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76" r:id="rId15"/>
    <p:sldId id="277" r:id="rId16"/>
    <p:sldId id="273" r:id="rId17"/>
    <p:sldId id="281" r:id="rId18"/>
    <p:sldId id="272" r:id="rId19"/>
    <p:sldId id="271" r:id="rId20"/>
    <p:sldId id="268" r:id="rId21"/>
    <p:sldId id="278" r:id="rId22"/>
    <p:sldId id="279" r:id="rId23"/>
    <p:sldId id="280" r:id="rId24"/>
    <p:sldId id="26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Maharjan" userId="S::hce075bct006@hcoe.edu.np::f2cc1ed9-89b6-46a3-a295-52ea427d6885" providerId="AD" clId="Web-{68A37F31-B682-BD86-1895-96789385893C}"/>
    <pc:docChg chg="addSld modSld">
      <pc:chgData name="Ajay Maharjan" userId="S::hce075bct006@hcoe.edu.np::f2cc1ed9-89b6-46a3-a295-52ea427d6885" providerId="AD" clId="Web-{68A37F31-B682-BD86-1895-96789385893C}" dt="2022-06-27T11:28:44.022" v="450" actId="20577"/>
      <pc:docMkLst>
        <pc:docMk/>
      </pc:docMkLst>
      <pc:sldChg chg="modSp">
        <pc:chgData name="Ajay Maharjan" userId="S::hce075bct006@hcoe.edu.np::f2cc1ed9-89b6-46a3-a295-52ea427d6885" providerId="AD" clId="Web-{68A37F31-B682-BD86-1895-96789385893C}" dt="2022-06-27T10:59:31.800" v="3" actId="20577"/>
        <pc:sldMkLst>
          <pc:docMk/>
          <pc:sldMk cId="1381804168" sldId="257"/>
        </pc:sldMkLst>
        <pc:spChg chg="mod">
          <ac:chgData name="Ajay Maharjan" userId="S::hce075bct006@hcoe.edu.np::f2cc1ed9-89b6-46a3-a295-52ea427d6885" providerId="AD" clId="Web-{68A37F31-B682-BD86-1895-96789385893C}" dt="2022-06-27T10:59:31.800" v="3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8:27.896" v="447" actId="20577"/>
        <pc:sldMkLst>
          <pc:docMk/>
          <pc:sldMk cId="1870114896" sldId="258"/>
        </pc:sldMkLst>
        <pc:spChg chg="mod">
          <ac:chgData name="Ajay Maharjan" userId="S::hce075bct006@hcoe.edu.np::f2cc1ed9-89b6-46a3-a295-52ea427d6885" providerId="AD" clId="Web-{68A37F31-B682-BD86-1895-96789385893C}" dt="2022-06-27T11:28:27.896" v="447" actId="20577"/>
          <ac:spMkLst>
            <pc:docMk/>
            <pc:sldMk cId="1870114896" sldId="258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11:46.218" v="139" actId="20577"/>
        <pc:sldMkLst>
          <pc:docMk/>
          <pc:sldMk cId="33576359" sldId="259"/>
        </pc:sldMkLst>
        <pc:spChg chg="mod">
          <ac:chgData name="Ajay Maharjan" userId="S::hce075bct006@hcoe.edu.np::f2cc1ed9-89b6-46a3-a295-52ea427d6885" providerId="AD" clId="Web-{68A37F31-B682-BD86-1895-96789385893C}" dt="2022-06-27T11:11:46.218" v="139" actId="20577"/>
          <ac:spMkLst>
            <pc:docMk/>
            <pc:sldMk cId="33576359" sldId="259"/>
            <ac:spMk id="3" creationId="{3AE76022-F002-69B0-F0DC-A44AB6AD7A6E}"/>
          </ac:spMkLst>
        </pc:spChg>
      </pc:sldChg>
      <pc:sldChg chg="addSp delSp modSp">
        <pc:chgData name="Ajay Maharjan" userId="S::hce075bct006@hcoe.edu.np::f2cc1ed9-89b6-46a3-a295-52ea427d6885" providerId="AD" clId="Web-{68A37F31-B682-BD86-1895-96789385893C}" dt="2022-06-27T11:25:27.171" v="380" actId="20577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8A37F31-B682-BD86-1895-96789385893C}" dt="2022-06-27T11:25:27.171" v="380" actId="20577"/>
          <ac:spMkLst>
            <pc:docMk/>
            <pc:sldMk cId="4097178766" sldId="260"/>
            <ac:spMk id="3" creationId="{416A42DA-4A19-CCA0-40C7-4EC2EE7F87D6}"/>
          </ac:spMkLst>
        </pc:spChg>
        <pc:spChg chg="add del">
          <ac:chgData name="Ajay Maharjan" userId="S::hce075bct006@hcoe.edu.np::f2cc1ed9-89b6-46a3-a295-52ea427d6885" providerId="AD" clId="Web-{68A37F31-B682-BD86-1895-96789385893C}" dt="2022-06-27T11:23:41.604" v="324"/>
          <ac:spMkLst>
            <pc:docMk/>
            <pc:sldMk cId="4097178766" sldId="260"/>
            <ac:spMk id="4" creationId="{9022FECB-2A66-9CE6-F824-586730D57C80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7:14.909" v="445" actId="20577"/>
        <pc:sldMkLst>
          <pc:docMk/>
          <pc:sldMk cId="1611941707" sldId="261"/>
        </pc:sldMkLst>
        <pc:spChg chg="mod">
          <ac:chgData name="Ajay Maharjan" userId="S::hce075bct006@hcoe.edu.np::f2cc1ed9-89b6-46a3-a295-52ea427d6885" providerId="AD" clId="Web-{68A37F31-B682-BD86-1895-96789385893C}" dt="2022-06-27T11:27:14.909" v="445" actId="20577"/>
          <ac:spMkLst>
            <pc:docMk/>
            <pc:sldMk cId="1611941707" sldId="261"/>
            <ac:spMk id="3" creationId="{BD01DE55-7534-EEF4-90A1-A721D916463C}"/>
          </ac:spMkLst>
        </pc:spChg>
      </pc:sldChg>
      <pc:sldChg chg="modSp new">
        <pc:chgData name="Ajay Maharjan" userId="S::hce075bct006@hcoe.edu.np::f2cc1ed9-89b6-46a3-a295-52ea427d6885" providerId="AD" clId="Web-{68A37F31-B682-BD86-1895-96789385893C}" dt="2022-06-27T11:28:44.022" v="450" actId="20577"/>
        <pc:sldMkLst>
          <pc:docMk/>
          <pc:sldMk cId="1571582896" sldId="270"/>
        </pc:sldMkLst>
        <pc:spChg chg="mod">
          <ac:chgData name="Ajay Maharjan" userId="S::hce075bct006@hcoe.edu.np::f2cc1ed9-89b6-46a3-a295-52ea427d6885" providerId="AD" clId="Web-{68A37F31-B682-BD86-1895-96789385893C}" dt="2022-06-27T11:12:28.454" v="148" actId="20577"/>
          <ac:spMkLst>
            <pc:docMk/>
            <pc:sldMk cId="1571582896" sldId="270"/>
            <ac:spMk id="2" creationId="{5711CBAF-7C60-6EFC-4981-6EB61D6DE971}"/>
          </ac:spMkLst>
        </pc:spChg>
        <pc:spChg chg="mod">
          <ac:chgData name="Ajay Maharjan" userId="S::hce075bct006@hcoe.edu.np::f2cc1ed9-89b6-46a3-a295-52ea427d6885" providerId="AD" clId="Web-{68A37F31-B682-BD86-1895-96789385893C}" dt="2022-06-27T11:28:44.022" v="450" actId="20577"/>
          <ac:spMkLst>
            <pc:docMk/>
            <pc:sldMk cId="1571582896" sldId="270"/>
            <ac:spMk id="3" creationId="{20327F2A-EE1C-8242-FBEB-CC2BBA476C2A}"/>
          </ac:spMkLst>
        </pc:spChg>
      </pc:sldChg>
    </pc:docChg>
  </pc:docChgLst>
  <pc:docChgLst>
    <pc:chgData name="Ajay Maharjan" userId="S::hce075bct006@hcoe.edu.np::f2cc1ed9-89b6-46a3-a295-52ea427d6885" providerId="AD" clId="Web-{66B03D6F-3F65-4EFF-8B3F-0769CCD1408F}"/>
    <pc:docChg chg="modSld">
      <pc:chgData name="Ajay Maharjan" userId="S::hce075bct006@hcoe.edu.np::f2cc1ed9-89b6-46a3-a295-52ea427d6885" providerId="AD" clId="Web-{66B03D6F-3F65-4EFF-8B3F-0769CCD1408F}" dt="2022-06-27T10:52:39.824" v="225" actId="20577"/>
      <pc:docMkLst>
        <pc:docMk/>
      </pc:docMkLst>
      <pc:sldChg chg="modSp">
        <pc:chgData name="Ajay Maharjan" userId="S::hce075bct006@hcoe.edu.np::f2cc1ed9-89b6-46a3-a295-52ea427d6885" providerId="AD" clId="Web-{66B03D6F-3F65-4EFF-8B3F-0769CCD1408F}" dt="2022-06-27T10:52:39.824" v="225" actId="20577"/>
        <pc:sldMkLst>
          <pc:docMk/>
          <pc:sldMk cId="109857222" sldId="256"/>
        </pc:sldMkLst>
        <pc:spChg chg="mod">
          <ac:chgData name="Ajay Maharjan" userId="S::hce075bct006@hcoe.edu.np::f2cc1ed9-89b6-46a3-a295-52ea427d6885" providerId="AD" clId="Web-{66B03D6F-3F65-4EFF-8B3F-0769CCD1408F}" dt="2022-06-27T10:51:07.693" v="19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2:39.824" v="2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jay Maharjan" userId="S::hce075bct006@hcoe.edu.np::f2cc1ed9-89b6-46a3-a295-52ea427d6885" providerId="AD" clId="Web-{66B03D6F-3F65-4EFF-8B3F-0769CCD1408F}" dt="2022-06-27T10:50:50.067" v="189" actId="20577"/>
        <pc:sldMkLst>
          <pc:docMk/>
          <pc:sldMk cId="1381804168" sldId="257"/>
        </pc:sldMkLst>
        <pc:spChg chg="add del">
          <ac:chgData name="Ajay Maharjan" userId="S::hce075bct006@hcoe.edu.np::f2cc1ed9-89b6-46a3-a295-52ea427d6885" providerId="AD" clId="Web-{66B03D6F-3F65-4EFF-8B3F-0769CCD1408F}" dt="2022-06-27T10:32:38.910" v="3"/>
          <ac:spMkLst>
            <pc:docMk/>
            <pc:sldMk cId="1381804168" sldId="257"/>
            <ac:spMk id="3" creationId="{F213C77C-987C-DFDD-131E-3E55B0CBBE38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0:50.067" v="189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33.318" v="0" actId="1076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6B03D6F-3F65-4EFF-8B3F-0769CCD1408F}" dt="2022-06-27T09:34:33.318" v="0" actId="1076"/>
          <ac:spMkLst>
            <pc:docMk/>
            <pc:sldMk cId="4097178766" sldId="260"/>
            <ac:spMk id="3" creationId="{416A42DA-4A19-CCA0-40C7-4EC2EE7F87D6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59.037" v="1" actId="20577"/>
        <pc:sldMkLst>
          <pc:docMk/>
          <pc:sldMk cId="3745978786" sldId="267"/>
        </pc:sldMkLst>
        <pc:spChg chg="mod">
          <ac:chgData name="Ajay Maharjan" userId="S::hce075bct006@hcoe.edu.np::f2cc1ed9-89b6-46a3-a295-52ea427d6885" providerId="AD" clId="Web-{66B03D6F-3F65-4EFF-8B3F-0769CCD1408F}" dt="2022-06-27T09:34:59.037" v="1" actId="20577"/>
          <ac:spMkLst>
            <pc:docMk/>
            <pc:sldMk cId="3745978786" sldId="267"/>
            <ac:spMk id="3" creationId="{CAA490FF-A792-B0B4-12CA-F56458A6D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/>
                <a:ea typeface="+mj-lt"/>
                <a:cs typeface="+mj-lt"/>
              </a:rPr>
              <a:t>SUBMITTED BY:</a:t>
            </a:r>
            <a:endParaRPr lang="en-US" sz="1400" b="1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 dirty="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COLORIZATION AND INPAINTING USING CONVOLUTIONAL NEURAL NETWORK (CNN) AND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DAB34-2059-4D41-BCD2-0C72002A0CA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17798" r="18279" b="24355"/>
          <a:stretch/>
        </p:blipFill>
        <p:spPr bwMode="auto">
          <a:xfrm>
            <a:off x="1171977" y="1467398"/>
            <a:ext cx="9386649" cy="4397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Methodology</a:t>
            </a:r>
            <a:endParaRPr lang="en-US" sz="3600" b="1" dirty="0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Deep Conditional GAN on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incorporates two neural networks: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generator – it takes in the incomplete image as the input and generates a fake full image with the missing segment filled.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– it tries to distinguish generated images from original full images.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operate on min-max algorithm which have some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7C4363-D8AD-4D76-9647-AF86BADD8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44C277-753B-48EA-AD28-1713D61CC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26" y="885372"/>
            <a:ext cx="10733547" cy="56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encoding layers consist of different functions like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project, we will be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has small slope for negative values instead of a flat slope.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dataset by MIT Computer Science and Artificial Intelligence Laboratory.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E16E45-F6CD-4222-900F-B2AF5F5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0353C8-D6BE-4BC2-A084-F9467998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composed of two opposing parts - a generator and a discriminator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to be used is U-Net. Skip connections are also added.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to be used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Dropout layers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12237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7DADB-18F5-4F02-9C27-B3077562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92" y="275721"/>
            <a:ext cx="9428615" cy="6306558"/>
          </a:xfrm>
        </p:spPr>
      </p:pic>
    </p:spTree>
    <p:extLst>
      <p:ext uri="{BB962C8B-B14F-4D97-AF65-F5344CB8AC3E}">
        <p14:creationId xmlns:p14="http://schemas.microsoft.com/office/powerpoint/2010/main" val="20616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42D4A7-CAFE-44D1-A26B-CCC3A12C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space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AFA86A-E672-4E8F-A96C-198BD455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CIELAB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to describe all visible colors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 component stands for perceptual lightness with range [0, 100], i.e. it is the grayscale element.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 component represents the color position between red and green, while the B component represents the color position between blue and yellow; both components have ranges [−128, 127]. </a:t>
            </a:r>
          </a:p>
        </p:txBody>
      </p:sp>
    </p:spTree>
    <p:extLst>
      <p:ext uri="{BB962C8B-B14F-4D97-AF65-F5344CB8AC3E}">
        <p14:creationId xmlns:p14="http://schemas.microsoft.com/office/powerpoint/2010/main" val="51599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273F3F-6270-47CD-95F3-B063F5D9DE1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2DC8AD-DF47-4CC3-A84D-B1091DED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29"/>
            <a:ext cx="10515600" cy="4647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GAN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(L1 loss)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 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5917-0273-4CAD-99CB-BC7AACD490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2192748"/>
            <a:ext cx="9852338" cy="5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66230-5840-4560-B9B9-64653A96CF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3497865"/>
            <a:ext cx="9852338" cy="5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5914D-FD7B-4314-8249-B9819D9AC1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4805247"/>
            <a:ext cx="9852338" cy="52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5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 Colorization and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 Colorization estimates the RGB color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Node JS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Python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C0E7-AEFB-43E3-A8B2-109DE806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D1F6B-34D6-4E13-AE83-FB37D56C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666600"/>
            <a:ext cx="8036417" cy="4940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B38D3-9842-44C1-BEF4-C860F66CC6EA}"/>
              </a:ext>
            </a:extLst>
          </p:cNvPr>
          <p:cNvSpPr txBox="1"/>
          <p:nvPr/>
        </p:nvSpPr>
        <p:spPr>
          <a:xfrm>
            <a:off x="838200" y="1081826"/>
            <a:ext cx="468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</a:t>
            </a:r>
          </a:p>
        </p:txBody>
      </p:sp>
    </p:spTree>
    <p:extLst>
      <p:ext uri="{BB962C8B-B14F-4D97-AF65-F5344CB8AC3E}">
        <p14:creationId xmlns:p14="http://schemas.microsoft.com/office/powerpoint/2010/main" val="21815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9116-540B-48B6-B7BA-3646ADA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66D83-4D6C-4C00-860F-A4C8C74F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5" y="953037"/>
            <a:ext cx="4842457" cy="5666704"/>
          </a:xfrm>
        </p:spPr>
      </p:pic>
    </p:spTree>
    <p:extLst>
      <p:ext uri="{BB962C8B-B14F-4D97-AF65-F5344CB8AC3E}">
        <p14:creationId xmlns:p14="http://schemas.microsoft.com/office/powerpoint/2010/main" val="390410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DD5E-B0A0-447B-95C3-49784041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2A315-21AB-4CF3-9B74-706E8032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1826"/>
            <a:ext cx="10515600" cy="5411048"/>
          </a:xfrm>
        </p:spPr>
      </p:pic>
    </p:spTree>
    <p:extLst>
      <p:ext uri="{BB962C8B-B14F-4D97-AF65-F5344CB8AC3E}">
        <p14:creationId xmlns:p14="http://schemas.microsoft.com/office/powerpoint/2010/main" val="203837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References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Times New Roman"/>
                <a:cs typeface="Calibri" panose="020F0502020204030204"/>
              </a:rPr>
              <a:t>Thank You</a:t>
            </a:r>
            <a:endParaRPr lang="en-US" sz="5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Requires a photoshop skill to add color which is a tedious process.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colorize the grayscale images and compare the accuracy of output colorized image with real image.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reconstruct damaged parts or missing parts of image using GANs.</a:t>
            </a:r>
            <a:endParaRPr lang="en-US" sz="2400" dirty="0">
              <a:latin typeface="Times New Roman"/>
              <a:cs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Scope and Applications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Converts monochrome image to make it more aesthetically appealing and perceptually meaningful.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colorization purposes in the documentation image.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recovering corrupted images as well as videos.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Requirement Analysis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Colorization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/>
                <a:cs typeface="Times New Roman"/>
              </a:rPr>
              <a:t>- Simple and interactive interface and data drive.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System Design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42E1D-42F1-41A7-A725-8BFD97893B5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197" r="19258" b="17553"/>
          <a:stretch/>
        </p:blipFill>
        <p:spPr bwMode="auto">
          <a:xfrm>
            <a:off x="3232597" y="1236372"/>
            <a:ext cx="7686371" cy="56216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619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PowerPoint Presentation</vt:lpstr>
      <vt:lpstr>PowerPoint Presentation</vt:lpstr>
      <vt:lpstr>Image Colorization</vt:lpstr>
      <vt:lpstr>PowerPoint Presentation</vt:lpstr>
      <vt:lpstr>Color space</vt:lpstr>
      <vt:lpstr>PowerPoint Presentation</vt:lpstr>
      <vt:lpstr>PowerPoint Presentation</vt:lpstr>
      <vt:lpstr>EXPECTED OUTCOMES</vt:lpstr>
      <vt:lpstr>Image Inpainting</vt:lpstr>
      <vt:lpstr>Website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Nibendra Bajracharya</cp:lastModifiedBy>
  <cp:revision>400</cp:revision>
  <dcterms:created xsi:type="dcterms:W3CDTF">2022-06-27T08:57:14Z</dcterms:created>
  <dcterms:modified xsi:type="dcterms:W3CDTF">2022-06-28T02:38:39Z</dcterms:modified>
</cp:coreProperties>
</file>