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Maharjan" userId="S::hce075bct006@hcoe.edu.np::f2cc1ed9-89b6-46a3-a295-52ea427d6885" providerId="AD" clId="Web-{68A37F31-B682-BD86-1895-96789385893C}"/>
    <pc:docChg chg="addSld modSld">
      <pc:chgData name="Ajay Maharjan" userId="S::hce075bct006@hcoe.edu.np::f2cc1ed9-89b6-46a3-a295-52ea427d6885" providerId="AD" clId="Web-{68A37F31-B682-BD86-1895-96789385893C}" dt="2022-06-27T11:28:44.022" v="450" actId="20577"/>
      <pc:docMkLst>
        <pc:docMk/>
      </pc:docMkLst>
      <pc:sldChg chg="modSp">
        <pc:chgData name="Ajay Maharjan" userId="S::hce075bct006@hcoe.edu.np::f2cc1ed9-89b6-46a3-a295-52ea427d6885" providerId="AD" clId="Web-{68A37F31-B682-BD86-1895-96789385893C}" dt="2022-06-27T10:59:31.800" v="3" actId="20577"/>
        <pc:sldMkLst>
          <pc:docMk/>
          <pc:sldMk cId="1381804168" sldId="257"/>
        </pc:sldMkLst>
        <pc:spChg chg="mod">
          <ac:chgData name="Ajay Maharjan" userId="S::hce075bct006@hcoe.edu.np::f2cc1ed9-89b6-46a3-a295-52ea427d6885" providerId="AD" clId="Web-{68A37F31-B682-BD86-1895-96789385893C}" dt="2022-06-27T10:59:31.800" v="3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8:27.896" v="447" actId="20577"/>
        <pc:sldMkLst>
          <pc:docMk/>
          <pc:sldMk cId="1870114896" sldId="258"/>
        </pc:sldMkLst>
        <pc:spChg chg="mod">
          <ac:chgData name="Ajay Maharjan" userId="S::hce075bct006@hcoe.edu.np::f2cc1ed9-89b6-46a3-a295-52ea427d6885" providerId="AD" clId="Web-{68A37F31-B682-BD86-1895-96789385893C}" dt="2022-06-27T11:28:27.896" v="447" actId="20577"/>
          <ac:spMkLst>
            <pc:docMk/>
            <pc:sldMk cId="1870114896" sldId="258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11:46.218" v="139" actId="20577"/>
        <pc:sldMkLst>
          <pc:docMk/>
          <pc:sldMk cId="33576359" sldId="259"/>
        </pc:sldMkLst>
        <pc:spChg chg="mod">
          <ac:chgData name="Ajay Maharjan" userId="S::hce075bct006@hcoe.edu.np::f2cc1ed9-89b6-46a3-a295-52ea427d6885" providerId="AD" clId="Web-{68A37F31-B682-BD86-1895-96789385893C}" dt="2022-06-27T11:11:46.218" v="139" actId="20577"/>
          <ac:spMkLst>
            <pc:docMk/>
            <pc:sldMk cId="33576359" sldId="259"/>
            <ac:spMk id="3" creationId="{3AE76022-F002-69B0-F0DC-A44AB6AD7A6E}"/>
          </ac:spMkLst>
        </pc:spChg>
      </pc:sldChg>
      <pc:sldChg chg="addSp delSp modSp">
        <pc:chgData name="Ajay Maharjan" userId="S::hce075bct006@hcoe.edu.np::f2cc1ed9-89b6-46a3-a295-52ea427d6885" providerId="AD" clId="Web-{68A37F31-B682-BD86-1895-96789385893C}" dt="2022-06-27T11:25:27.171" v="380" actId="20577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8A37F31-B682-BD86-1895-96789385893C}" dt="2022-06-27T11:25:27.171" v="380" actId="20577"/>
          <ac:spMkLst>
            <pc:docMk/>
            <pc:sldMk cId="4097178766" sldId="260"/>
            <ac:spMk id="3" creationId="{416A42DA-4A19-CCA0-40C7-4EC2EE7F87D6}"/>
          </ac:spMkLst>
        </pc:spChg>
        <pc:spChg chg="add del">
          <ac:chgData name="Ajay Maharjan" userId="S::hce075bct006@hcoe.edu.np::f2cc1ed9-89b6-46a3-a295-52ea427d6885" providerId="AD" clId="Web-{68A37F31-B682-BD86-1895-96789385893C}" dt="2022-06-27T11:23:41.604" v="324"/>
          <ac:spMkLst>
            <pc:docMk/>
            <pc:sldMk cId="4097178766" sldId="260"/>
            <ac:spMk id="4" creationId="{9022FECB-2A66-9CE6-F824-586730D57C80}"/>
          </ac:spMkLst>
        </pc:spChg>
      </pc:sldChg>
      <pc:sldChg chg="modSp">
        <pc:chgData name="Ajay Maharjan" userId="S::hce075bct006@hcoe.edu.np::f2cc1ed9-89b6-46a3-a295-52ea427d6885" providerId="AD" clId="Web-{68A37F31-B682-BD86-1895-96789385893C}" dt="2022-06-27T11:27:14.909" v="445" actId="20577"/>
        <pc:sldMkLst>
          <pc:docMk/>
          <pc:sldMk cId="1611941707" sldId="261"/>
        </pc:sldMkLst>
        <pc:spChg chg="mod">
          <ac:chgData name="Ajay Maharjan" userId="S::hce075bct006@hcoe.edu.np::f2cc1ed9-89b6-46a3-a295-52ea427d6885" providerId="AD" clId="Web-{68A37F31-B682-BD86-1895-96789385893C}" dt="2022-06-27T11:27:14.909" v="445" actId="20577"/>
          <ac:spMkLst>
            <pc:docMk/>
            <pc:sldMk cId="1611941707" sldId="261"/>
            <ac:spMk id="3" creationId="{BD01DE55-7534-EEF4-90A1-A721D916463C}"/>
          </ac:spMkLst>
        </pc:spChg>
      </pc:sldChg>
      <pc:sldChg chg="modSp new">
        <pc:chgData name="Ajay Maharjan" userId="S::hce075bct006@hcoe.edu.np::f2cc1ed9-89b6-46a3-a295-52ea427d6885" providerId="AD" clId="Web-{68A37F31-B682-BD86-1895-96789385893C}" dt="2022-06-27T11:28:44.022" v="450" actId="20577"/>
        <pc:sldMkLst>
          <pc:docMk/>
          <pc:sldMk cId="1571582896" sldId="270"/>
        </pc:sldMkLst>
        <pc:spChg chg="mod">
          <ac:chgData name="Ajay Maharjan" userId="S::hce075bct006@hcoe.edu.np::f2cc1ed9-89b6-46a3-a295-52ea427d6885" providerId="AD" clId="Web-{68A37F31-B682-BD86-1895-96789385893C}" dt="2022-06-27T11:12:28.454" v="148" actId="20577"/>
          <ac:spMkLst>
            <pc:docMk/>
            <pc:sldMk cId="1571582896" sldId="270"/>
            <ac:spMk id="2" creationId="{5711CBAF-7C60-6EFC-4981-6EB61D6DE971}"/>
          </ac:spMkLst>
        </pc:spChg>
        <pc:spChg chg="mod">
          <ac:chgData name="Ajay Maharjan" userId="S::hce075bct006@hcoe.edu.np::f2cc1ed9-89b6-46a3-a295-52ea427d6885" providerId="AD" clId="Web-{68A37F31-B682-BD86-1895-96789385893C}" dt="2022-06-27T11:28:44.022" v="450" actId="20577"/>
          <ac:spMkLst>
            <pc:docMk/>
            <pc:sldMk cId="1571582896" sldId="270"/>
            <ac:spMk id="3" creationId="{20327F2A-EE1C-8242-FBEB-CC2BBA476C2A}"/>
          </ac:spMkLst>
        </pc:spChg>
      </pc:sldChg>
    </pc:docChg>
  </pc:docChgLst>
  <pc:docChgLst>
    <pc:chgData name="Ajay Maharjan" userId="S::hce075bct006@hcoe.edu.np::f2cc1ed9-89b6-46a3-a295-52ea427d6885" providerId="AD" clId="Web-{66B03D6F-3F65-4EFF-8B3F-0769CCD1408F}"/>
    <pc:docChg chg="modSld">
      <pc:chgData name="Ajay Maharjan" userId="S::hce075bct006@hcoe.edu.np::f2cc1ed9-89b6-46a3-a295-52ea427d6885" providerId="AD" clId="Web-{66B03D6F-3F65-4EFF-8B3F-0769CCD1408F}" dt="2022-06-27T10:52:39.824" v="225" actId="20577"/>
      <pc:docMkLst>
        <pc:docMk/>
      </pc:docMkLst>
      <pc:sldChg chg="modSp">
        <pc:chgData name="Ajay Maharjan" userId="S::hce075bct006@hcoe.edu.np::f2cc1ed9-89b6-46a3-a295-52ea427d6885" providerId="AD" clId="Web-{66B03D6F-3F65-4EFF-8B3F-0769CCD1408F}" dt="2022-06-27T10:52:39.824" v="225" actId="20577"/>
        <pc:sldMkLst>
          <pc:docMk/>
          <pc:sldMk cId="109857222" sldId="256"/>
        </pc:sldMkLst>
        <pc:spChg chg="mod">
          <ac:chgData name="Ajay Maharjan" userId="S::hce075bct006@hcoe.edu.np::f2cc1ed9-89b6-46a3-a295-52ea427d6885" providerId="AD" clId="Web-{66B03D6F-3F65-4EFF-8B3F-0769CCD1408F}" dt="2022-06-27T10:51:07.693" v="19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2:39.824" v="2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jay Maharjan" userId="S::hce075bct006@hcoe.edu.np::f2cc1ed9-89b6-46a3-a295-52ea427d6885" providerId="AD" clId="Web-{66B03D6F-3F65-4EFF-8B3F-0769CCD1408F}" dt="2022-06-27T10:50:50.067" v="189" actId="20577"/>
        <pc:sldMkLst>
          <pc:docMk/>
          <pc:sldMk cId="1381804168" sldId="257"/>
        </pc:sldMkLst>
        <pc:spChg chg="add del">
          <ac:chgData name="Ajay Maharjan" userId="S::hce075bct006@hcoe.edu.np::f2cc1ed9-89b6-46a3-a295-52ea427d6885" providerId="AD" clId="Web-{66B03D6F-3F65-4EFF-8B3F-0769CCD1408F}" dt="2022-06-27T10:32:38.910" v="3"/>
          <ac:spMkLst>
            <pc:docMk/>
            <pc:sldMk cId="1381804168" sldId="257"/>
            <ac:spMk id="3" creationId="{F213C77C-987C-DFDD-131E-3E55B0CBBE38}"/>
          </ac:spMkLst>
        </pc:spChg>
        <pc:spChg chg="mod">
          <ac:chgData name="Ajay Maharjan" userId="S::hce075bct006@hcoe.edu.np::f2cc1ed9-89b6-46a3-a295-52ea427d6885" providerId="AD" clId="Web-{66B03D6F-3F65-4EFF-8B3F-0769CCD1408F}" dt="2022-06-27T10:50:50.067" v="189" actId="20577"/>
          <ac:spMkLst>
            <pc:docMk/>
            <pc:sldMk cId="1381804168" sldId="257"/>
            <ac:spMk id="43" creationId="{5A1C0E97-1A15-9191-859E-9E6AE37B2524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33.318" v="0" actId="1076"/>
        <pc:sldMkLst>
          <pc:docMk/>
          <pc:sldMk cId="4097178766" sldId="260"/>
        </pc:sldMkLst>
        <pc:spChg chg="mod">
          <ac:chgData name="Ajay Maharjan" userId="S::hce075bct006@hcoe.edu.np::f2cc1ed9-89b6-46a3-a295-52ea427d6885" providerId="AD" clId="Web-{66B03D6F-3F65-4EFF-8B3F-0769CCD1408F}" dt="2022-06-27T09:34:33.318" v="0" actId="1076"/>
          <ac:spMkLst>
            <pc:docMk/>
            <pc:sldMk cId="4097178766" sldId="260"/>
            <ac:spMk id="3" creationId="{416A42DA-4A19-CCA0-40C7-4EC2EE7F87D6}"/>
          </ac:spMkLst>
        </pc:spChg>
      </pc:sldChg>
      <pc:sldChg chg="modSp">
        <pc:chgData name="Ajay Maharjan" userId="S::hce075bct006@hcoe.edu.np::f2cc1ed9-89b6-46a3-a295-52ea427d6885" providerId="AD" clId="Web-{66B03D6F-3F65-4EFF-8B3F-0769CCD1408F}" dt="2022-06-27T09:34:59.037" v="1" actId="20577"/>
        <pc:sldMkLst>
          <pc:docMk/>
          <pc:sldMk cId="3745978786" sldId="267"/>
        </pc:sldMkLst>
        <pc:spChg chg="mod">
          <ac:chgData name="Ajay Maharjan" userId="S::hce075bct006@hcoe.edu.np::f2cc1ed9-89b6-46a3-a295-52ea427d6885" providerId="AD" clId="Web-{66B03D6F-3F65-4EFF-8B3F-0769CCD1408F}" dt="2022-06-27T09:34:59.037" v="1" actId="20577"/>
          <ac:spMkLst>
            <pc:docMk/>
            <pc:sldMk cId="3745978786" sldId="267"/>
            <ac:spMk id="3" creationId="{CAA490FF-A792-B0B4-12CA-F56458A6D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b="1" dirty="0">
                <a:latin typeface="Times New Roman"/>
                <a:ea typeface="+mj-lt"/>
                <a:cs typeface="+mj-lt"/>
              </a:rPr>
              <a:t>SUBMITTED BY:</a:t>
            </a:r>
            <a:endParaRPr lang="en-US" sz="1400" b="1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 dirty="0">
              <a:latin typeface="Times New Roman"/>
              <a:ea typeface="+mj-lt"/>
              <a:cs typeface="Times"/>
            </a:endParaRPr>
          </a:p>
          <a:p>
            <a:r>
              <a:rPr lang="en-US" sz="1400" dirty="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ON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ea typeface="+mn-lt"/>
                <a:cs typeface="+mn-lt"/>
              </a:rPr>
              <a:t>Image Colorization and Inpainting Using Convolutional Neural Network(CNN)</a:t>
            </a:r>
            <a:endParaRPr lang="en-US" sz="2200" dirty="0">
              <a:latin typeface="Times New Roman"/>
              <a:ea typeface="+mn-lt"/>
              <a:cs typeface="+mn-lt"/>
            </a:endParaRPr>
          </a:p>
          <a:p>
            <a:r>
              <a:rPr lang="en-US" sz="2200" b="1" dirty="0">
                <a:latin typeface="Times New Roman"/>
                <a:ea typeface="+mn-lt"/>
                <a:cs typeface="+mn-lt"/>
              </a:rPr>
              <a:t>And</a:t>
            </a:r>
          </a:p>
          <a:p>
            <a:r>
              <a:rPr lang="en-US" sz="2200" b="1" dirty="0">
                <a:latin typeface="Times New Roman"/>
                <a:ea typeface="+mn-lt"/>
                <a:cs typeface="+mn-lt"/>
              </a:rPr>
              <a:t> Generative Adversarial Networks(GAN)</a:t>
            </a:r>
            <a:endParaRPr lang="en-US" sz="220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[CT 707]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200" b="1" dirty="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ea typeface="+mn-lt"/>
                <a:cs typeface="+mn-lt"/>
              </a:rPr>
              <a:t>SUBMITTED TO:</a:t>
            </a:r>
            <a:endParaRPr lang="en-US" sz="2200" b="1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4322"/>
            <a:ext cx="10905066" cy="564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Data Flow Diagram Level 1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Calibri Light"/>
              </a:rPr>
              <a:t>Methodology</a:t>
            </a:r>
            <a:endParaRPr lang="en-US" sz="30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B918-2A02-F93B-9052-4E593D30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0567"/>
            <a:ext cx="10905066" cy="4756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Calibri" panose="020F0502020204030204"/>
              </a:rPr>
              <a:t>System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1857-323E-08C6-25D9-78E8C480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References</a:t>
            </a:r>
            <a:endParaRPr lang="en-US" sz="3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Times New Roman"/>
                <a:ea typeface="+mn-lt"/>
                <a:cs typeface="+mn-lt"/>
              </a:rPr>
              <a:t>C. A. S. D. V. a. T. </a:t>
            </a:r>
            <a:r>
              <a:rPr lang="en-US" sz="1700" dirty="0" err="1">
                <a:latin typeface="Times New Roman"/>
                <a:ea typeface="+mn-lt"/>
                <a:cs typeface="+mn-lt"/>
              </a:rPr>
              <a:t>Szirfffdfffdnyi</a:t>
            </a:r>
            <a:r>
              <a:rPr lang="en-US" sz="1700" dirty="0">
                <a:latin typeface="Times New Roman"/>
                <a:ea typeface="+mn-lt"/>
                <a:cs typeface="+mn-lt"/>
              </a:rPr>
              <a:t>, "Automatic cartoon colorization based on convolutional </a:t>
            </a:r>
            <a:r>
              <a:rPr lang="en-US" sz="1700" dirty="0" err="1">
                <a:latin typeface="Times New Roman"/>
                <a:ea typeface="+mn-lt"/>
                <a:cs typeface="+mn-lt"/>
              </a:rPr>
              <a:t>neuralnetwork</a:t>
            </a:r>
            <a:r>
              <a:rPr lang="en-US" sz="1700" dirty="0">
                <a:latin typeface="Times New Roman"/>
                <a:ea typeface="+mn-lt"/>
                <a:cs typeface="+mn-lt"/>
              </a:rPr>
              <a:t>," 2017. [Online].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S. Salve, T. Shah, V. </a:t>
            </a:r>
            <a:r>
              <a:rPr lang="en-US" sz="1700" dirty="0" err="1">
                <a:latin typeface="Times New Roman"/>
                <a:ea typeface="+mn-lt"/>
                <a:cs typeface="+mn-lt"/>
              </a:rPr>
              <a:t>Ranjane</a:t>
            </a:r>
            <a:r>
              <a:rPr lang="en-US" sz="1700" dirty="0">
                <a:latin typeface="Times New Roman"/>
                <a:ea typeface="+mn-lt"/>
                <a:cs typeface="+mn-lt"/>
              </a:rPr>
              <a:t>, and S. Sadhukhan, "Automatization of coloring grayscale images using convolutional neural network," 2018.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V. K. Putri and M. I. Fanany, "Sketch plus colorization deep convolutional neural networks for photos generation from sketches," pp. 1-6, 2017.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Wang C, Xu C, Wang C, Tao D, "Perceptual adversarial networks for image-to-image transformation," </a:t>
            </a:r>
            <a:r>
              <a:rPr lang="en-US" sz="1700" i="1" dirty="0">
                <a:latin typeface="Times New Roman"/>
                <a:ea typeface="+mn-lt"/>
                <a:cs typeface="+mn-lt"/>
              </a:rPr>
              <a:t>IEEE Trans Image Process, </a:t>
            </a:r>
            <a:r>
              <a:rPr lang="en-US" sz="1700" dirty="0">
                <a:latin typeface="Times New Roman"/>
                <a:ea typeface="+mn-lt"/>
                <a:cs typeface="+mn-lt"/>
              </a:rPr>
              <a:t>p. 4066–4079, 2018. 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Han X, Wu Z, Huang W, Scott MR, Davis LS, "Compatible and diverse fashion image inpainting," 2019. 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Jiao L, Wu H, Wang H, Bie R, "Multi-scale semantic image inpainting with residual learning and GAN," </a:t>
            </a:r>
            <a:r>
              <a:rPr lang="en-US" sz="1700" i="1" dirty="0">
                <a:latin typeface="Times New Roman"/>
                <a:ea typeface="+mn-lt"/>
                <a:cs typeface="+mn-lt"/>
              </a:rPr>
              <a:t>Neurocomputing, </a:t>
            </a:r>
            <a:r>
              <a:rPr lang="en-US" sz="1700" dirty="0">
                <a:latin typeface="Times New Roman"/>
                <a:ea typeface="+mn-lt"/>
                <a:cs typeface="+mn-lt"/>
              </a:rPr>
              <a:t>p. 199–212. 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Nazeri K, Ng E, Joseph T, Qureshi F, Ebrahimi M, "</a:t>
            </a:r>
            <a:r>
              <a:rPr lang="en-US" sz="1700" dirty="0" err="1">
                <a:latin typeface="Times New Roman"/>
                <a:ea typeface="+mn-lt"/>
                <a:cs typeface="+mn-lt"/>
              </a:rPr>
              <a:t>Edgeconnect</a:t>
            </a:r>
            <a:r>
              <a:rPr lang="en-US" sz="1700" dirty="0">
                <a:latin typeface="Times New Roman"/>
                <a:ea typeface="+mn-lt"/>
                <a:cs typeface="+mn-lt"/>
              </a:rPr>
              <a:t>: generative image inpainting with adversarial edge learning," 2019. </a:t>
            </a:r>
            <a:endParaRPr lang="en-US" sz="1700" dirty="0">
              <a:latin typeface="Times New Roman"/>
              <a:cs typeface="Calibri" panose="020F0502020204030204"/>
            </a:endParaRPr>
          </a:p>
          <a:p>
            <a:endParaRPr lang="en-US" sz="1700" dirty="0">
              <a:latin typeface="Times New Roman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17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Times New Roman"/>
                <a:cs typeface="Calibri" panose="020F0502020204030204"/>
              </a:rPr>
              <a:t>Thank You</a:t>
            </a:r>
            <a:endParaRPr lang="en-US" sz="5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Times New Roman"/>
                <a:cs typeface="Calibri"/>
              </a:rPr>
              <a:t>Image Colorization and Inpainting underlie Image Processing using deep learning technique.</a:t>
            </a:r>
          </a:p>
          <a:p>
            <a:r>
              <a:rPr lang="en-US" sz="1700" dirty="0">
                <a:latin typeface="Times New Roman"/>
                <a:cs typeface="Calibri"/>
              </a:rPr>
              <a:t>Improve the quality of an images</a:t>
            </a:r>
          </a:p>
          <a:p>
            <a:r>
              <a:rPr lang="en-US" sz="1700" dirty="0">
                <a:latin typeface="Times New Roman"/>
                <a:cs typeface="Calibri"/>
              </a:rPr>
              <a:t>Image Colorization estimates the RGB color</a:t>
            </a:r>
          </a:p>
          <a:p>
            <a:r>
              <a:rPr lang="en-US" sz="1700" dirty="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1700" dirty="0">
              <a:latin typeface="Times New Roman"/>
              <a:cs typeface="Calibri"/>
            </a:endParaRPr>
          </a:p>
          <a:p>
            <a:r>
              <a:rPr lang="en-US" sz="1700" dirty="0">
                <a:latin typeface="Times New Roman"/>
                <a:cs typeface="Calibri"/>
              </a:rPr>
              <a:t>Requires a photoshop skill to add color which is a tedious process.</a:t>
            </a:r>
            <a:endParaRPr lang="en-US" sz="1700">
              <a:latin typeface="Times New Roman"/>
              <a:cs typeface="Times New Roman"/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Times New Roman"/>
                <a:ea typeface="+mn-lt"/>
                <a:cs typeface="+mn-lt"/>
              </a:rPr>
              <a:t>To colorize the grayscale images and compare the accuracy of output colorized image with real image.</a:t>
            </a:r>
            <a:endParaRPr lang="en-US" sz="1700">
              <a:latin typeface="Times New Roman"/>
              <a:cs typeface="Calibri" panose="020F0502020204030204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To reconstruct damaged parts or missing parts of image using GANs.</a:t>
            </a:r>
            <a:endParaRPr lang="en-US" sz="17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Scope and Application</a:t>
            </a:r>
            <a:endParaRPr lang="en-US" sz="30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latin typeface="Times New Roman"/>
                <a:cs typeface="Calibri"/>
              </a:rPr>
              <a:t>Converts monochrome image to make it more aesthetically appealing and perceptually meaningful.</a:t>
            </a:r>
          </a:p>
          <a:p>
            <a:r>
              <a:rPr lang="en-US" sz="1700" dirty="0">
                <a:latin typeface="Times New Roman"/>
                <a:cs typeface="Calibri"/>
              </a:rPr>
              <a:t>Used for colorization purposes in the documentation image.</a:t>
            </a:r>
          </a:p>
          <a:p>
            <a:r>
              <a:rPr lang="en-US" sz="1700" dirty="0">
                <a:latin typeface="Times New Roman"/>
                <a:cs typeface="Calibri"/>
              </a:rPr>
              <a:t>Used for recovering corrupted images as well as videos.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Requirement Analysis</a:t>
            </a:r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72015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Functional Requirement:</a:t>
            </a:r>
          </a:p>
          <a:p>
            <a:r>
              <a:rPr lang="en-US" sz="1700" dirty="0">
                <a:latin typeface="Times New Roman"/>
                <a:cs typeface="Calibri" panose="020F0502020204030204"/>
              </a:rPr>
              <a:t>Login/Register</a:t>
            </a:r>
          </a:p>
          <a:p>
            <a:r>
              <a:rPr lang="en-US" sz="1700" dirty="0">
                <a:latin typeface="Times New Roman"/>
                <a:cs typeface="Calibri" panose="020F0502020204030204"/>
              </a:rPr>
              <a:t>Upload images</a:t>
            </a:r>
          </a:p>
          <a:p>
            <a:r>
              <a:rPr lang="en-US" sz="1700" dirty="0">
                <a:latin typeface="Times New Roman"/>
                <a:cs typeface="Calibri" panose="020F0502020204030204"/>
              </a:rPr>
              <a:t>Image Colorization</a:t>
            </a:r>
          </a:p>
          <a:p>
            <a:r>
              <a:rPr lang="en-US" sz="1700" dirty="0">
                <a:latin typeface="Times New Roman"/>
                <a:cs typeface="Calibri" panose="020F0502020204030204"/>
              </a:rPr>
              <a:t>Image restoration</a:t>
            </a:r>
          </a:p>
          <a:p>
            <a:r>
              <a:rPr lang="en-US" sz="1700" dirty="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buNone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96" y="1039566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Non-Functional Requirement</a:t>
            </a:r>
          </a:p>
          <a:p>
            <a:r>
              <a:rPr lang="en-US" sz="2000" i="1" dirty="0">
                <a:latin typeface="Times New Roman"/>
                <a:cs typeface="Calibri" panose="020F0502020204030204"/>
              </a:rPr>
              <a:t>Reliable</a:t>
            </a:r>
          </a:p>
          <a:p>
            <a:r>
              <a:rPr lang="en-US" sz="2000" i="1" dirty="0">
                <a:latin typeface="Times New Roman"/>
                <a:cs typeface="Calibri" panose="020F0502020204030204"/>
              </a:rPr>
              <a:t>Availability</a:t>
            </a:r>
          </a:p>
          <a:p>
            <a:r>
              <a:rPr lang="en-US" sz="2000" i="1" dirty="0">
                <a:latin typeface="Times New Roman"/>
                <a:cs typeface="Calibri" panose="020F0502020204030204"/>
              </a:rPr>
              <a:t>Performance</a:t>
            </a:r>
          </a:p>
          <a:p>
            <a:r>
              <a:rPr lang="en-US" sz="2000" i="1" dirty="0">
                <a:latin typeface="Times New Roman"/>
                <a:cs typeface="Calibri" panose="020F0502020204030204"/>
              </a:rPr>
              <a:t>Scalability</a:t>
            </a:r>
          </a:p>
          <a:p>
            <a:r>
              <a:rPr lang="en-US" sz="2000" i="1" dirty="0">
                <a:latin typeface="Times New Roman"/>
                <a:cs typeface="Calibri" panose="020F0502020204030204"/>
              </a:rPr>
              <a:t>Maintainability</a:t>
            </a:r>
          </a:p>
          <a:p>
            <a:r>
              <a:rPr lang="en-US" sz="2000" i="1" dirty="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Calibri Light"/>
              </a:rPr>
              <a:t>Feasibility Study</a:t>
            </a:r>
            <a:endParaRPr lang="en-US" sz="30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Technical Feasibility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Calibri" panose="020F0502020204030204"/>
              </a:rPr>
              <a:t>Continue here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Operational Feasibility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Calibri" panose="020F0502020204030204"/>
              </a:rPr>
              <a:t>Continue ….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Economic Feasibility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Calibri" panose="020F0502020204030204"/>
              </a:rPr>
              <a:t>Continue...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Times New Roman"/>
              </a:rPr>
              <a:t>System Design</a:t>
            </a:r>
            <a:endParaRPr lang="en-US" sz="3600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</vt:lpstr>
      <vt:lpstr>Scope and Application</vt:lpstr>
      <vt:lpstr>Requirement Analysis</vt:lpstr>
      <vt:lpstr>PowerPoint Presentation</vt:lpstr>
      <vt:lpstr>Feasibility Study</vt:lpstr>
      <vt:lpstr>System Design</vt:lpstr>
      <vt:lpstr>PowerPoint Presentation</vt:lpstr>
      <vt:lpstr>PowerPoint Presentation</vt:lpstr>
      <vt:lpstr>Methodology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326</cp:revision>
  <dcterms:created xsi:type="dcterms:W3CDTF">2022-06-27T08:57:14Z</dcterms:created>
  <dcterms:modified xsi:type="dcterms:W3CDTF">2022-06-27T11:28:50Z</dcterms:modified>
</cp:coreProperties>
</file>