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4" r:id="rId13"/>
    <p:sldId id="275" r:id="rId14"/>
    <p:sldId id="276" r:id="rId15"/>
    <p:sldId id="277" r:id="rId16"/>
    <p:sldId id="281" r:id="rId17"/>
    <p:sldId id="268" r:id="rId18"/>
    <p:sldId id="283" r:id="rId19"/>
    <p:sldId id="282" r:id="rId20"/>
    <p:sldId id="26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Maharjan" userId="S::hce075bct006@hcoe.edu.np::f2cc1ed9-89b6-46a3-a295-52ea427d6885" providerId="AD" clId="Web-{68A37F31-B682-BD86-1895-96789385893C}"/>
    <pc:docChg chg="addSld modSld">
      <pc:chgData name="Ajay Maharjan" userId="S::hce075bct006@hcoe.edu.np::f2cc1ed9-89b6-46a3-a295-52ea427d6885" providerId="AD" clId="Web-{68A37F31-B682-BD86-1895-96789385893C}" dt="2022-06-27T11:28:44.022" v="450" actId="20577"/>
      <pc:docMkLst>
        <pc:docMk/>
      </pc:docMkLst>
      <pc:sldChg chg="modSp">
        <pc:chgData name="Ajay Maharjan" userId="S::hce075bct006@hcoe.edu.np::f2cc1ed9-89b6-46a3-a295-52ea427d6885" providerId="AD" clId="Web-{68A37F31-B682-BD86-1895-96789385893C}" dt="2022-06-27T10:59:31.800" v="3" actId="20577"/>
        <pc:sldMkLst>
          <pc:docMk/>
          <pc:sldMk cId="1381804168" sldId="257"/>
        </pc:sldMkLst>
        <pc:spChg chg="mod">
          <ac:chgData name="Ajay Maharjan" userId="S::hce075bct006@hcoe.edu.np::f2cc1ed9-89b6-46a3-a295-52ea427d6885" providerId="AD" clId="Web-{68A37F31-B682-BD86-1895-96789385893C}" dt="2022-06-27T10:59:31.800" v="3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8:27.896" v="447" actId="20577"/>
        <pc:sldMkLst>
          <pc:docMk/>
          <pc:sldMk cId="1870114896" sldId="258"/>
        </pc:sldMkLst>
        <pc:spChg chg="mod">
          <ac:chgData name="Ajay Maharjan" userId="S::hce075bct006@hcoe.edu.np::f2cc1ed9-89b6-46a3-a295-52ea427d6885" providerId="AD" clId="Web-{68A37F31-B682-BD86-1895-96789385893C}" dt="2022-06-27T11:28:27.896" v="447" actId="20577"/>
          <ac:spMkLst>
            <pc:docMk/>
            <pc:sldMk cId="1870114896" sldId="258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11:46.218" v="139" actId="20577"/>
        <pc:sldMkLst>
          <pc:docMk/>
          <pc:sldMk cId="33576359" sldId="259"/>
        </pc:sldMkLst>
        <pc:spChg chg="mod">
          <ac:chgData name="Ajay Maharjan" userId="S::hce075bct006@hcoe.edu.np::f2cc1ed9-89b6-46a3-a295-52ea427d6885" providerId="AD" clId="Web-{68A37F31-B682-BD86-1895-96789385893C}" dt="2022-06-27T11:11:46.218" v="139" actId="20577"/>
          <ac:spMkLst>
            <pc:docMk/>
            <pc:sldMk cId="33576359" sldId="259"/>
            <ac:spMk id="3" creationId="{3AE76022-F002-69B0-F0DC-A44AB6AD7A6E}"/>
          </ac:spMkLst>
        </pc:spChg>
      </pc:sldChg>
      <pc:sldChg chg="addSp delSp modSp">
        <pc:chgData name="Ajay Maharjan" userId="S::hce075bct006@hcoe.edu.np::f2cc1ed9-89b6-46a3-a295-52ea427d6885" providerId="AD" clId="Web-{68A37F31-B682-BD86-1895-96789385893C}" dt="2022-06-27T11:25:27.171" v="380" actId="20577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8A37F31-B682-BD86-1895-96789385893C}" dt="2022-06-27T11:25:27.171" v="380" actId="20577"/>
          <ac:spMkLst>
            <pc:docMk/>
            <pc:sldMk cId="4097178766" sldId="260"/>
            <ac:spMk id="3" creationId="{416A42DA-4A19-CCA0-40C7-4EC2EE7F87D6}"/>
          </ac:spMkLst>
        </pc:spChg>
        <pc:spChg chg="add del">
          <ac:chgData name="Ajay Maharjan" userId="S::hce075bct006@hcoe.edu.np::f2cc1ed9-89b6-46a3-a295-52ea427d6885" providerId="AD" clId="Web-{68A37F31-B682-BD86-1895-96789385893C}" dt="2022-06-27T11:23:41.604" v="324"/>
          <ac:spMkLst>
            <pc:docMk/>
            <pc:sldMk cId="4097178766" sldId="260"/>
            <ac:spMk id="4" creationId="{9022FECB-2A66-9CE6-F824-586730D57C80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7:14.909" v="445" actId="20577"/>
        <pc:sldMkLst>
          <pc:docMk/>
          <pc:sldMk cId="1611941707" sldId="261"/>
        </pc:sldMkLst>
        <pc:spChg chg="mod">
          <ac:chgData name="Ajay Maharjan" userId="S::hce075bct006@hcoe.edu.np::f2cc1ed9-89b6-46a3-a295-52ea427d6885" providerId="AD" clId="Web-{68A37F31-B682-BD86-1895-96789385893C}" dt="2022-06-27T11:27:14.909" v="445" actId="20577"/>
          <ac:spMkLst>
            <pc:docMk/>
            <pc:sldMk cId="1611941707" sldId="261"/>
            <ac:spMk id="3" creationId="{BD01DE55-7534-EEF4-90A1-A721D916463C}"/>
          </ac:spMkLst>
        </pc:spChg>
      </pc:sldChg>
      <pc:sldChg chg="modSp new">
        <pc:chgData name="Ajay Maharjan" userId="S::hce075bct006@hcoe.edu.np::f2cc1ed9-89b6-46a3-a295-52ea427d6885" providerId="AD" clId="Web-{68A37F31-B682-BD86-1895-96789385893C}" dt="2022-06-27T11:28:44.022" v="450" actId="20577"/>
        <pc:sldMkLst>
          <pc:docMk/>
          <pc:sldMk cId="1571582896" sldId="270"/>
        </pc:sldMkLst>
        <pc:spChg chg="mod">
          <ac:chgData name="Ajay Maharjan" userId="S::hce075bct006@hcoe.edu.np::f2cc1ed9-89b6-46a3-a295-52ea427d6885" providerId="AD" clId="Web-{68A37F31-B682-BD86-1895-96789385893C}" dt="2022-06-27T11:12:28.454" v="148" actId="20577"/>
          <ac:spMkLst>
            <pc:docMk/>
            <pc:sldMk cId="1571582896" sldId="270"/>
            <ac:spMk id="2" creationId="{5711CBAF-7C60-6EFC-4981-6EB61D6DE971}"/>
          </ac:spMkLst>
        </pc:spChg>
        <pc:spChg chg="mod">
          <ac:chgData name="Ajay Maharjan" userId="S::hce075bct006@hcoe.edu.np::f2cc1ed9-89b6-46a3-a295-52ea427d6885" providerId="AD" clId="Web-{68A37F31-B682-BD86-1895-96789385893C}" dt="2022-06-27T11:28:44.022" v="450" actId="20577"/>
          <ac:spMkLst>
            <pc:docMk/>
            <pc:sldMk cId="1571582896" sldId="270"/>
            <ac:spMk id="3" creationId="{20327F2A-EE1C-8242-FBEB-CC2BBA476C2A}"/>
          </ac:spMkLst>
        </pc:spChg>
      </pc:sldChg>
    </pc:docChg>
  </pc:docChgLst>
  <pc:docChgLst>
    <pc:chgData name="Ajay Maharjan" userId="S::hce075bct006@hcoe.edu.np::f2cc1ed9-89b6-46a3-a295-52ea427d6885" providerId="AD" clId="Web-{66B03D6F-3F65-4EFF-8B3F-0769CCD1408F}"/>
    <pc:docChg chg="modSld">
      <pc:chgData name="Ajay Maharjan" userId="S::hce075bct006@hcoe.edu.np::f2cc1ed9-89b6-46a3-a295-52ea427d6885" providerId="AD" clId="Web-{66B03D6F-3F65-4EFF-8B3F-0769CCD1408F}" dt="2022-06-27T10:52:39.824" v="225" actId="20577"/>
      <pc:docMkLst>
        <pc:docMk/>
      </pc:docMkLst>
      <pc:sldChg chg="modSp">
        <pc:chgData name="Ajay Maharjan" userId="S::hce075bct006@hcoe.edu.np::f2cc1ed9-89b6-46a3-a295-52ea427d6885" providerId="AD" clId="Web-{66B03D6F-3F65-4EFF-8B3F-0769CCD1408F}" dt="2022-06-27T10:52:39.824" v="225" actId="20577"/>
        <pc:sldMkLst>
          <pc:docMk/>
          <pc:sldMk cId="109857222" sldId="256"/>
        </pc:sldMkLst>
        <pc:spChg chg="mod">
          <ac:chgData name="Ajay Maharjan" userId="S::hce075bct006@hcoe.edu.np::f2cc1ed9-89b6-46a3-a295-52ea427d6885" providerId="AD" clId="Web-{66B03D6F-3F65-4EFF-8B3F-0769CCD1408F}" dt="2022-06-27T10:51:07.693" v="19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2:39.824" v="2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Ajay Maharjan" userId="S::hce075bct006@hcoe.edu.np::f2cc1ed9-89b6-46a3-a295-52ea427d6885" providerId="AD" clId="Web-{66B03D6F-3F65-4EFF-8B3F-0769CCD1408F}" dt="2022-06-27T10:50:50.067" v="189" actId="20577"/>
        <pc:sldMkLst>
          <pc:docMk/>
          <pc:sldMk cId="1381804168" sldId="257"/>
        </pc:sldMkLst>
        <pc:spChg chg="add del">
          <ac:chgData name="Ajay Maharjan" userId="S::hce075bct006@hcoe.edu.np::f2cc1ed9-89b6-46a3-a295-52ea427d6885" providerId="AD" clId="Web-{66B03D6F-3F65-4EFF-8B3F-0769CCD1408F}" dt="2022-06-27T10:32:38.910" v="3"/>
          <ac:spMkLst>
            <pc:docMk/>
            <pc:sldMk cId="1381804168" sldId="257"/>
            <ac:spMk id="3" creationId="{F213C77C-987C-DFDD-131E-3E55B0CBBE38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0:50.067" v="189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33.318" v="0" actId="1076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6B03D6F-3F65-4EFF-8B3F-0769CCD1408F}" dt="2022-06-27T09:34:33.318" v="0" actId="1076"/>
          <ac:spMkLst>
            <pc:docMk/>
            <pc:sldMk cId="4097178766" sldId="260"/>
            <ac:spMk id="3" creationId="{416A42DA-4A19-CCA0-40C7-4EC2EE7F87D6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59.037" v="1" actId="20577"/>
        <pc:sldMkLst>
          <pc:docMk/>
          <pc:sldMk cId="3745978786" sldId="267"/>
        </pc:sldMkLst>
        <pc:spChg chg="mod">
          <ac:chgData name="Ajay Maharjan" userId="S::hce075bct006@hcoe.edu.np::f2cc1ed9-89b6-46a3-a295-52ea427d6885" providerId="AD" clId="Web-{66B03D6F-3F65-4EFF-8B3F-0769CCD1408F}" dt="2022-06-27T09:34:59.037" v="1" actId="20577"/>
          <ac:spMkLst>
            <pc:docMk/>
            <pc:sldMk cId="3745978786" sldId="267"/>
            <ac:spMk id="3" creationId="{CAA490FF-A792-B0B4-12CA-F56458A6D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 dirty="0">
                <a:latin typeface="Times New Roman"/>
                <a:ea typeface="+mj-lt"/>
                <a:cs typeface="+mj-lt"/>
              </a:rPr>
              <a:t>SUBMITTED BY:</a:t>
            </a:r>
            <a:endParaRPr lang="en-US" sz="1400" b="1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 dirty="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ON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 dirty="0">
                <a:latin typeface="Times New Roman"/>
                <a:ea typeface="+mn-lt"/>
                <a:cs typeface="+mn-lt"/>
              </a:rPr>
              <a:t>IMAGE INPAINTING USING GENERATIVE ADVERSARIAL NETWORKS (GAN)</a:t>
            </a:r>
            <a:endParaRPr lang="en-US" sz="30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latin typeface="Times New Roman"/>
                <a:ea typeface="+mn-lt"/>
                <a:cs typeface="+mn-lt"/>
              </a:rPr>
              <a:t>[CT 707]</a:t>
            </a:r>
            <a:endParaRPr lang="en-US" sz="19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SUBMITTED TO:</a:t>
            </a:r>
            <a:endParaRPr lang="en-US" sz="22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400" b="1" dirty="0">
              <a:latin typeface="Times New Roman"/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0E887-0E64-4A8A-874A-E5F54E975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13784" r="5699" b="7689"/>
          <a:stretch/>
        </p:blipFill>
        <p:spPr>
          <a:xfrm>
            <a:off x="1617198" y="1750097"/>
            <a:ext cx="92352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Methodology</a:t>
            </a:r>
            <a:endParaRPr lang="en-US" sz="3600" b="1" dirty="0">
              <a:latin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1E018-CAD0-4937-8850-DE4D8474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5847" r="1106" b="7639"/>
          <a:stretch/>
        </p:blipFill>
        <p:spPr>
          <a:xfrm>
            <a:off x="733619" y="1457471"/>
            <a:ext cx="10189627" cy="362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4B606-413C-48F8-AD1A-16C449D3850B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059-7BB9-4F20-8652-85590712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7301-A418-4888-B9F1-3EDEE44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implement the Deep Conditional GAN on image inpainting.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incorporates two neural networks: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generator – it takes in the incomplete image as the input and generates a fake full image with the missing segment filled.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discriminator – it tries to distinguish generated images from original full images.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operate on min-max algorithm which have some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14203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17C4363-D8AD-4D76-9647-AF86BADD8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" y="856343"/>
            <a:ext cx="10816676" cy="56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1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44C277-753B-48EA-AD28-1713D61CC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26" y="1175282"/>
            <a:ext cx="10733547" cy="5669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1AC4A-4B68-4014-97A0-66E9E3E773A3}"/>
              </a:ext>
            </a:extLst>
          </p:cNvPr>
          <p:cNvSpPr txBox="1"/>
          <p:nvPr/>
        </p:nvSpPr>
        <p:spPr>
          <a:xfrm>
            <a:off x="1970468" y="721217"/>
            <a:ext cx="324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47585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62A7-E79F-4F79-B300-8D118D0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7165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architecture of the generator is based on U-Net.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consists of the convolutional layers in encoder-decoder fashion, that generates the recovered images from cropped images.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Encoder, a shrinking network that shrinks the tensor layer by layer.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Decoder, a expanding network that expands the depth of the tensor layer by layer.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output of the generator is the recovered image from the cropped image, which is of the original size.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recovered image of the generator is then injected into the discriminator, that determines whether the image is real or fake.</a:t>
            </a:r>
          </a:p>
        </p:txBody>
      </p:sp>
    </p:spTree>
    <p:extLst>
      <p:ext uri="{BB962C8B-B14F-4D97-AF65-F5344CB8AC3E}">
        <p14:creationId xmlns:p14="http://schemas.microsoft.com/office/powerpoint/2010/main" val="2928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7DADB-18F5-4F02-9C27-B30775622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92" y="275721"/>
            <a:ext cx="9428615" cy="6306558"/>
          </a:xfrm>
        </p:spPr>
      </p:pic>
    </p:spTree>
    <p:extLst>
      <p:ext uri="{BB962C8B-B14F-4D97-AF65-F5344CB8AC3E}">
        <p14:creationId xmlns:p14="http://schemas.microsoft.com/office/powerpoint/2010/main" val="20616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Node JS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Python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6698-1295-4E10-B360-F7316E06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homepage showcasing the basic functionality of our application has been created.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some research papers on GAN models used for image inpainting.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160293-04D9-4C61-BCBD-06757DEC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Tasks completed</a:t>
            </a:r>
            <a:endParaRPr lang="en-US" sz="3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95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CAF1-A279-4F01-82DD-3DDE1B4F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properties of a web application need to be added.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model with the corresponding generator and discriminator needs to be built.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database, creating APIs.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63B74-2C5B-4317-A1E3-CF311E45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Tasks remaining</a:t>
            </a:r>
            <a:endParaRPr lang="en-US" sz="3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84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62554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Image Inpainting underlie Image Processing using deep learning technique.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Improve the quality of an 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References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0766"/>
            <a:ext cx="10905066" cy="4876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Salve, T. Shah, V.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Sadhukhan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"Automatization of coloring grayscale images using convolutional neural network,"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V. K. Putri and M. I. Fanany, "Sketch plus colorization deep convolutional neural networks for photos generation from sketches," pp. 1-6, 2017.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H. H. Chen Y, "An improved method for semantic image inpainting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progressive inpainting.," Neural Process Lett, p. 1355–1367, 2019.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Vitoria 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Ballester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"Semantic image inpainting through improved Wasserstein generative adversarial networks,"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Ng E, Joseph T, Qureshi F, Ebrahimi M,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Edgeconnect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generative image inpainting with adversarial edge learning," 2019.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Yuan 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Hu H, Chen D, "Image inpainting based on patch-GANs," 2019. 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latin typeface="Times New Roman"/>
                <a:cs typeface="Calibri" panose="020F0502020204030204"/>
              </a:rPr>
              <a:t>Thank You</a:t>
            </a:r>
            <a:endParaRPr lang="en-US" sz="5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24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Requires photoshop skills which is a tedious process.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0963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reconstruct damaged parts or missing parts of image using GANs.</a:t>
            </a:r>
            <a:endParaRPr lang="en-US" sz="2400" dirty="0">
              <a:latin typeface="Times New Roman"/>
              <a:cs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Scope and Applications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Used for recovering corrupted images.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Requirement Analysis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1375"/>
            <a:ext cx="10905066" cy="410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Login/Register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Upload images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restoration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039566"/>
            <a:ext cx="10867418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Non-Functional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Reliable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Maintainability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Feasibility Study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Technical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/>
                <a:cs typeface="Times New Roman"/>
              </a:rPr>
              <a:t>- Hardware and software tools are within accessible boundaries.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Operational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/>
                <a:cs typeface="Times New Roman"/>
              </a:rPr>
              <a:t>- Simple and interactive interface and data drive.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System Design</a:t>
            </a:r>
            <a:endParaRPr lang="en-US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43EB1-6E62-4BDC-A20C-4A34EE43F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3474" r="15723" b="7146"/>
          <a:stretch/>
        </p:blipFill>
        <p:spPr>
          <a:xfrm>
            <a:off x="3416969" y="1343440"/>
            <a:ext cx="6521116" cy="55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566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Objectives</vt:lpstr>
      <vt:lpstr>Scope and Applications</vt:lpstr>
      <vt:lpstr>Requirement Analysis</vt:lpstr>
      <vt:lpstr>PowerPoint Presentation</vt:lpstr>
      <vt:lpstr>Feasibility Study</vt:lpstr>
      <vt:lpstr>System Design</vt:lpstr>
      <vt:lpstr>PowerPoint Presentation</vt:lpstr>
      <vt:lpstr>Methodology</vt:lpstr>
      <vt:lpstr>Image Inpainting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 completed</vt:lpstr>
      <vt:lpstr>Tasks remaining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Nibendra Bajracharya</cp:lastModifiedBy>
  <cp:revision>419</cp:revision>
  <dcterms:created xsi:type="dcterms:W3CDTF">2022-06-27T08:57:14Z</dcterms:created>
  <dcterms:modified xsi:type="dcterms:W3CDTF">2022-08-12T09:04:25Z</dcterms:modified>
</cp:coreProperties>
</file>