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71" r:id="rId9"/>
    <p:sldId id="272" r:id="rId10"/>
    <p:sldId id="300" r:id="rId11"/>
    <p:sldId id="301" r:id="rId12"/>
    <p:sldId id="302" r:id="rId13"/>
    <p:sldId id="303" r:id="rId14"/>
    <p:sldId id="295" r:id="rId15"/>
    <p:sldId id="304" r:id="rId16"/>
    <p:sldId id="305" r:id="rId17"/>
    <p:sldId id="306" r:id="rId18"/>
    <p:sldId id="307" r:id="rId19"/>
    <p:sldId id="270" r:id="rId20"/>
    <p:sldId id="29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EBD8100-770C-44A2-9789-215DB44A21DB}">
          <p14:sldIdLst>
            <p14:sldId id="256"/>
            <p14:sldId id="258"/>
            <p14:sldId id="259"/>
            <p14:sldId id="262"/>
            <p14:sldId id="263"/>
            <p14:sldId id="264"/>
            <p14:sldId id="265"/>
            <p14:sldId id="271"/>
            <p14:sldId id="272"/>
            <p14:sldId id="300"/>
            <p14:sldId id="301"/>
            <p14:sldId id="302"/>
            <p14:sldId id="303"/>
            <p14:sldId id="295"/>
            <p14:sldId id="304"/>
            <p14:sldId id="305"/>
            <p14:sldId id="306"/>
            <p14:sldId id="307"/>
            <p14:sldId id="270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2462-F5D3-48DB-8E7A-BDAAF26F8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FD167-606D-4601-A72F-22CDBECBC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37130-8BDB-4474-88C3-714278AA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13F2F-0048-4534-9B2A-8B585304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8509A-8479-4EF1-AD57-8B5C79C8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1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B8D7-5280-4D55-94B5-C05D56A0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935DB-8629-450E-BDDA-877C3E513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5339C-A4EC-4B4F-8DCC-3FCED235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B4AC9-B227-426B-919D-38ACB1E6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4992E-5517-490B-A763-E7B606D3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96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8AA0B-9BE0-44F0-A29C-CA9A04BA4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F34EF-916A-4CB8-83CB-BA9C43A6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1DC00-BF62-4E8F-96C9-850258F00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050A8-C53A-40C7-BDCE-32CFBBAC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B2AE8-2848-4554-9843-CBDDD9BF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8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6E6C-193D-44E7-BE91-E6EAF667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277F7-E8FF-4FDD-80B2-CCB4D2B48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0FBA6-C497-4F49-9A6A-76538C66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DCB4D-2923-4A94-8BFB-3863BAE2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BFD5-8358-4041-BB4E-FAD20EFA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94DA-2448-4E7A-B2F5-6038F60D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741CB-38FB-4034-A496-C6CB79CD8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BB37C-85D7-42CC-83C0-03380124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AE330-7B10-4BFE-8F69-FAD2CF4E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361E-63FA-4B56-878D-F33FF9F7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7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B42DC-26F1-4379-8D58-BC5B443F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EFF7-CD5A-4C95-ABCC-F219E545D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91626-A9F5-4A68-9201-D7695700C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B8B8D-CD06-42D3-9AC9-73B90729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DBA42-396F-4D81-AC49-FAA35492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824B1-A799-4E31-91CE-C7B5697C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6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0903-1E13-49D2-86C1-18EE74B2E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98B8C-C58E-43AB-8A92-C13A4353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909F1-1772-4B51-BF52-31AA0BF91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DC946-1FC1-4166-9383-30A18D3BE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E53817-705E-4198-B87F-EC1642736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32BAB-98C8-4459-BFBC-F58A889A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E16B8-EA45-4A34-B420-6401A715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2C140-05D0-44FC-A987-A2D19B32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74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F7B8-3315-47D2-A403-43B3DE87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95CD3-763B-4818-A354-E8705D06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6526F-4829-4642-B3F6-51926A2F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71717-84D0-47C5-BCE7-F7E1374C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3DCC4F-FA65-4A8D-BFE1-A213AB4E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4F758-A81D-4F4C-B1C6-B0294336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228E8-6AC8-4D09-B143-19FE493F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30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1DB8-0C27-4727-BB49-72E3C3A49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AFC58-D0DA-49A6-93A9-46DF765C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960CF-98C4-4D58-811A-5C9FE059D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91C4B-B769-4C31-BA51-EB5BAB82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7A2E8-1AA2-409E-BE3C-B3A5A55C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832DF-58B8-4977-BDE5-18B32FF6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0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0C88-2E94-4DD5-8F2A-1B9E9FAF8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ADE5FB-2149-4D28-B68C-B6867F063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05655-FBDE-4327-BC99-9F492AF5B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19184-CBE7-41FC-9877-982816CE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5D402-7AA9-4A80-A6A0-F24C300C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0199B-2223-4AD5-AD11-8A551779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31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D447C-6336-4097-9ADA-AB557B86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FB77B-7F7D-4999-AE9F-EE24C5F6E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040E1-6F77-4FC9-B745-8B53B7BBD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5597D-FD3F-4D6F-8136-AF260B91D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77B55-09DA-4115-898C-B0CDAD6B3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4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FF09-9750-4514-BE71-9F775E8E8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708337"/>
            <a:ext cx="9440034" cy="3618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THIRD YEAR MINOR PROJECT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DÉCOR MARKETPLACE WITH RECOMMENDATION SYSTEM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[CT 654]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COMPUTER ENGINEERING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EA3F8-1020-4A1E-8FFF-790609AAB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3684" y="4681469"/>
            <a:ext cx="4928315" cy="1603421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AJAY MAHARJAN (HCE075BCT006)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NIBENDRA BAJRACHARYA (HCE075BCT015)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SUJAN MAHARJAN (HCE075BCT037)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ASHISH RAI (HCE075BCT042)</a:t>
            </a:r>
          </a:p>
        </p:txBody>
      </p:sp>
    </p:spTree>
    <p:extLst>
      <p:ext uri="{BB962C8B-B14F-4D97-AF65-F5344CB8AC3E}">
        <p14:creationId xmlns:p14="http://schemas.microsoft.com/office/powerpoint/2010/main" val="2475972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A3A9C-3FD5-4C43-AE42-DE85B1CB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8D61FE-757C-42F8-9B3A-349AB9E96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6869" y="1150118"/>
            <a:ext cx="6112831" cy="5707882"/>
          </a:xfrm>
        </p:spPr>
      </p:pic>
    </p:spTree>
    <p:extLst>
      <p:ext uri="{BB962C8B-B14F-4D97-AF65-F5344CB8AC3E}">
        <p14:creationId xmlns:p14="http://schemas.microsoft.com/office/powerpoint/2010/main" val="237469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88A2-7FC7-4B58-9CC6-03747C6F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FOR LOGIN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58EFDE-18B5-4F03-9576-DEBD63F63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4747" y="1234440"/>
            <a:ext cx="5158443" cy="5398771"/>
          </a:xfrm>
        </p:spPr>
      </p:pic>
    </p:spTree>
    <p:extLst>
      <p:ext uri="{BB962C8B-B14F-4D97-AF65-F5344CB8AC3E}">
        <p14:creationId xmlns:p14="http://schemas.microsoft.com/office/powerpoint/2010/main" val="184702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6DF4-17C4-4AD1-A459-48801D75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LOGIN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3377B0-2D98-4B3B-8F54-9A3297E08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982" y="1309072"/>
            <a:ext cx="6254036" cy="538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67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48482-9722-46E3-BA5D-215D24B8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REGISTER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08251E-43E1-4241-B8FA-706FA4947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0358" y="1394460"/>
            <a:ext cx="6330590" cy="5450354"/>
          </a:xfrm>
        </p:spPr>
      </p:pic>
    </p:spTree>
    <p:extLst>
      <p:ext uri="{BB962C8B-B14F-4D97-AF65-F5344CB8AC3E}">
        <p14:creationId xmlns:p14="http://schemas.microsoft.com/office/powerpoint/2010/main" val="3522760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50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TOOLS USED: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form the building blocks of all websites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provides a means to create structured documents.</a:t>
            </a:r>
          </a:p>
          <a:p>
            <a:r>
              <a:rPr lang="en-US" dirty="0"/>
              <a:t>can embed scripts written in languages.</a:t>
            </a:r>
          </a:p>
          <a:p>
            <a:pPr marL="0" indent="0">
              <a:buNone/>
            </a:pPr>
            <a:br>
              <a:rPr lang="en-US" b="1" dirty="0"/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522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B0699-B59D-432D-B3F1-8053FCA8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D7C57-D522-40CA-9452-95ECB634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formatting of a document written in a markup language</a:t>
            </a:r>
          </a:p>
          <a:p>
            <a:r>
              <a:rPr lang="en-US" dirty="0"/>
              <a:t>allow the same markup page to be presented in different styles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944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18C8-897E-483F-92D9-13DDD4CC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49A44-5776-4E32-AE80-9F7286D00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– React</a:t>
            </a:r>
          </a:p>
          <a:p>
            <a:r>
              <a:rPr lang="en-US" dirty="0"/>
              <a:t>declarative, efficient, and flexible JavaScript library for building reusable UI components</a:t>
            </a:r>
          </a:p>
          <a:p>
            <a:r>
              <a:rPr lang="en-US" dirty="0"/>
              <a:t>an open-source, component-based front end library.</a:t>
            </a:r>
          </a:p>
          <a:p>
            <a:r>
              <a:rPr lang="en-US" dirty="0"/>
              <a:t>Components can be nested with other components.</a:t>
            </a:r>
          </a:p>
          <a:p>
            <a:r>
              <a:rPr lang="en-US" dirty="0"/>
              <a:t>uses virtual DOM based mechanism to fill data in HTML DOM.</a:t>
            </a:r>
          </a:p>
          <a:p>
            <a:r>
              <a:rPr lang="en-US" dirty="0"/>
              <a:t>The virtual DOM works fast.</a:t>
            </a:r>
          </a:p>
          <a:p>
            <a:r>
              <a:rPr lang="en-US" dirty="0"/>
              <a:t>Allow to divide entire application into components.</a:t>
            </a:r>
          </a:p>
          <a:p>
            <a:r>
              <a:rPr lang="en-US" dirty="0"/>
              <a:t>JSX is the react  extension.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599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A0D9-5197-44A8-A8CE-32DB4274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CC5B3-177F-406B-95AE-F3F17541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Spring</a:t>
            </a:r>
          </a:p>
          <a:p>
            <a:r>
              <a:rPr lang="en-US" dirty="0"/>
              <a:t> It’s a java platform that provides comprehensive infrastructure support for developing Java applications.</a:t>
            </a:r>
          </a:p>
          <a:p>
            <a:r>
              <a:rPr lang="en-US" dirty="0"/>
              <a:t> execute in a database transaction without having to deal with transaction APIs.</a:t>
            </a:r>
          </a:p>
          <a:p>
            <a:r>
              <a:rPr lang="en-US" dirty="0"/>
              <a:t> a remote procedure without having to deal with remote APIs.</a:t>
            </a:r>
          </a:p>
          <a:p>
            <a:r>
              <a:rPr lang="en-US" dirty="0"/>
              <a:t>a management operation without having to deal with JMX APIs.</a:t>
            </a:r>
          </a:p>
          <a:p>
            <a:r>
              <a:rPr lang="en-US" dirty="0"/>
              <a:t> a message handler without having to deal with JMS APIs.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874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1D4FB-BB9F-4816-B4A5-04E6FAE68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DCFE1-7C8E-43D5-8AFB-83CEC6C2B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</a:p>
          <a:p>
            <a:r>
              <a:rPr lang="en-US" dirty="0"/>
              <a:t>open-source object relational database management system</a:t>
            </a:r>
          </a:p>
          <a:p>
            <a:r>
              <a:rPr lang="en-US" dirty="0"/>
              <a:t>PostgreSQL uses and extends SQL</a:t>
            </a:r>
          </a:p>
          <a:p>
            <a:r>
              <a:rPr lang="en-US" dirty="0"/>
              <a:t> it’s a store of relations between tuples representing entities and relationship.</a:t>
            </a:r>
          </a:p>
          <a:p>
            <a:r>
              <a:rPr lang="en-US" dirty="0"/>
              <a:t> supports transactions with ACID properties</a:t>
            </a:r>
          </a:p>
          <a:p>
            <a:r>
              <a:rPr lang="en-US" dirty="0"/>
              <a:t>serve as event cache between applications and event consumers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542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D2E0-9B94-41BB-9FE9-F2615AA13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5F0E1-6671-4208-A542-836874BB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"Online shopping: The pensioner who pioneered a home shopping revolution". BBC News. 16 September 2013. Archived from the original on 17 July 2018. Retrieved 21 June 2018.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"Dealing with other businesses online". Australian Competition &amp; Consumer Commission. Government of Australia. Archived from the original on 19 January 2013. Retrieved 4 May 2021.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Khurana, Ajeet (25 November 2019). "Did You Know That There Are 4 Types of Ecommerce?". The Balance Small Business.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Dotdash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Archived from the original on 22 January 2021. Retrieved 4 May 2021.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Millward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Steven (18 August 2016). "Asia's ecommerce spending to hit record $1 trillion this year – but most of that is China". Tech in Asia. Archived from the original on 19 August 2016. Retrieved 4 May 2021.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[5] "Electronic money and electronic commerce". BBC News. Archived from the original on 4 May 2021. Retrieved 4 May 2021.</a:t>
            </a:r>
          </a:p>
        </p:txBody>
      </p:sp>
    </p:spTree>
    <p:extLst>
      <p:ext uri="{BB962C8B-B14F-4D97-AF65-F5344CB8AC3E}">
        <p14:creationId xmlns:p14="http://schemas.microsoft.com/office/powerpoint/2010/main" val="383944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DBB1-FCDF-497D-9A94-2D7C5A63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FA5DE-16D4-4CC4-BD8C-17E9CBF17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3346"/>
            <a:ext cx="10515600" cy="4193617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Buying and selling of goods and services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the shopping experience dramatically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a lot of time and provides convenient access from anywhere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inform about the progress made so far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the development of the project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940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6B9C-A0CC-4B34-BB15-7EDBF348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051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2C2B-5A7D-49A1-A3BC-6FBEE5A4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2B5C7-8EE2-4A3C-9547-67BA40F62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show the amount of progress in the development of project so far as well as the work remaining for completion.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update project tasks based on the progress made, and implement them in order to meet all the project goals.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4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B594-651E-45A3-86F4-F631F81A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5C18E-E393-45EB-B214-270506386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655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F26B3-0D32-4024-9BF1-2A46757A8605}"/>
              </a:ext>
            </a:extLst>
          </p:cNvPr>
          <p:cNvSpPr txBox="1"/>
          <p:nvPr/>
        </p:nvSpPr>
        <p:spPr>
          <a:xfrm>
            <a:off x="1016410" y="2745809"/>
            <a:ext cx="101591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and Register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 products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description of products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Add/Remove from cart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options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 products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system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5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3A7D-F0AC-4068-89F4-3AE6599E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1ED30-F2D3-4DB4-B6FD-5BF385F30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94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1314D-B3F0-4C74-98FA-C1933C84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2AE75-9BE7-44C2-BBAA-E11325C43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Hardware and software tools are easily available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Simple and interactive interface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Feasibility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Only a computer is required to access the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94565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B9DC-EEDF-4ED0-BCA5-590E8883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9462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D7445-CFA8-44E0-AA2E-3645C08BF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7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9B493D-F071-4D78-AC88-E0A6B25EE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458" y="1938789"/>
            <a:ext cx="5603083" cy="49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1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7347-6DEE-4249-AA31-0689C127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– LEVEL 0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9245F0-902E-4EE5-8EFC-5CD943AB4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0938" y="1369898"/>
            <a:ext cx="5735902" cy="5488102"/>
          </a:xfrm>
        </p:spPr>
      </p:pic>
    </p:spTree>
    <p:extLst>
      <p:ext uri="{BB962C8B-B14F-4D97-AF65-F5344CB8AC3E}">
        <p14:creationId xmlns:p14="http://schemas.microsoft.com/office/powerpoint/2010/main" val="3943677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D02D-361E-45E0-B265-D0638165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– LEVEL 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229108-BD7E-4749-93E7-4A4BC8515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6806" y="1257301"/>
            <a:ext cx="5841173" cy="5600700"/>
          </a:xfrm>
        </p:spPr>
      </p:pic>
    </p:spTree>
    <p:extLst>
      <p:ext uri="{BB962C8B-B14F-4D97-AF65-F5344CB8AC3E}">
        <p14:creationId xmlns:p14="http://schemas.microsoft.com/office/powerpoint/2010/main" val="4047683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</TotalTime>
  <Words>553</Words>
  <Application>Microsoft Office PowerPoint</Application>
  <PresentationFormat>Widescreen</PresentationFormat>
  <Paragraphs>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A THIRD YEAR MINOR PROJECT  ON HOME DÉCOR MARKETPLACE WITH RECOMMENDATION SYSTEM [CT 654]  SUBMITTED TO: DEPARTMENT OF ELECTRONICS AND COMPUTER ENGINEERING</vt:lpstr>
      <vt:lpstr>INTRODUCTION</vt:lpstr>
      <vt:lpstr>OBJECTIVES</vt:lpstr>
      <vt:lpstr>REQUIREMENTS ANALYSIS</vt:lpstr>
      <vt:lpstr>NON FUNCTIONAL REQUIREMENTS</vt:lpstr>
      <vt:lpstr>FEASIBILITY STUDY</vt:lpstr>
      <vt:lpstr>SYSTEM DESIGN</vt:lpstr>
      <vt:lpstr>DATA FLOW DIAGRAM – LEVEL 0</vt:lpstr>
      <vt:lpstr>DATA FLOW DIAGRAM – LEVEL 1</vt:lpstr>
      <vt:lpstr>CLASS DIAGRAM</vt:lpstr>
      <vt:lpstr>ACTIVITY DIAGRAM FOR LOGIN</vt:lpstr>
      <vt:lpstr>SEQUENCE DIAGRAM FOR LOGIN</vt:lpstr>
      <vt:lpstr>SEQUENCE DIAGRAM FOR REGISTER</vt:lpstr>
      <vt:lpstr>METHODOLOGY</vt:lpstr>
      <vt:lpstr>PowerPoint Presentation</vt:lpstr>
      <vt:lpstr>PowerPoint Presentation</vt:lpstr>
      <vt:lpstr>PowerPoint Presentation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THIRD YEAR MINOR PROJECT  ON E-LIBRARY MANAGEMENT SYSTEM [CT 654]</dc:title>
  <dc:creator>Shady</dc:creator>
  <cp:lastModifiedBy>Shady</cp:lastModifiedBy>
  <cp:revision>263</cp:revision>
  <dcterms:created xsi:type="dcterms:W3CDTF">2021-12-16T07:20:00Z</dcterms:created>
  <dcterms:modified xsi:type="dcterms:W3CDTF">2022-02-26T10:24:39Z</dcterms:modified>
</cp:coreProperties>
</file>