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2.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3.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2" r:id="rId2"/>
    <p:sldMasterId id="2147483832" r:id="rId3"/>
    <p:sldMasterId id="2147483884" r:id="rId4"/>
  </p:sldMasterIdLst>
  <p:notesMasterIdLst>
    <p:notesMasterId r:id="rId18"/>
  </p:notesMasterIdLst>
  <p:sldIdLst>
    <p:sldId id="357" r:id="rId5"/>
    <p:sldId id="358" r:id="rId6"/>
    <p:sldId id="347" r:id="rId7"/>
    <p:sldId id="259" r:id="rId8"/>
    <p:sldId id="361" r:id="rId9"/>
    <p:sldId id="351" r:id="rId10"/>
    <p:sldId id="258" r:id="rId11"/>
    <p:sldId id="360" r:id="rId12"/>
    <p:sldId id="346" r:id="rId13"/>
    <p:sldId id="355" r:id="rId14"/>
    <p:sldId id="356" r:id="rId15"/>
    <p:sldId id="362" r:id="rId16"/>
    <p:sldId id="3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2EAFC9-D33F-4EB0-94ED-5173F16599FC}">
          <p14:sldIdLst>
            <p14:sldId id="357"/>
            <p14:sldId id="358"/>
            <p14:sldId id="347"/>
            <p14:sldId id="259"/>
            <p14:sldId id="361"/>
            <p14:sldId id="351"/>
            <p14:sldId id="258"/>
            <p14:sldId id="360"/>
            <p14:sldId id="346"/>
            <p14:sldId id="355"/>
            <p14:sldId id="356"/>
            <p14:sldId id="362"/>
            <p14:sldId id="3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0751AD-3376-4EAD-B43D-D4650573CFA5}" v="116" dt="2022-05-24T12:00:23.8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ishma Popli" userId="ba71ce99-6230-4b9c-816f-4fc43fabe2b0" providerId="ADAL" clId="{340751AD-3376-4EAD-B43D-D4650573CFA5}"/>
    <pc:docChg chg="undo custSel addSld delSld modSld delSection modSection">
      <pc:chgData name="Karishma Popli" userId="ba71ce99-6230-4b9c-816f-4fc43fabe2b0" providerId="ADAL" clId="{340751AD-3376-4EAD-B43D-D4650573CFA5}" dt="2022-05-24T12:48:27.834" v="802" actId="47"/>
      <pc:docMkLst>
        <pc:docMk/>
      </pc:docMkLst>
      <pc:sldChg chg="addSp delSp modSp mod setBg">
        <pc:chgData name="Karishma Popli" userId="ba71ce99-6230-4b9c-816f-4fc43fabe2b0" providerId="ADAL" clId="{340751AD-3376-4EAD-B43D-D4650573CFA5}" dt="2022-05-22T20:48:42.209" v="366" actId="14100"/>
        <pc:sldMkLst>
          <pc:docMk/>
          <pc:sldMk cId="2184871796" sldId="258"/>
        </pc:sldMkLst>
        <pc:spChg chg="del">
          <ac:chgData name="Karishma Popli" userId="ba71ce99-6230-4b9c-816f-4fc43fabe2b0" providerId="ADAL" clId="{340751AD-3376-4EAD-B43D-D4650573CFA5}" dt="2022-05-22T20:45:58.068" v="352" actId="478"/>
          <ac:spMkLst>
            <pc:docMk/>
            <pc:sldMk cId="2184871796" sldId="258"/>
            <ac:spMk id="2" creationId="{B3D6F40B-4AC5-4CF0-AB64-BA9801ABB90A}"/>
          </ac:spMkLst>
        </pc:spChg>
        <pc:spChg chg="del mod ord">
          <ac:chgData name="Karishma Popli" userId="ba71ce99-6230-4b9c-816f-4fc43fabe2b0" providerId="ADAL" clId="{340751AD-3376-4EAD-B43D-D4650573CFA5}" dt="2022-05-22T20:48:18.383" v="360" actId="26606"/>
          <ac:spMkLst>
            <pc:docMk/>
            <pc:sldMk cId="2184871796" sldId="258"/>
            <ac:spMk id="3" creationId="{8CE1711A-410C-4497-85C6-4F726DCC526C}"/>
          </ac:spMkLst>
        </pc:spChg>
        <pc:spChg chg="mod ord">
          <ac:chgData name="Karishma Popli" userId="ba71ce99-6230-4b9c-816f-4fc43fabe2b0" providerId="ADAL" clId="{340751AD-3376-4EAD-B43D-D4650573CFA5}" dt="2022-05-22T20:48:18.383" v="360" actId="26606"/>
          <ac:spMkLst>
            <pc:docMk/>
            <pc:sldMk cId="2184871796" sldId="258"/>
            <ac:spMk id="4" creationId="{29B74458-EF07-4B2D-BC02-EC3F6AF163BC}"/>
          </ac:spMkLst>
        </pc:spChg>
        <pc:spChg chg="mod">
          <ac:chgData name="Karishma Popli" userId="ba71ce99-6230-4b9c-816f-4fc43fabe2b0" providerId="ADAL" clId="{340751AD-3376-4EAD-B43D-D4650573CFA5}" dt="2022-05-22T20:48:18.383" v="360" actId="26606"/>
          <ac:spMkLst>
            <pc:docMk/>
            <pc:sldMk cId="2184871796" sldId="258"/>
            <ac:spMk id="6" creationId="{F10B574C-FB99-452D-8D2A-285A2985C8EF}"/>
          </ac:spMkLst>
        </pc:spChg>
        <pc:spChg chg="mod">
          <ac:chgData name="Karishma Popli" userId="ba71ce99-6230-4b9c-816f-4fc43fabe2b0" providerId="ADAL" clId="{340751AD-3376-4EAD-B43D-D4650573CFA5}" dt="2022-05-22T20:48:18.383" v="360" actId="26606"/>
          <ac:spMkLst>
            <pc:docMk/>
            <pc:sldMk cId="2184871796" sldId="258"/>
            <ac:spMk id="7" creationId="{3C84802F-0B39-47E2-A7A2-26AB36B447AE}"/>
          </ac:spMkLst>
        </pc:spChg>
        <pc:spChg chg="mod">
          <ac:chgData name="Karishma Popli" userId="ba71ce99-6230-4b9c-816f-4fc43fabe2b0" providerId="ADAL" clId="{340751AD-3376-4EAD-B43D-D4650573CFA5}" dt="2022-05-22T20:48:18.383" v="360" actId="26606"/>
          <ac:spMkLst>
            <pc:docMk/>
            <pc:sldMk cId="2184871796" sldId="258"/>
            <ac:spMk id="8" creationId="{7280CCF4-E039-4FBF-935F-CE916662E9CA}"/>
          </ac:spMkLst>
        </pc:spChg>
        <pc:spChg chg="add del mod">
          <ac:chgData name="Karishma Popli" userId="ba71ce99-6230-4b9c-816f-4fc43fabe2b0" providerId="ADAL" clId="{340751AD-3376-4EAD-B43D-D4650573CFA5}" dt="2022-05-22T20:46:00.942" v="353" actId="478"/>
          <ac:spMkLst>
            <pc:docMk/>
            <pc:sldMk cId="2184871796" sldId="258"/>
            <ac:spMk id="9" creationId="{B9EB8A92-B073-4903-958E-0202A93DE239}"/>
          </ac:spMkLst>
        </pc:spChg>
        <pc:spChg chg="add del">
          <ac:chgData name="Karishma Popli" userId="ba71ce99-6230-4b9c-816f-4fc43fabe2b0" providerId="ADAL" clId="{340751AD-3376-4EAD-B43D-D4650573CFA5}" dt="2022-05-22T20:48:18.371" v="359" actId="26606"/>
          <ac:spMkLst>
            <pc:docMk/>
            <pc:sldMk cId="2184871796" sldId="258"/>
            <ac:spMk id="16" creationId="{FF9B822F-893E-44C8-963C-64F50ACECBB2}"/>
          </ac:spMkLst>
        </pc:spChg>
        <pc:spChg chg="add del">
          <ac:chgData name="Karishma Popli" userId="ba71ce99-6230-4b9c-816f-4fc43fabe2b0" providerId="ADAL" clId="{340751AD-3376-4EAD-B43D-D4650573CFA5}" dt="2022-05-22T20:48:18.371" v="359" actId="26606"/>
          <ac:spMkLst>
            <pc:docMk/>
            <pc:sldMk cId="2184871796" sldId="258"/>
            <ac:spMk id="18" creationId="{EBF87945-A001-489F-9D9B-7D9435F0B9CA}"/>
          </ac:spMkLst>
        </pc:spChg>
        <pc:spChg chg="add">
          <ac:chgData name="Karishma Popli" userId="ba71ce99-6230-4b9c-816f-4fc43fabe2b0" providerId="ADAL" clId="{340751AD-3376-4EAD-B43D-D4650573CFA5}" dt="2022-05-22T20:48:18.383" v="360" actId="26606"/>
          <ac:spMkLst>
            <pc:docMk/>
            <pc:sldMk cId="2184871796" sldId="258"/>
            <ac:spMk id="20" creationId="{A4AC5506-6312-4701-8D3C-40187889A947}"/>
          </ac:spMkLst>
        </pc:spChg>
        <pc:picChg chg="add mod ord">
          <ac:chgData name="Karishma Popli" userId="ba71ce99-6230-4b9c-816f-4fc43fabe2b0" providerId="ADAL" clId="{340751AD-3376-4EAD-B43D-D4650573CFA5}" dt="2022-05-22T20:48:26.352" v="363" actId="14100"/>
          <ac:picMkLst>
            <pc:docMk/>
            <pc:sldMk cId="2184871796" sldId="258"/>
            <ac:picMk id="11" creationId="{1D9DCA06-9640-41BA-AD26-4437C3D080FB}"/>
          </ac:picMkLst>
        </pc:picChg>
        <pc:picChg chg="add mod">
          <ac:chgData name="Karishma Popli" userId="ba71ce99-6230-4b9c-816f-4fc43fabe2b0" providerId="ADAL" clId="{340751AD-3376-4EAD-B43D-D4650573CFA5}" dt="2022-05-22T20:48:42.209" v="366" actId="14100"/>
          <ac:picMkLst>
            <pc:docMk/>
            <pc:sldMk cId="2184871796" sldId="258"/>
            <ac:picMk id="13" creationId="{8ED81F19-E74C-4965-80AE-2EBFABEBC5CA}"/>
          </ac:picMkLst>
        </pc:picChg>
      </pc:sldChg>
      <pc:sldChg chg="addSp delSp modSp mod">
        <pc:chgData name="Karishma Popli" userId="ba71ce99-6230-4b9c-816f-4fc43fabe2b0" providerId="ADAL" clId="{340751AD-3376-4EAD-B43D-D4650573CFA5}" dt="2022-05-22T20:32:14.524" v="234" actId="12269"/>
        <pc:sldMkLst>
          <pc:docMk/>
          <pc:sldMk cId="70021568" sldId="259"/>
        </pc:sldMkLst>
        <pc:spChg chg="mod">
          <ac:chgData name="Karishma Popli" userId="ba71ce99-6230-4b9c-816f-4fc43fabe2b0" providerId="ADAL" clId="{340751AD-3376-4EAD-B43D-D4650573CFA5}" dt="2022-05-22T20:30:19.047" v="151"/>
          <ac:spMkLst>
            <pc:docMk/>
            <pc:sldMk cId="70021568" sldId="259"/>
            <ac:spMk id="3" creationId="{BD41D723-F811-4546-9D3E-D004CB9C33AE}"/>
          </ac:spMkLst>
        </pc:spChg>
        <pc:spChg chg="del">
          <ac:chgData name="Karishma Popli" userId="ba71ce99-6230-4b9c-816f-4fc43fabe2b0" providerId="ADAL" clId="{340751AD-3376-4EAD-B43D-D4650573CFA5}" dt="2022-05-22T20:30:21.778" v="152" actId="478"/>
          <ac:spMkLst>
            <pc:docMk/>
            <pc:sldMk cId="70021568" sldId="259"/>
            <ac:spMk id="4" creationId="{F5592D1D-26F1-41DA-9874-D3E4A7ED5241}"/>
          </ac:spMkLst>
        </pc:spChg>
        <pc:spChg chg="add del mod">
          <ac:chgData name="Karishma Popli" userId="ba71ce99-6230-4b9c-816f-4fc43fabe2b0" providerId="ADAL" clId="{340751AD-3376-4EAD-B43D-D4650573CFA5}" dt="2022-05-22T20:30:24.888" v="153" actId="478"/>
          <ac:spMkLst>
            <pc:docMk/>
            <pc:sldMk cId="70021568" sldId="259"/>
            <ac:spMk id="9" creationId="{A180C861-F564-4A05-8260-1F02E74DEF5C}"/>
          </ac:spMkLst>
        </pc:spChg>
        <pc:graphicFrameChg chg="add mod modGraphic">
          <ac:chgData name="Karishma Popli" userId="ba71ce99-6230-4b9c-816f-4fc43fabe2b0" providerId="ADAL" clId="{340751AD-3376-4EAD-B43D-D4650573CFA5}" dt="2022-05-22T20:32:14.524" v="234" actId="12269"/>
          <ac:graphicFrameMkLst>
            <pc:docMk/>
            <pc:sldMk cId="70021568" sldId="259"/>
            <ac:graphicFrameMk id="10" creationId="{414DC687-A67A-4EC3-978B-59B29B38FB61}"/>
          </ac:graphicFrameMkLst>
        </pc:graphicFrameChg>
      </pc:sldChg>
      <pc:sldChg chg="del">
        <pc:chgData name="Karishma Popli" userId="ba71ce99-6230-4b9c-816f-4fc43fabe2b0" providerId="ADAL" clId="{340751AD-3376-4EAD-B43D-D4650573CFA5}" dt="2022-05-22T18:01:09.801" v="15" actId="47"/>
        <pc:sldMkLst>
          <pc:docMk/>
          <pc:sldMk cId="2006109354" sldId="326"/>
        </pc:sldMkLst>
      </pc:sldChg>
      <pc:sldChg chg="del">
        <pc:chgData name="Karishma Popli" userId="ba71ce99-6230-4b9c-816f-4fc43fabe2b0" providerId="ADAL" clId="{340751AD-3376-4EAD-B43D-D4650573CFA5}" dt="2022-05-22T18:01:09.801" v="15" actId="47"/>
        <pc:sldMkLst>
          <pc:docMk/>
          <pc:sldMk cId="3186295562" sldId="341"/>
        </pc:sldMkLst>
      </pc:sldChg>
      <pc:sldChg chg="del">
        <pc:chgData name="Karishma Popli" userId="ba71ce99-6230-4b9c-816f-4fc43fabe2b0" providerId="ADAL" clId="{340751AD-3376-4EAD-B43D-D4650573CFA5}" dt="2022-05-22T18:01:09.801" v="15" actId="47"/>
        <pc:sldMkLst>
          <pc:docMk/>
          <pc:sldMk cId="3494572437" sldId="342"/>
        </pc:sldMkLst>
      </pc:sldChg>
      <pc:sldChg chg="del">
        <pc:chgData name="Karishma Popli" userId="ba71ce99-6230-4b9c-816f-4fc43fabe2b0" providerId="ADAL" clId="{340751AD-3376-4EAD-B43D-D4650573CFA5}" dt="2022-05-22T18:01:09.801" v="15" actId="47"/>
        <pc:sldMkLst>
          <pc:docMk/>
          <pc:sldMk cId="3692329068" sldId="343"/>
        </pc:sldMkLst>
      </pc:sldChg>
      <pc:sldChg chg="del">
        <pc:chgData name="Karishma Popli" userId="ba71ce99-6230-4b9c-816f-4fc43fabe2b0" providerId="ADAL" clId="{340751AD-3376-4EAD-B43D-D4650573CFA5}" dt="2022-05-22T20:49:32.221" v="367" actId="47"/>
        <pc:sldMkLst>
          <pc:docMk/>
          <pc:sldMk cId="3990992559" sldId="344"/>
        </pc:sldMkLst>
      </pc:sldChg>
      <pc:sldChg chg="del">
        <pc:chgData name="Karishma Popli" userId="ba71ce99-6230-4b9c-816f-4fc43fabe2b0" providerId="ADAL" clId="{340751AD-3376-4EAD-B43D-D4650573CFA5}" dt="2022-05-22T20:49:32.221" v="367" actId="47"/>
        <pc:sldMkLst>
          <pc:docMk/>
          <pc:sldMk cId="512385514" sldId="345"/>
        </pc:sldMkLst>
      </pc:sldChg>
      <pc:sldChg chg="addSp delSp modSp mod">
        <pc:chgData name="Karishma Popli" userId="ba71ce99-6230-4b9c-816f-4fc43fabe2b0" providerId="ADAL" clId="{340751AD-3376-4EAD-B43D-D4650573CFA5}" dt="2022-05-22T21:03:22.099" v="782" actId="403"/>
        <pc:sldMkLst>
          <pc:docMk/>
          <pc:sldMk cId="1590716955" sldId="346"/>
        </pc:sldMkLst>
        <pc:spChg chg="mod">
          <ac:chgData name="Karishma Popli" userId="ba71ce99-6230-4b9c-816f-4fc43fabe2b0" providerId="ADAL" clId="{340751AD-3376-4EAD-B43D-D4650573CFA5}" dt="2022-05-22T20:59:38.994" v="450" actId="27636"/>
          <ac:spMkLst>
            <pc:docMk/>
            <pc:sldMk cId="1590716955" sldId="346"/>
            <ac:spMk id="2" creationId="{73528A02-4E80-476E-8C5C-28DB689E98CB}"/>
          </ac:spMkLst>
        </pc:spChg>
        <pc:spChg chg="del">
          <ac:chgData name="Karishma Popli" userId="ba71ce99-6230-4b9c-816f-4fc43fabe2b0" providerId="ADAL" clId="{340751AD-3376-4EAD-B43D-D4650573CFA5}" dt="2022-05-22T20:59:40.897" v="451" actId="478"/>
          <ac:spMkLst>
            <pc:docMk/>
            <pc:sldMk cId="1590716955" sldId="346"/>
            <ac:spMk id="4" creationId="{98CF0BE6-F4FF-4C3D-A224-25386B45A4FE}"/>
          </ac:spMkLst>
        </pc:spChg>
        <pc:spChg chg="del">
          <ac:chgData name="Karishma Popli" userId="ba71ce99-6230-4b9c-816f-4fc43fabe2b0" providerId="ADAL" clId="{340751AD-3376-4EAD-B43D-D4650573CFA5}" dt="2022-05-22T20:59:45.466" v="453" actId="478"/>
          <ac:spMkLst>
            <pc:docMk/>
            <pc:sldMk cId="1590716955" sldId="346"/>
            <ac:spMk id="8" creationId="{A4AD3E16-B8AB-4E3D-967D-08197856F441}"/>
          </ac:spMkLst>
        </pc:spChg>
        <pc:spChg chg="add mod">
          <ac:chgData name="Karishma Popli" userId="ba71ce99-6230-4b9c-816f-4fc43fabe2b0" providerId="ADAL" clId="{340751AD-3376-4EAD-B43D-D4650573CFA5}" dt="2022-05-22T21:02:15.400" v="633" actId="14100"/>
          <ac:spMkLst>
            <pc:docMk/>
            <pc:sldMk cId="1590716955" sldId="346"/>
            <ac:spMk id="9" creationId="{9B4E996B-6233-4B20-AF22-9A16C4CB4610}"/>
          </ac:spMkLst>
        </pc:spChg>
        <pc:spChg chg="add mod">
          <ac:chgData name="Karishma Popli" userId="ba71ce99-6230-4b9c-816f-4fc43fabe2b0" providerId="ADAL" clId="{340751AD-3376-4EAD-B43D-D4650573CFA5}" dt="2022-05-22T21:03:22.099" v="782" actId="403"/>
          <ac:spMkLst>
            <pc:docMk/>
            <pc:sldMk cId="1590716955" sldId="346"/>
            <ac:spMk id="11" creationId="{E6EBCB7A-23F0-4DC5-8F6B-64839C5958E9}"/>
          </ac:spMkLst>
        </pc:spChg>
        <pc:picChg chg="del">
          <ac:chgData name="Karishma Popli" userId="ba71ce99-6230-4b9c-816f-4fc43fabe2b0" providerId="ADAL" clId="{340751AD-3376-4EAD-B43D-D4650573CFA5}" dt="2022-05-22T20:59:43.147" v="452" actId="478"/>
          <ac:picMkLst>
            <pc:docMk/>
            <pc:sldMk cId="1590716955" sldId="346"/>
            <ac:picMk id="10" creationId="{A75E6816-5C90-4C0F-B2C5-8486DBB9D6DC}"/>
          </ac:picMkLst>
        </pc:picChg>
      </pc:sldChg>
      <pc:sldChg chg="addSp delSp modSp mod">
        <pc:chgData name="Karishma Popli" userId="ba71ce99-6230-4b9c-816f-4fc43fabe2b0" providerId="ADAL" clId="{340751AD-3376-4EAD-B43D-D4650573CFA5}" dt="2022-05-22T20:40:23.041" v="287" actId="1076"/>
        <pc:sldMkLst>
          <pc:docMk/>
          <pc:sldMk cId="1126531141" sldId="347"/>
        </pc:sldMkLst>
        <pc:spChg chg="mod">
          <ac:chgData name="Karishma Popli" userId="ba71ce99-6230-4b9c-816f-4fc43fabe2b0" providerId="ADAL" clId="{340751AD-3376-4EAD-B43D-D4650573CFA5}" dt="2022-05-22T20:24:45.099" v="111" actId="20577"/>
          <ac:spMkLst>
            <pc:docMk/>
            <pc:sldMk cId="1126531141" sldId="347"/>
            <ac:spMk id="2" creationId="{15B0CB38-08B4-4823-9337-AD9DBEE71320}"/>
          </ac:spMkLst>
        </pc:spChg>
        <pc:spChg chg="add del mod">
          <ac:chgData name="Karishma Popli" userId="ba71ce99-6230-4b9c-816f-4fc43fabe2b0" providerId="ADAL" clId="{340751AD-3376-4EAD-B43D-D4650573CFA5}" dt="2022-05-22T20:20:04.837" v="90" actId="478"/>
          <ac:spMkLst>
            <pc:docMk/>
            <pc:sldMk cId="1126531141" sldId="347"/>
            <ac:spMk id="7" creationId="{4D0E8B14-3018-4047-8FF4-FE21AEE831AA}"/>
          </ac:spMkLst>
        </pc:spChg>
        <pc:spChg chg="del">
          <ac:chgData name="Karishma Popli" userId="ba71ce99-6230-4b9c-816f-4fc43fabe2b0" providerId="ADAL" clId="{340751AD-3376-4EAD-B43D-D4650573CFA5}" dt="2022-05-22T20:20:00.739" v="89" actId="478"/>
          <ac:spMkLst>
            <pc:docMk/>
            <pc:sldMk cId="1126531141" sldId="347"/>
            <ac:spMk id="9" creationId="{F7A04F79-32F5-484A-AF85-DCAB66739EFC}"/>
          </ac:spMkLst>
        </pc:spChg>
        <pc:spChg chg="add mod">
          <ac:chgData name="Karishma Popli" userId="ba71ce99-6230-4b9c-816f-4fc43fabe2b0" providerId="ADAL" clId="{340751AD-3376-4EAD-B43D-D4650573CFA5}" dt="2022-05-22T20:25:22.437" v="120" actId="1076"/>
          <ac:spMkLst>
            <pc:docMk/>
            <pc:sldMk cId="1126531141" sldId="347"/>
            <ac:spMk id="11" creationId="{DC75B0D0-6988-4EFD-9BEC-EDF5D8099A73}"/>
          </ac:spMkLst>
        </pc:spChg>
        <pc:spChg chg="add mod">
          <ac:chgData name="Karishma Popli" userId="ba71ce99-6230-4b9c-816f-4fc43fabe2b0" providerId="ADAL" clId="{340751AD-3376-4EAD-B43D-D4650573CFA5}" dt="2022-05-22T20:29:26.672" v="125" actId="1076"/>
          <ac:spMkLst>
            <pc:docMk/>
            <pc:sldMk cId="1126531141" sldId="347"/>
            <ac:spMk id="13" creationId="{4A487DEC-5FBE-49D5-8CE5-1CF0E25EBEC5}"/>
          </ac:spMkLst>
        </pc:spChg>
        <pc:spChg chg="add mod">
          <ac:chgData name="Karishma Popli" userId="ba71ce99-6230-4b9c-816f-4fc43fabe2b0" providerId="ADAL" clId="{340751AD-3376-4EAD-B43D-D4650573CFA5}" dt="2022-05-22T20:40:23.041" v="287" actId="1076"/>
          <ac:spMkLst>
            <pc:docMk/>
            <pc:sldMk cId="1126531141" sldId="347"/>
            <ac:spMk id="15" creationId="{D0491A69-4E59-46E8-AB3D-BDCC652847E6}"/>
          </ac:spMkLst>
        </pc:spChg>
        <pc:spChg chg="add mod">
          <ac:chgData name="Karishma Popli" userId="ba71ce99-6230-4b9c-816f-4fc43fabe2b0" providerId="ADAL" clId="{340751AD-3376-4EAD-B43D-D4650573CFA5}" dt="2022-05-22T20:29:47.307" v="131" actId="14100"/>
          <ac:spMkLst>
            <pc:docMk/>
            <pc:sldMk cId="1126531141" sldId="347"/>
            <ac:spMk id="17" creationId="{EC249BC8-411E-482E-91D6-5AF15762E0C8}"/>
          </ac:spMkLst>
        </pc:spChg>
        <pc:picChg chg="del">
          <ac:chgData name="Karishma Popli" userId="ba71ce99-6230-4b9c-816f-4fc43fabe2b0" providerId="ADAL" clId="{340751AD-3376-4EAD-B43D-D4650573CFA5}" dt="2022-05-22T20:20:00.739" v="89" actId="478"/>
          <ac:picMkLst>
            <pc:docMk/>
            <pc:sldMk cId="1126531141" sldId="347"/>
            <ac:picMk id="8" creationId="{822B7546-7275-40D7-A22C-91C72C52C66D}"/>
          </ac:picMkLst>
        </pc:picChg>
      </pc:sldChg>
      <pc:sldChg chg="del">
        <pc:chgData name="Karishma Popli" userId="ba71ce99-6230-4b9c-816f-4fc43fabe2b0" providerId="ADAL" clId="{340751AD-3376-4EAD-B43D-D4650573CFA5}" dt="2022-05-22T20:40:38.694" v="288" actId="47"/>
        <pc:sldMkLst>
          <pc:docMk/>
          <pc:sldMk cId="1162979674" sldId="349"/>
        </pc:sldMkLst>
      </pc:sldChg>
      <pc:sldChg chg="del">
        <pc:chgData name="Karishma Popli" userId="ba71ce99-6230-4b9c-816f-4fc43fabe2b0" providerId="ADAL" clId="{340751AD-3376-4EAD-B43D-D4650573CFA5}" dt="2022-05-22T20:40:40.192" v="289" actId="47"/>
        <pc:sldMkLst>
          <pc:docMk/>
          <pc:sldMk cId="2284069086" sldId="350"/>
        </pc:sldMkLst>
      </pc:sldChg>
      <pc:sldChg chg="addSp delSp modSp mod setBg addAnim delAnim setClrOvrMap">
        <pc:chgData name="Karishma Popli" userId="ba71ce99-6230-4b9c-816f-4fc43fabe2b0" providerId="ADAL" clId="{340751AD-3376-4EAD-B43D-D4650573CFA5}" dt="2022-05-22T20:40:48.302" v="314" actId="20577"/>
        <pc:sldMkLst>
          <pc:docMk/>
          <pc:sldMk cId="1256728946" sldId="351"/>
        </pc:sldMkLst>
        <pc:spChg chg="mod">
          <ac:chgData name="Karishma Popli" userId="ba71ce99-6230-4b9c-816f-4fc43fabe2b0" providerId="ADAL" clId="{340751AD-3376-4EAD-B43D-D4650573CFA5}" dt="2022-05-22T20:40:48.302" v="314" actId="20577"/>
          <ac:spMkLst>
            <pc:docMk/>
            <pc:sldMk cId="1256728946" sldId="351"/>
            <ac:spMk id="2" creationId="{C7CD6F12-82D4-4992-AED0-43EEDCEF52EE}"/>
          </ac:spMkLst>
        </pc:spChg>
        <pc:spChg chg="del">
          <ac:chgData name="Karishma Popli" userId="ba71ce99-6230-4b9c-816f-4fc43fabe2b0" providerId="ADAL" clId="{340751AD-3376-4EAD-B43D-D4650573CFA5}" dt="2022-05-22T20:13:05.173" v="46" actId="478"/>
          <ac:spMkLst>
            <pc:docMk/>
            <pc:sldMk cId="1256728946" sldId="351"/>
            <ac:spMk id="3" creationId="{A25CD867-3315-4D28-930E-1763571CFDAB}"/>
          </ac:spMkLst>
        </pc:spChg>
        <pc:spChg chg="add del mod">
          <ac:chgData name="Karishma Popli" userId="ba71ce99-6230-4b9c-816f-4fc43fabe2b0" providerId="ADAL" clId="{340751AD-3376-4EAD-B43D-D4650573CFA5}" dt="2022-05-22T20:13:08.089" v="47" actId="478"/>
          <ac:spMkLst>
            <pc:docMk/>
            <pc:sldMk cId="1256728946" sldId="351"/>
            <ac:spMk id="4" creationId="{A27D6418-CAB6-4C6F-9FF5-2C6FB0F74296}"/>
          </ac:spMkLst>
        </pc:spChg>
        <pc:spChg chg="mod ord">
          <ac:chgData name="Karishma Popli" userId="ba71ce99-6230-4b9c-816f-4fc43fabe2b0" providerId="ADAL" clId="{340751AD-3376-4EAD-B43D-D4650573CFA5}" dt="2022-05-22T20:13:37.855" v="78" actId="26606"/>
          <ac:spMkLst>
            <pc:docMk/>
            <pc:sldMk cId="1256728946" sldId="351"/>
            <ac:spMk id="5" creationId="{D3294789-DB5E-42C0-9C26-0EF1F2F18D2B}"/>
          </ac:spMkLst>
        </pc:spChg>
        <pc:spChg chg="mod">
          <ac:chgData name="Karishma Popli" userId="ba71ce99-6230-4b9c-816f-4fc43fabe2b0" providerId="ADAL" clId="{340751AD-3376-4EAD-B43D-D4650573CFA5}" dt="2022-05-22T20:13:37.855" v="78" actId="26606"/>
          <ac:spMkLst>
            <pc:docMk/>
            <pc:sldMk cId="1256728946" sldId="351"/>
            <ac:spMk id="6" creationId="{ACE21A7F-A37C-4815-AE06-9FE235451824}"/>
          </ac:spMkLst>
        </pc:spChg>
        <pc:spChg chg="mod ord">
          <ac:chgData name="Karishma Popli" userId="ba71ce99-6230-4b9c-816f-4fc43fabe2b0" providerId="ADAL" clId="{340751AD-3376-4EAD-B43D-D4650573CFA5}" dt="2022-05-22T20:13:37.855" v="78" actId="26606"/>
          <ac:spMkLst>
            <pc:docMk/>
            <pc:sldMk cId="1256728946" sldId="351"/>
            <ac:spMk id="7" creationId="{9C271CBD-B207-4482-92E1-56647A00C60F}"/>
          </ac:spMkLst>
        </pc:spChg>
        <pc:spChg chg="add del mod">
          <ac:chgData name="Karishma Popli" userId="ba71ce99-6230-4b9c-816f-4fc43fabe2b0" providerId="ADAL" clId="{340751AD-3376-4EAD-B43D-D4650573CFA5}" dt="2022-05-22T20:13:08.089" v="47" actId="478"/>
          <ac:spMkLst>
            <pc:docMk/>
            <pc:sldMk cId="1256728946" sldId="351"/>
            <ac:spMk id="8" creationId="{155B7785-C446-4BC4-8826-BBB5184ED92B}"/>
          </ac:spMkLst>
        </pc:spChg>
        <pc:spChg chg="add del">
          <ac:chgData name="Karishma Popli" userId="ba71ce99-6230-4b9c-816f-4fc43fabe2b0" providerId="ADAL" clId="{340751AD-3376-4EAD-B43D-D4650573CFA5}" dt="2022-05-22T20:13:26.188" v="56" actId="26606"/>
          <ac:spMkLst>
            <pc:docMk/>
            <pc:sldMk cId="1256728946" sldId="351"/>
            <ac:spMk id="12" creationId="{D4771268-CB57-404A-9271-370EB28F6090}"/>
          </ac:spMkLst>
        </pc:spChg>
        <pc:spChg chg="add del">
          <ac:chgData name="Karishma Popli" userId="ba71ce99-6230-4b9c-816f-4fc43fabe2b0" providerId="ADAL" clId="{340751AD-3376-4EAD-B43D-D4650573CFA5}" dt="2022-05-22T20:13:30.806" v="63" actId="26606"/>
          <ac:spMkLst>
            <pc:docMk/>
            <pc:sldMk cId="1256728946" sldId="351"/>
            <ac:spMk id="13" creationId="{53F29798-D584-4792-9B62-3F5F5C36D619}"/>
          </ac:spMkLst>
        </pc:spChg>
        <pc:spChg chg="add del">
          <ac:chgData name="Karishma Popli" userId="ba71ce99-6230-4b9c-816f-4fc43fabe2b0" providerId="ADAL" clId="{340751AD-3376-4EAD-B43D-D4650573CFA5}" dt="2022-05-22T20:13:35.466" v="73" actId="26606"/>
          <ac:spMkLst>
            <pc:docMk/>
            <pc:sldMk cId="1256728946" sldId="351"/>
            <ac:spMk id="14" creationId="{73C994B4-9721-4148-9EEC-6793CECDE8DD}"/>
          </ac:spMkLst>
        </pc:spChg>
        <pc:spChg chg="add del">
          <ac:chgData name="Karishma Popli" userId="ba71ce99-6230-4b9c-816f-4fc43fabe2b0" providerId="ADAL" clId="{340751AD-3376-4EAD-B43D-D4650573CFA5}" dt="2022-05-22T20:13:20.028" v="52" actId="26606"/>
          <ac:spMkLst>
            <pc:docMk/>
            <pc:sldMk cId="1256728946" sldId="351"/>
            <ac:spMk id="15" creationId="{A4AC5506-6312-4701-8D3C-40187889A947}"/>
          </ac:spMkLst>
        </pc:spChg>
        <pc:spChg chg="add">
          <ac:chgData name="Karishma Popli" userId="ba71ce99-6230-4b9c-816f-4fc43fabe2b0" providerId="ADAL" clId="{340751AD-3376-4EAD-B43D-D4650573CFA5}" dt="2022-05-22T20:13:37.855" v="78" actId="26606"/>
          <ac:spMkLst>
            <pc:docMk/>
            <pc:sldMk cId="1256728946" sldId="351"/>
            <ac:spMk id="16" creationId="{A4AC5506-6312-4701-8D3C-40187889A947}"/>
          </ac:spMkLst>
        </pc:spChg>
        <pc:spChg chg="add del">
          <ac:chgData name="Karishma Popli" userId="ba71ce99-6230-4b9c-816f-4fc43fabe2b0" providerId="ADAL" clId="{340751AD-3376-4EAD-B43D-D4650573CFA5}" dt="2022-05-22T20:13:35.466" v="73" actId="26606"/>
          <ac:spMkLst>
            <pc:docMk/>
            <pc:sldMk cId="1256728946" sldId="351"/>
            <ac:spMk id="17" creationId="{F9D95E49-763A-4886-B038-82F734740554}"/>
          </ac:spMkLst>
        </pc:spChg>
        <pc:spChg chg="add del">
          <ac:chgData name="Karishma Popli" userId="ba71ce99-6230-4b9c-816f-4fc43fabe2b0" providerId="ADAL" clId="{340751AD-3376-4EAD-B43D-D4650573CFA5}" dt="2022-05-22T20:13:35.466" v="73" actId="26606"/>
          <ac:spMkLst>
            <pc:docMk/>
            <pc:sldMk cId="1256728946" sldId="351"/>
            <ac:spMk id="19" creationId="{6D658554-4CC1-4559-9C7C-D3377794A39C}"/>
          </ac:spMkLst>
        </pc:spChg>
        <pc:spChg chg="add del">
          <ac:chgData name="Karishma Popli" userId="ba71ce99-6230-4b9c-816f-4fc43fabe2b0" providerId="ADAL" clId="{340751AD-3376-4EAD-B43D-D4650573CFA5}" dt="2022-05-22T20:13:35.466" v="73" actId="26606"/>
          <ac:spMkLst>
            <pc:docMk/>
            <pc:sldMk cId="1256728946" sldId="351"/>
            <ac:spMk id="21" creationId="{1D443019-571F-4479-AFDB-8DBAEC50576F}"/>
          </ac:spMkLst>
        </pc:spChg>
        <pc:spChg chg="add del">
          <ac:chgData name="Karishma Popli" userId="ba71ce99-6230-4b9c-816f-4fc43fabe2b0" providerId="ADAL" clId="{340751AD-3376-4EAD-B43D-D4650573CFA5}" dt="2022-05-22T20:13:36.717" v="75" actId="26606"/>
          <ac:spMkLst>
            <pc:docMk/>
            <pc:sldMk cId="1256728946" sldId="351"/>
            <ac:spMk id="27" creationId="{D4771268-CB57-404A-9271-370EB28F6090}"/>
          </ac:spMkLst>
        </pc:spChg>
        <pc:picChg chg="add mod ord">
          <ac:chgData name="Karishma Popli" userId="ba71ce99-6230-4b9c-816f-4fc43fabe2b0" providerId="ADAL" clId="{340751AD-3376-4EAD-B43D-D4650573CFA5}" dt="2022-05-22T20:14:08.293" v="83" actId="1076"/>
          <ac:picMkLst>
            <pc:docMk/>
            <pc:sldMk cId="1256728946" sldId="351"/>
            <ac:picMk id="10" creationId="{92DBD9ED-2E37-41C5-8BA9-EDEB87A45997}"/>
          </ac:picMkLst>
        </pc:picChg>
        <pc:picChg chg="add mod">
          <ac:chgData name="Karishma Popli" userId="ba71ce99-6230-4b9c-816f-4fc43fabe2b0" providerId="ADAL" clId="{340751AD-3376-4EAD-B43D-D4650573CFA5}" dt="2022-05-22T20:14:32.628" v="87" actId="1076"/>
          <ac:picMkLst>
            <pc:docMk/>
            <pc:sldMk cId="1256728946" sldId="351"/>
            <ac:picMk id="18" creationId="{66F3C709-757B-4707-B072-7E43B011F624}"/>
          </ac:picMkLst>
        </pc:picChg>
        <pc:picChg chg="del">
          <ac:chgData name="Karishma Popli" userId="ba71ce99-6230-4b9c-816f-4fc43fabe2b0" providerId="ADAL" clId="{340751AD-3376-4EAD-B43D-D4650573CFA5}" dt="2022-05-22T20:13:05.173" v="46" actId="478"/>
          <ac:picMkLst>
            <pc:docMk/>
            <pc:sldMk cId="1256728946" sldId="351"/>
            <ac:picMk id="1026" creationId="{02D87E34-6934-4BC5-B460-05341E0E78F2}"/>
          </ac:picMkLst>
        </pc:picChg>
        <pc:cxnChg chg="add del">
          <ac:chgData name="Karishma Popli" userId="ba71ce99-6230-4b9c-816f-4fc43fabe2b0" providerId="ADAL" clId="{340751AD-3376-4EAD-B43D-D4650573CFA5}" dt="2022-05-22T20:13:35.466" v="73" actId="26606"/>
          <ac:cxnSpMkLst>
            <pc:docMk/>
            <pc:sldMk cId="1256728946" sldId="351"/>
            <ac:cxnSpMk id="23" creationId="{3EFADC67-92A1-44FB-8691-D8CD71A21EFA}"/>
          </ac:cxnSpMkLst>
        </pc:cxnChg>
        <pc:cxnChg chg="add del">
          <ac:chgData name="Karishma Popli" userId="ba71ce99-6230-4b9c-816f-4fc43fabe2b0" providerId="ADAL" clId="{340751AD-3376-4EAD-B43D-D4650573CFA5}" dt="2022-05-22T20:13:35.466" v="73" actId="26606"/>
          <ac:cxnSpMkLst>
            <pc:docMk/>
            <pc:sldMk cId="1256728946" sldId="351"/>
            <ac:cxnSpMk id="25" creationId="{EE9C6408-AA0E-411D-A5D2-E5F13306F898}"/>
          </ac:cxnSpMkLst>
        </pc:cxnChg>
      </pc:sldChg>
      <pc:sldChg chg="del">
        <pc:chgData name="Karishma Popli" userId="ba71ce99-6230-4b9c-816f-4fc43fabe2b0" providerId="ADAL" clId="{340751AD-3376-4EAD-B43D-D4650573CFA5}" dt="2022-05-22T20:46:03.700" v="354" actId="47"/>
        <pc:sldMkLst>
          <pc:docMk/>
          <pc:sldMk cId="2826115120" sldId="352"/>
        </pc:sldMkLst>
      </pc:sldChg>
      <pc:sldChg chg="del">
        <pc:chgData name="Karishma Popli" userId="ba71ce99-6230-4b9c-816f-4fc43fabe2b0" providerId="ADAL" clId="{340751AD-3376-4EAD-B43D-D4650573CFA5}" dt="2022-05-22T20:46:03.700" v="354" actId="47"/>
        <pc:sldMkLst>
          <pc:docMk/>
          <pc:sldMk cId="137734438" sldId="353"/>
        </pc:sldMkLst>
      </pc:sldChg>
      <pc:sldChg chg="del">
        <pc:chgData name="Karishma Popli" userId="ba71ce99-6230-4b9c-816f-4fc43fabe2b0" providerId="ADAL" clId="{340751AD-3376-4EAD-B43D-D4650573CFA5}" dt="2022-05-22T20:59:47.066" v="454" actId="47"/>
        <pc:sldMkLst>
          <pc:docMk/>
          <pc:sldMk cId="2614181480" sldId="354"/>
        </pc:sldMkLst>
      </pc:sldChg>
      <pc:sldChg chg="modSp mod">
        <pc:chgData name="Karishma Popli" userId="ba71ce99-6230-4b9c-816f-4fc43fabe2b0" providerId="ADAL" clId="{340751AD-3376-4EAD-B43D-D4650573CFA5}" dt="2022-05-22T20:57:47.187" v="448" actId="20577"/>
        <pc:sldMkLst>
          <pc:docMk/>
          <pc:sldMk cId="3699368748" sldId="355"/>
        </pc:sldMkLst>
        <pc:spChg chg="mod">
          <ac:chgData name="Karishma Popli" userId="ba71ce99-6230-4b9c-816f-4fc43fabe2b0" providerId="ADAL" clId="{340751AD-3376-4EAD-B43D-D4650573CFA5}" dt="2022-05-22T20:57:47.187" v="448" actId="20577"/>
          <ac:spMkLst>
            <pc:docMk/>
            <pc:sldMk cId="3699368748" sldId="355"/>
            <ac:spMk id="3" creationId="{F1F05735-A809-45AA-A1C9-2E9967EAE97E}"/>
          </ac:spMkLst>
        </pc:spChg>
      </pc:sldChg>
      <pc:sldChg chg="modSp mod">
        <pc:chgData name="Karishma Popli" userId="ba71ce99-6230-4b9c-816f-4fc43fabe2b0" providerId="ADAL" clId="{340751AD-3376-4EAD-B43D-D4650573CFA5}" dt="2022-05-22T18:00:21.030" v="14" actId="20577"/>
        <pc:sldMkLst>
          <pc:docMk/>
          <pc:sldMk cId="689579787" sldId="357"/>
        </pc:sldMkLst>
        <pc:spChg chg="mod">
          <ac:chgData name="Karishma Popli" userId="ba71ce99-6230-4b9c-816f-4fc43fabe2b0" providerId="ADAL" clId="{340751AD-3376-4EAD-B43D-D4650573CFA5}" dt="2022-05-22T18:00:21.030" v="14" actId="20577"/>
          <ac:spMkLst>
            <pc:docMk/>
            <pc:sldMk cId="689579787" sldId="357"/>
            <ac:spMk id="3" creationId="{518D5388-9D03-49E8-86A3-21900857B0EC}"/>
          </ac:spMkLst>
        </pc:spChg>
      </pc:sldChg>
      <pc:sldChg chg="modSp mod">
        <pc:chgData name="Karishma Popli" userId="ba71ce99-6230-4b9c-816f-4fc43fabe2b0" providerId="ADAL" clId="{340751AD-3376-4EAD-B43D-D4650573CFA5}" dt="2022-05-22T21:06:36.504" v="784" actId="12"/>
        <pc:sldMkLst>
          <pc:docMk/>
          <pc:sldMk cId="346384794" sldId="358"/>
        </pc:sldMkLst>
        <pc:spChg chg="mod">
          <ac:chgData name="Karishma Popli" userId="ba71ce99-6230-4b9c-816f-4fc43fabe2b0" providerId="ADAL" clId="{340751AD-3376-4EAD-B43D-D4650573CFA5}" dt="2022-05-22T21:06:36.504" v="784" actId="12"/>
          <ac:spMkLst>
            <pc:docMk/>
            <pc:sldMk cId="346384794" sldId="358"/>
            <ac:spMk id="3" creationId="{54F070D6-28CC-410C-A5B1-42ACF7606449}"/>
          </ac:spMkLst>
        </pc:spChg>
      </pc:sldChg>
      <pc:sldChg chg="addSp delSp modSp add mod">
        <pc:chgData name="Karishma Popli" userId="ba71ce99-6230-4b9c-816f-4fc43fabe2b0" providerId="ADAL" clId="{340751AD-3376-4EAD-B43D-D4650573CFA5}" dt="2022-05-22T20:45:11.059" v="350" actId="478"/>
        <pc:sldMkLst>
          <pc:docMk/>
          <pc:sldMk cId="791920736" sldId="361"/>
        </pc:sldMkLst>
        <pc:spChg chg="mod">
          <ac:chgData name="Karishma Popli" userId="ba71ce99-6230-4b9c-816f-4fc43fabe2b0" providerId="ADAL" clId="{340751AD-3376-4EAD-B43D-D4650573CFA5}" dt="2022-05-22T20:34:28.948" v="236"/>
          <ac:spMkLst>
            <pc:docMk/>
            <pc:sldMk cId="791920736" sldId="361"/>
            <ac:spMk id="3" creationId="{BD41D723-F811-4546-9D3E-D004CB9C33AE}"/>
          </ac:spMkLst>
        </pc:spChg>
        <pc:spChg chg="del">
          <ac:chgData name="Karishma Popli" userId="ba71ce99-6230-4b9c-816f-4fc43fabe2b0" providerId="ADAL" clId="{340751AD-3376-4EAD-B43D-D4650573CFA5}" dt="2022-05-22T20:45:11.059" v="350" actId="478"/>
          <ac:spMkLst>
            <pc:docMk/>
            <pc:sldMk cId="791920736" sldId="361"/>
            <ac:spMk id="5" creationId="{833F7C6A-FD31-489C-8325-55FFAA8F1356}"/>
          </ac:spMkLst>
        </pc:spChg>
        <pc:spChg chg="add mod">
          <ac:chgData name="Karishma Popli" userId="ba71ce99-6230-4b9c-816f-4fc43fabe2b0" providerId="ADAL" clId="{340751AD-3376-4EAD-B43D-D4650573CFA5}" dt="2022-05-22T20:40:10.292" v="286" actId="113"/>
          <ac:spMkLst>
            <pc:docMk/>
            <pc:sldMk cId="791920736" sldId="361"/>
            <ac:spMk id="9" creationId="{6133D096-E529-441F-8B8C-7E11042AB419}"/>
          </ac:spMkLst>
        </pc:spChg>
        <pc:graphicFrameChg chg="del">
          <ac:chgData name="Karishma Popli" userId="ba71ce99-6230-4b9c-816f-4fc43fabe2b0" providerId="ADAL" clId="{340751AD-3376-4EAD-B43D-D4650573CFA5}" dt="2022-05-22T20:34:32.780" v="237" actId="478"/>
          <ac:graphicFrameMkLst>
            <pc:docMk/>
            <pc:sldMk cId="791920736" sldId="361"/>
            <ac:graphicFrameMk id="10" creationId="{414DC687-A67A-4EC3-978B-59B29B38FB61}"/>
          </ac:graphicFrameMkLst>
        </pc:graphicFrameChg>
      </pc:sldChg>
      <pc:sldChg chg="addSp delSp modSp add mod setBg">
        <pc:chgData name="Karishma Popli" userId="ba71ce99-6230-4b9c-816f-4fc43fabe2b0" providerId="ADAL" clId="{340751AD-3376-4EAD-B43D-D4650573CFA5}" dt="2022-05-22T20:57:02.450" v="432" actId="962"/>
        <pc:sldMkLst>
          <pc:docMk/>
          <pc:sldMk cId="2787463535" sldId="362"/>
        </pc:sldMkLst>
        <pc:spChg chg="mod">
          <ac:chgData name="Karishma Popli" userId="ba71ce99-6230-4b9c-816f-4fc43fabe2b0" providerId="ADAL" clId="{340751AD-3376-4EAD-B43D-D4650573CFA5}" dt="2022-05-22T20:57:01.004" v="430" actId="26606"/>
          <ac:spMkLst>
            <pc:docMk/>
            <pc:sldMk cId="2787463535" sldId="362"/>
            <ac:spMk id="2" creationId="{5D9B4A59-6CE3-4709-A067-AE1D229CB4C7}"/>
          </ac:spMkLst>
        </pc:spChg>
        <pc:spChg chg="del">
          <ac:chgData name="Karishma Popli" userId="ba71ce99-6230-4b9c-816f-4fc43fabe2b0" providerId="ADAL" clId="{340751AD-3376-4EAD-B43D-D4650573CFA5}" dt="2022-05-22T20:56:37.715" v="411" actId="478"/>
          <ac:spMkLst>
            <pc:docMk/>
            <pc:sldMk cId="2787463535" sldId="362"/>
            <ac:spMk id="3" creationId="{1A2C06E0-0896-4F3A-B0D2-9EB3AB0DE44A}"/>
          </ac:spMkLst>
        </pc:spChg>
        <pc:spChg chg="mod">
          <ac:chgData name="Karishma Popli" userId="ba71ce99-6230-4b9c-816f-4fc43fabe2b0" providerId="ADAL" clId="{340751AD-3376-4EAD-B43D-D4650573CFA5}" dt="2022-05-22T20:57:01.004" v="430" actId="26606"/>
          <ac:spMkLst>
            <pc:docMk/>
            <pc:sldMk cId="2787463535" sldId="362"/>
            <ac:spMk id="4" creationId="{CCA61F3C-3416-45AE-A911-7F811B0B192F}"/>
          </ac:spMkLst>
        </pc:spChg>
        <pc:spChg chg="mod">
          <ac:chgData name="Karishma Popli" userId="ba71ce99-6230-4b9c-816f-4fc43fabe2b0" providerId="ADAL" clId="{340751AD-3376-4EAD-B43D-D4650573CFA5}" dt="2022-05-22T20:57:01.004" v="430" actId="26606"/>
          <ac:spMkLst>
            <pc:docMk/>
            <pc:sldMk cId="2787463535" sldId="362"/>
            <ac:spMk id="5" creationId="{7E2E1BF4-64DE-4CC3-8725-97F0317A311A}"/>
          </ac:spMkLst>
        </pc:spChg>
        <pc:spChg chg="mod">
          <ac:chgData name="Karishma Popli" userId="ba71ce99-6230-4b9c-816f-4fc43fabe2b0" providerId="ADAL" clId="{340751AD-3376-4EAD-B43D-D4650573CFA5}" dt="2022-05-22T20:57:01.004" v="430" actId="26606"/>
          <ac:spMkLst>
            <pc:docMk/>
            <pc:sldMk cId="2787463535" sldId="362"/>
            <ac:spMk id="6" creationId="{AB2D4F1E-F56D-4FB1-A37E-A5F82F74C7EC}"/>
          </ac:spMkLst>
        </pc:spChg>
        <pc:spChg chg="add del mod">
          <ac:chgData name="Karishma Popli" userId="ba71ce99-6230-4b9c-816f-4fc43fabe2b0" providerId="ADAL" clId="{340751AD-3376-4EAD-B43D-D4650573CFA5}" dt="2022-05-22T20:56:53.297" v="427" actId="478"/>
          <ac:spMkLst>
            <pc:docMk/>
            <pc:sldMk cId="2787463535" sldId="362"/>
            <ac:spMk id="8" creationId="{1E3E2E20-5ED4-458E-AB5D-6E6A217069F8}"/>
          </ac:spMkLst>
        </pc:spChg>
        <pc:spChg chg="add">
          <ac:chgData name="Karishma Popli" userId="ba71ce99-6230-4b9c-816f-4fc43fabe2b0" providerId="ADAL" clId="{340751AD-3376-4EAD-B43D-D4650573CFA5}" dt="2022-05-22T20:57:01.004" v="430" actId="26606"/>
          <ac:spMkLst>
            <pc:docMk/>
            <pc:sldMk cId="2787463535" sldId="362"/>
            <ac:spMk id="15" creationId="{A4AC5506-6312-4701-8D3C-40187889A947}"/>
          </ac:spMkLst>
        </pc:spChg>
        <pc:picChg chg="add mod ord">
          <ac:chgData name="Karishma Popli" userId="ba71ce99-6230-4b9c-816f-4fc43fabe2b0" providerId="ADAL" clId="{340751AD-3376-4EAD-B43D-D4650573CFA5}" dt="2022-05-22T20:57:02.450" v="432" actId="962"/>
          <ac:picMkLst>
            <pc:docMk/>
            <pc:sldMk cId="2787463535" sldId="362"/>
            <ac:picMk id="10" creationId="{0CF09BA5-0273-4B52-B206-9E3A669EAC60}"/>
          </ac:picMkLst>
        </pc:picChg>
      </pc:sldChg>
      <pc:sldChg chg="addSp delSp modSp add del mod setBg delDesignElem">
        <pc:chgData name="Karishma Popli" userId="ba71ce99-6230-4b9c-816f-4fc43fabe2b0" providerId="ADAL" clId="{340751AD-3376-4EAD-B43D-D4650573CFA5}" dt="2022-05-24T12:48:27.834" v="802" actId="47"/>
        <pc:sldMkLst>
          <pc:docMk/>
          <pc:sldMk cId="588673171" sldId="363"/>
        </pc:sldMkLst>
        <pc:spChg chg="del mod">
          <ac:chgData name="Karishma Popli" userId="ba71ce99-6230-4b9c-816f-4fc43fabe2b0" providerId="ADAL" clId="{340751AD-3376-4EAD-B43D-D4650573CFA5}" dt="2022-05-24T12:00:28.855" v="793" actId="478"/>
          <ac:spMkLst>
            <pc:docMk/>
            <pc:sldMk cId="588673171" sldId="363"/>
            <ac:spMk id="2" creationId="{5D9B4A59-6CE3-4709-A067-AE1D229CB4C7}"/>
          </ac:spMkLst>
        </pc:spChg>
        <pc:spChg chg="add mod">
          <ac:chgData name="Karishma Popli" userId="ba71ce99-6230-4b9c-816f-4fc43fabe2b0" providerId="ADAL" clId="{340751AD-3376-4EAD-B43D-D4650573CFA5}" dt="2022-05-24T12:00:32.843" v="801" actId="20577"/>
          <ac:spMkLst>
            <pc:docMk/>
            <pc:sldMk cId="588673171" sldId="363"/>
            <ac:spMk id="7" creationId="{3C19981A-6E21-4F8D-A1BA-3DD2260DCA77}"/>
          </ac:spMkLst>
        </pc:spChg>
        <pc:spChg chg="del">
          <ac:chgData name="Karishma Popli" userId="ba71ce99-6230-4b9c-816f-4fc43fabe2b0" providerId="ADAL" clId="{340751AD-3376-4EAD-B43D-D4650573CFA5}" dt="2022-05-24T12:00:14.852" v="786"/>
          <ac:spMkLst>
            <pc:docMk/>
            <pc:sldMk cId="588673171" sldId="363"/>
            <ac:spMk id="15" creationId="{A4AC5506-6312-4701-8D3C-40187889A947}"/>
          </ac:spMkLst>
        </pc:spChg>
        <pc:picChg chg="del">
          <ac:chgData name="Karishma Popli" userId="ba71ce99-6230-4b9c-816f-4fc43fabe2b0" providerId="ADAL" clId="{340751AD-3376-4EAD-B43D-D4650573CFA5}" dt="2022-05-24T12:00:21.174" v="787" actId="478"/>
          <ac:picMkLst>
            <pc:docMk/>
            <pc:sldMk cId="588673171" sldId="363"/>
            <ac:picMk id="10" creationId="{0CF09BA5-0273-4B52-B206-9E3A669EAC60}"/>
          </ac:picMkLst>
        </pc:picChg>
      </pc:sldChg>
      <pc:sldChg chg="add del">
        <pc:chgData name="Karishma Popli" userId="ba71ce99-6230-4b9c-816f-4fc43fabe2b0" providerId="ADAL" clId="{340751AD-3376-4EAD-B43D-D4650573CFA5}" dt="2022-05-22T20:56:45.557" v="419"/>
        <pc:sldMkLst>
          <pc:docMk/>
          <pc:sldMk cId="2891896967" sldId="363"/>
        </pc:sldMkLst>
      </pc:sldChg>
      <pc:sldMasterChg chg="delSldLayout">
        <pc:chgData name="Karishma Popli" userId="ba71ce99-6230-4b9c-816f-4fc43fabe2b0" providerId="ADAL" clId="{340751AD-3376-4EAD-B43D-D4650573CFA5}" dt="2022-05-22T20:49:32.221" v="367" actId="47"/>
        <pc:sldMasterMkLst>
          <pc:docMk/>
          <pc:sldMasterMk cId="700387538" sldId="2147483884"/>
        </pc:sldMasterMkLst>
        <pc:sldLayoutChg chg="del">
          <pc:chgData name="Karishma Popli" userId="ba71ce99-6230-4b9c-816f-4fc43fabe2b0" providerId="ADAL" clId="{340751AD-3376-4EAD-B43D-D4650573CFA5}" dt="2022-05-22T20:49:32.221" v="367" actId="47"/>
          <pc:sldLayoutMkLst>
            <pc:docMk/>
            <pc:sldMasterMk cId="700387538" sldId="2147483884"/>
            <pc:sldLayoutMk cId="647215749" sldId="2147483898"/>
          </pc:sldLayoutMkLst>
        </pc:sldLayoutChg>
        <pc:sldLayoutChg chg="del">
          <pc:chgData name="Karishma Popli" userId="ba71ce99-6230-4b9c-816f-4fc43fabe2b0" providerId="ADAL" clId="{340751AD-3376-4EAD-B43D-D4650573CFA5}" dt="2022-05-22T18:01:09.801" v="15" actId="47"/>
          <pc:sldLayoutMkLst>
            <pc:docMk/>
            <pc:sldMasterMk cId="700387538" sldId="2147483884"/>
            <pc:sldLayoutMk cId="2672270816" sldId="2147483899"/>
          </pc:sldLayoutMkLst>
        </pc:sldLayoutChg>
      </pc:sldMasterChg>
    </pc:docChg>
  </pc:docChgLst>
  <pc:docChgLst>
    <pc:chgData name="Akanksha Kansal" userId="3f5b55bc-4e3d-4a32-bc0f-850242e6bc18" providerId="ADAL" clId="{73734CE8-90A1-49D7-B1FF-17DB2C14C5CF}"/>
    <pc:docChg chg="undo custSel addSld modSld modSection">
      <pc:chgData name="Akanksha Kansal" userId="3f5b55bc-4e3d-4a32-bc0f-850242e6bc18" providerId="ADAL" clId="{73734CE8-90A1-49D7-B1FF-17DB2C14C5CF}" dt="2022-01-31T13:23:42.620" v="210" actId="5793"/>
      <pc:docMkLst>
        <pc:docMk/>
      </pc:docMkLst>
      <pc:sldChg chg="modSp mod">
        <pc:chgData name="Akanksha Kansal" userId="3f5b55bc-4e3d-4a32-bc0f-850242e6bc18" providerId="ADAL" clId="{73734CE8-90A1-49D7-B1FF-17DB2C14C5CF}" dt="2022-01-31T12:12:47.127" v="144" actId="14100"/>
        <pc:sldMkLst>
          <pc:docMk/>
          <pc:sldMk cId="1126531141" sldId="347"/>
        </pc:sldMkLst>
        <pc:spChg chg="mod">
          <ac:chgData name="Akanksha Kansal" userId="3f5b55bc-4e3d-4a32-bc0f-850242e6bc18" providerId="ADAL" clId="{73734CE8-90A1-49D7-B1FF-17DB2C14C5CF}" dt="2022-01-31T12:12:47.127" v="144" actId="14100"/>
          <ac:spMkLst>
            <pc:docMk/>
            <pc:sldMk cId="1126531141" sldId="347"/>
            <ac:spMk id="9" creationId="{F7A04F79-32F5-484A-AF85-DCAB66739EFC}"/>
          </ac:spMkLst>
        </pc:spChg>
      </pc:sldChg>
      <pc:sldChg chg="modSp mod">
        <pc:chgData name="Akanksha Kansal" userId="3f5b55bc-4e3d-4a32-bc0f-850242e6bc18" providerId="ADAL" clId="{73734CE8-90A1-49D7-B1FF-17DB2C14C5CF}" dt="2022-01-31T11:29:56.061" v="91" actId="20577"/>
        <pc:sldMkLst>
          <pc:docMk/>
          <pc:sldMk cId="2863918681" sldId="356"/>
        </pc:sldMkLst>
        <pc:spChg chg="mod">
          <ac:chgData name="Akanksha Kansal" userId="3f5b55bc-4e3d-4a32-bc0f-850242e6bc18" providerId="ADAL" clId="{73734CE8-90A1-49D7-B1FF-17DB2C14C5CF}" dt="2022-01-31T11:29:56.061" v="91" actId="20577"/>
          <ac:spMkLst>
            <pc:docMk/>
            <pc:sldMk cId="2863918681" sldId="356"/>
            <ac:spMk id="3" creationId="{1A2C06E0-0896-4F3A-B0D2-9EB3AB0DE44A}"/>
          </ac:spMkLst>
        </pc:spChg>
      </pc:sldChg>
      <pc:sldChg chg="addSp modSp new mod">
        <pc:chgData name="Akanksha Kansal" userId="3f5b55bc-4e3d-4a32-bc0f-850242e6bc18" providerId="ADAL" clId="{73734CE8-90A1-49D7-B1FF-17DB2C14C5CF}" dt="2022-01-31T13:23:42.620" v="210" actId="5793"/>
        <pc:sldMkLst>
          <pc:docMk/>
          <pc:sldMk cId="689579787" sldId="357"/>
        </pc:sldMkLst>
        <pc:spChg chg="mod">
          <ac:chgData name="Akanksha Kansal" userId="3f5b55bc-4e3d-4a32-bc0f-850242e6bc18" providerId="ADAL" clId="{73734CE8-90A1-49D7-B1FF-17DB2C14C5CF}" dt="2022-01-31T13:19:38.980" v="207" actId="1076"/>
          <ac:spMkLst>
            <pc:docMk/>
            <pc:sldMk cId="689579787" sldId="357"/>
            <ac:spMk id="2" creationId="{4F8704C3-22DE-47C2-9B3F-936D07B023F6}"/>
          </ac:spMkLst>
        </pc:spChg>
        <pc:spChg chg="mod">
          <ac:chgData name="Akanksha Kansal" userId="3f5b55bc-4e3d-4a32-bc0f-850242e6bc18" providerId="ADAL" clId="{73734CE8-90A1-49D7-B1FF-17DB2C14C5CF}" dt="2022-01-31T13:23:42.620" v="210" actId="5793"/>
          <ac:spMkLst>
            <pc:docMk/>
            <pc:sldMk cId="689579787" sldId="357"/>
            <ac:spMk id="3" creationId="{518D5388-9D03-49E8-86A3-21900857B0EC}"/>
          </ac:spMkLst>
        </pc:spChg>
        <pc:picChg chg="add mod">
          <ac:chgData name="Akanksha Kansal" userId="3f5b55bc-4e3d-4a32-bc0f-850242e6bc18" providerId="ADAL" clId="{73734CE8-90A1-49D7-B1FF-17DB2C14C5CF}" dt="2022-01-31T13:19:30.070" v="204" actId="14100"/>
          <ac:picMkLst>
            <pc:docMk/>
            <pc:sldMk cId="689579787" sldId="357"/>
            <ac:picMk id="1026" creationId="{192ECEDC-610B-4D53-A6FE-7D9B68CB91EA}"/>
          </ac:picMkLst>
        </pc:picChg>
      </pc:sldChg>
      <pc:sldChg chg="modSp new mod">
        <pc:chgData name="Akanksha Kansal" userId="3f5b55bc-4e3d-4a32-bc0f-850242e6bc18" providerId="ADAL" clId="{73734CE8-90A1-49D7-B1FF-17DB2C14C5CF}" dt="2022-01-31T11:28:37.547" v="90" actId="20577"/>
        <pc:sldMkLst>
          <pc:docMk/>
          <pc:sldMk cId="346384794" sldId="358"/>
        </pc:sldMkLst>
        <pc:spChg chg="mod">
          <ac:chgData name="Akanksha Kansal" userId="3f5b55bc-4e3d-4a32-bc0f-850242e6bc18" providerId="ADAL" clId="{73734CE8-90A1-49D7-B1FF-17DB2C14C5CF}" dt="2022-01-31T11:27:51.163" v="43" actId="20577"/>
          <ac:spMkLst>
            <pc:docMk/>
            <pc:sldMk cId="346384794" sldId="358"/>
            <ac:spMk id="2" creationId="{FA33587A-52A2-426C-B12A-648AAE03CDCB}"/>
          </ac:spMkLst>
        </pc:spChg>
        <pc:spChg chg="mod">
          <ac:chgData name="Akanksha Kansal" userId="3f5b55bc-4e3d-4a32-bc0f-850242e6bc18" providerId="ADAL" clId="{73734CE8-90A1-49D7-B1FF-17DB2C14C5CF}" dt="2022-01-31T11:28:37.547" v="90" actId="20577"/>
          <ac:spMkLst>
            <pc:docMk/>
            <pc:sldMk cId="346384794" sldId="358"/>
            <ac:spMk id="3" creationId="{54F070D6-28CC-410C-A5B1-42ACF7606449}"/>
          </ac:spMkLst>
        </pc:spChg>
      </pc:sldChg>
      <pc:sldChg chg="modSp new mod">
        <pc:chgData name="Akanksha Kansal" userId="3f5b55bc-4e3d-4a32-bc0f-850242e6bc18" providerId="ADAL" clId="{73734CE8-90A1-49D7-B1FF-17DB2C14C5CF}" dt="2022-01-31T11:30:33.335" v="122" actId="207"/>
        <pc:sldMkLst>
          <pc:docMk/>
          <pc:sldMk cId="1456045672" sldId="359"/>
        </pc:sldMkLst>
        <pc:spChg chg="mod">
          <ac:chgData name="Akanksha Kansal" userId="3f5b55bc-4e3d-4a32-bc0f-850242e6bc18" providerId="ADAL" clId="{73734CE8-90A1-49D7-B1FF-17DB2C14C5CF}" dt="2022-01-31T11:30:33.335" v="122" actId="207"/>
          <ac:spMkLst>
            <pc:docMk/>
            <pc:sldMk cId="1456045672" sldId="359"/>
            <ac:spMk id="2" creationId="{655E99D4-9689-4734-B214-D7B250E15E47}"/>
          </ac:spMkLst>
        </pc:spChg>
      </pc:sldChg>
      <pc:sldChg chg="delSp modSp new mod">
        <pc:chgData name="Akanksha Kansal" userId="3f5b55bc-4e3d-4a32-bc0f-850242e6bc18" providerId="ADAL" clId="{73734CE8-90A1-49D7-B1FF-17DB2C14C5CF}" dt="2022-01-31T13:09:49.824" v="184" actId="255"/>
        <pc:sldMkLst>
          <pc:docMk/>
          <pc:sldMk cId="1934467100" sldId="360"/>
        </pc:sldMkLst>
        <pc:spChg chg="mod">
          <ac:chgData name="Akanksha Kansal" userId="3f5b55bc-4e3d-4a32-bc0f-850242e6bc18" providerId="ADAL" clId="{73734CE8-90A1-49D7-B1FF-17DB2C14C5CF}" dt="2022-01-31T13:09:49.824" v="184" actId="255"/>
          <ac:spMkLst>
            <pc:docMk/>
            <pc:sldMk cId="1934467100" sldId="360"/>
            <ac:spMk id="2" creationId="{EE7A41ED-A850-4044-ACA4-FBEC7E750E25}"/>
          </ac:spMkLst>
        </pc:spChg>
        <pc:spChg chg="del">
          <ac:chgData name="Akanksha Kansal" userId="3f5b55bc-4e3d-4a32-bc0f-850242e6bc18" providerId="ADAL" clId="{73734CE8-90A1-49D7-B1FF-17DB2C14C5CF}" dt="2022-01-31T13:07:04.030" v="182" actId="478"/>
          <ac:spMkLst>
            <pc:docMk/>
            <pc:sldMk cId="1934467100" sldId="360"/>
            <ac:spMk id="3" creationId="{ACE79D14-D251-4075-B502-BA9893C29D3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F648FB-E09B-4EA7-9B00-6F8942AC995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IN"/>
        </a:p>
      </dgm:t>
    </dgm:pt>
    <dgm:pt modelId="{234E7A8F-2075-4FC8-A72F-2724D4AF8182}">
      <dgm:prSet phldrT="[Text]"/>
      <dgm:spPr/>
      <dgm:t>
        <a:bodyPr/>
        <a:lstStyle/>
        <a:p>
          <a:r>
            <a:rPr lang="en-IN" dirty="0"/>
            <a:t>Data Engineers</a:t>
          </a:r>
        </a:p>
      </dgm:t>
    </dgm:pt>
    <dgm:pt modelId="{898C6A94-51F4-43C0-B3A6-ECB03005F0FD}" type="parTrans" cxnId="{E9D60528-3EF7-4202-BFA1-A24187688FCE}">
      <dgm:prSet/>
      <dgm:spPr/>
      <dgm:t>
        <a:bodyPr/>
        <a:lstStyle/>
        <a:p>
          <a:endParaRPr lang="en-IN"/>
        </a:p>
      </dgm:t>
    </dgm:pt>
    <dgm:pt modelId="{ADB4104E-19CF-44AB-864F-A9CD37256B03}" type="sibTrans" cxnId="{E9D60528-3EF7-4202-BFA1-A24187688FCE}">
      <dgm:prSet/>
      <dgm:spPr/>
      <dgm:t>
        <a:bodyPr/>
        <a:lstStyle/>
        <a:p>
          <a:endParaRPr lang="en-IN"/>
        </a:p>
      </dgm:t>
    </dgm:pt>
    <dgm:pt modelId="{BC7E26A9-A2D9-4CE7-A3CB-743DE403B0A5}">
      <dgm:prSet phldrT="[Text]"/>
      <dgm:spPr/>
      <dgm:t>
        <a:bodyPr/>
        <a:lstStyle/>
        <a:p>
          <a:r>
            <a:rPr lang="en-IN" dirty="0"/>
            <a:t>Business Analysts </a:t>
          </a:r>
        </a:p>
      </dgm:t>
    </dgm:pt>
    <dgm:pt modelId="{A7A05FA9-3A44-4471-AF6A-A697215FFA61}" type="parTrans" cxnId="{72BC4916-D7AE-4812-97F3-7E716E99B47E}">
      <dgm:prSet/>
      <dgm:spPr/>
      <dgm:t>
        <a:bodyPr/>
        <a:lstStyle/>
        <a:p>
          <a:endParaRPr lang="en-IN"/>
        </a:p>
      </dgm:t>
    </dgm:pt>
    <dgm:pt modelId="{729C6321-0A7D-4EB8-8197-B24C81139F2E}" type="sibTrans" cxnId="{72BC4916-D7AE-4812-97F3-7E716E99B47E}">
      <dgm:prSet/>
      <dgm:spPr/>
      <dgm:t>
        <a:bodyPr/>
        <a:lstStyle/>
        <a:p>
          <a:endParaRPr lang="en-IN"/>
        </a:p>
      </dgm:t>
    </dgm:pt>
    <dgm:pt modelId="{E48ED920-21B4-4373-8FA0-CC1158C642C1}">
      <dgm:prSet phldrT="[Text]"/>
      <dgm:spPr/>
      <dgm:t>
        <a:bodyPr/>
        <a:lstStyle/>
        <a:p>
          <a:r>
            <a:rPr lang="en-IN" dirty="0"/>
            <a:t>Data Scientists </a:t>
          </a:r>
        </a:p>
      </dgm:t>
    </dgm:pt>
    <dgm:pt modelId="{58EEE595-06B1-491C-BE8C-8DD6AA454C49}" type="parTrans" cxnId="{CD089C20-B03D-45A4-BC69-77192A2A040D}">
      <dgm:prSet/>
      <dgm:spPr/>
      <dgm:t>
        <a:bodyPr/>
        <a:lstStyle/>
        <a:p>
          <a:endParaRPr lang="en-IN"/>
        </a:p>
      </dgm:t>
    </dgm:pt>
    <dgm:pt modelId="{DD09339E-C201-4E6E-BD0C-48AA5FF4B6EA}" type="sibTrans" cxnId="{CD089C20-B03D-45A4-BC69-77192A2A040D}">
      <dgm:prSet/>
      <dgm:spPr/>
      <dgm:t>
        <a:bodyPr/>
        <a:lstStyle/>
        <a:p>
          <a:endParaRPr lang="en-IN"/>
        </a:p>
      </dgm:t>
    </dgm:pt>
    <dgm:pt modelId="{F8B8527E-611A-419E-8486-9FFA6A6FC9A8}">
      <dgm:prSet phldrT="[Text]"/>
      <dgm:spPr/>
      <dgm:t>
        <a:bodyPr/>
        <a:lstStyle/>
        <a:p>
          <a:r>
            <a:rPr lang="en-IN" dirty="0"/>
            <a:t>Data Analysts</a:t>
          </a:r>
        </a:p>
      </dgm:t>
    </dgm:pt>
    <dgm:pt modelId="{7EE651C5-FB81-4FDB-93F2-B312C43D97E8}" type="parTrans" cxnId="{82976078-154A-4E91-BFB7-CED4ED54B5CF}">
      <dgm:prSet/>
      <dgm:spPr/>
      <dgm:t>
        <a:bodyPr/>
        <a:lstStyle/>
        <a:p>
          <a:endParaRPr lang="en-IN"/>
        </a:p>
      </dgm:t>
    </dgm:pt>
    <dgm:pt modelId="{785D9476-479E-4771-BC12-957308452512}" type="sibTrans" cxnId="{82976078-154A-4E91-BFB7-CED4ED54B5CF}">
      <dgm:prSet/>
      <dgm:spPr/>
      <dgm:t>
        <a:bodyPr/>
        <a:lstStyle/>
        <a:p>
          <a:endParaRPr lang="en-IN"/>
        </a:p>
      </dgm:t>
    </dgm:pt>
    <dgm:pt modelId="{8655D893-5407-4A04-A363-67912F74E3E3}" type="pres">
      <dgm:prSet presAssocID="{47F648FB-E09B-4EA7-9B00-6F8942AC995A}" presName="linear" presStyleCnt="0">
        <dgm:presLayoutVars>
          <dgm:dir/>
          <dgm:animLvl val="lvl"/>
          <dgm:resizeHandles val="exact"/>
        </dgm:presLayoutVars>
      </dgm:prSet>
      <dgm:spPr/>
    </dgm:pt>
    <dgm:pt modelId="{912666A7-2B6A-4292-AF52-D6F74EFB253E}" type="pres">
      <dgm:prSet presAssocID="{234E7A8F-2075-4FC8-A72F-2724D4AF8182}" presName="parentLin" presStyleCnt="0"/>
      <dgm:spPr/>
    </dgm:pt>
    <dgm:pt modelId="{D57B58DF-D62A-4141-9613-D27AEEF2C34A}" type="pres">
      <dgm:prSet presAssocID="{234E7A8F-2075-4FC8-A72F-2724D4AF8182}" presName="parentLeftMargin" presStyleLbl="node1" presStyleIdx="0" presStyleCnt="4"/>
      <dgm:spPr/>
    </dgm:pt>
    <dgm:pt modelId="{5851FE35-8E0E-4552-819D-DFE91258D2E8}" type="pres">
      <dgm:prSet presAssocID="{234E7A8F-2075-4FC8-A72F-2724D4AF8182}" presName="parentText" presStyleLbl="node1" presStyleIdx="0" presStyleCnt="4">
        <dgm:presLayoutVars>
          <dgm:chMax val="0"/>
          <dgm:bulletEnabled val="1"/>
        </dgm:presLayoutVars>
      </dgm:prSet>
      <dgm:spPr/>
    </dgm:pt>
    <dgm:pt modelId="{54B643CB-F4C8-49A2-AF41-88FA0AB8C680}" type="pres">
      <dgm:prSet presAssocID="{234E7A8F-2075-4FC8-A72F-2724D4AF8182}" presName="negativeSpace" presStyleCnt="0"/>
      <dgm:spPr/>
    </dgm:pt>
    <dgm:pt modelId="{A4FFC861-A5D0-4DCE-B0D2-409BB231B2DB}" type="pres">
      <dgm:prSet presAssocID="{234E7A8F-2075-4FC8-A72F-2724D4AF8182}" presName="childText" presStyleLbl="conFgAcc1" presStyleIdx="0" presStyleCnt="4">
        <dgm:presLayoutVars>
          <dgm:bulletEnabled val="1"/>
        </dgm:presLayoutVars>
      </dgm:prSet>
      <dgm:spPr/>
    </dgm:pt>
    <dgm:pt modelId="{1DDB7346-9512-41C4-95B4-E73C3DADED2B}" type="pres">
      <dgm:prSet presAssocID="{ADB4104E-19CF-44AB-864F-A9CD37256B03}" presName="spaceBetweenRectangles" presStyleCnt="0"/>
      <dgm:spPr/>
    </dgm:pt>
    <dgm:pt modelId="{E6260162-9FD3-4165-AD22-9C0BFC9DEE10}" type="pres">
      <dgm:prSet presAssocID="{BC7E26A9-A2D9-4CE7-A3CB-743DE403B0A5}" presName="parentLin" presStyleCnt="0"/>
      <dgm:spPr/>
    </dgm:pt>
    <dgm:pt modelId="{1F810485-7D63-4780-B955-07D3DDC825E8}" type="pres">
      <dgm:prSet presAssocID="{BC7E26A9-A2D9-4CE7-A3CB-743DE403B0A5}" presName="parentLeftMargin" presStyleLbl="node1" presStyleIdx="0" presStyleCnt="4"/>
      <dgm:spPr/>
    </dgm:pt>
    <dgm:pt modelId="{04D6D38E-F921-4347-84A5-63E258711311}" type="pres">
      <dgm:prSet presAssocID="{BC7E26A9-A2D9-4CE7-A3CB-743DE403B0A5}" presName="parentText" presStyleLbl="node1" presStyleIdx="1" presStyleCnt="4">
        <dgm:presLayoutVars>
          <dgm:chMax val="0"/>
          <dgm:bulletEnabled val="1"/>
        </dgm:presLayoutVars>
      </dgm:prSet>
      <dgm:spPr/>
    </dgm:pt>
    <dgm:pt modelId="{F5B8B148-2E95-4014-8043-B61C13179A02}" type="pres">
      <dgm:prSet presAssocID="{BC7E26A9-A2D9-4CE7-A3CB-743DE403B0A5}" presName="negativeSpace" presStyleCnt="0"/>
      <dgm:spPr/>
    </dgm:pt>
    <dgm:pt modelId="{7BD77D65-4C3D-47AA-B7B7-9F71CCBE0432}" type="pres">
      <dgm:prSet presAssocID="{BC7E26A9-A2D9-4CE7-A3CB-743DE403B0A5}" presName="childText" presStyleLbl="conFgAcc1" presStyleIdx="1" presStyleCnt="4">
        <dgm:presLayoutVars>
          <dgm:bulletEnabled val="1"/>
        </dgm:presLayoutVars>
      </dgm:prSet>
      <dgm:spPr/>
    </dgm:pt>
    <dgm:pt modelId="{FEC012AE-9AB9-4CC1-B88E-92072D39D47D}" type="pres">
      <dgm:prSet presAssocID="{729C6321-0A7D-4EB8-8197-B24C81139F2E}" presName="spaceBetweenRectangles" presStyleCnt="0"/>
      <dgm:spPr/>
    </dgm:pt>
    <dgm:pt modelId="{C2C92CC3-75F7-46A1-A67B-F947F10FB91B}" type="pres">
      <dgm:prSet presAssocID="{E48ED920-21B4-4373-8FA0-CC1158C642C1}" presName="parentLin" presStyleCnt="0"/>
      <dgm:spPr/>
    </dgm:pt>
    <dgm:pt modelId="{48DCB6A2-7FE2-4260-ADE0-DBECA3745C98}" type="pres">
      <dgm:prSet presAssocID="{E48ED920-21B4-4373-8FA0-CC1158C642C1}" presName="parentLeftMargin" presStyleLbl="node1" presStyleIdx="1" presStyleCnt="4"/>
      <dgm:spPr/>
    </dgm:pt>
    <dgm:pt modelId="{500A8D01-74C5-4BCD-872C-D24C1CBEBEE2}" type="pres">
      <dgm:prSet presAssocID="{E48ED920-21B4-4373-8FA0-CC1158C642C1}" presName="parentText" presStyleLbl="node1" presStyleIdx="2" presStyleCnt="4">
        <dgm:presLayoutVars>
          <dgm:chMax val="0"/>
          <dgm:bulletEnabled val="1"/>
        </dgm:presLayoutVars>
      </dgm:prSet>
      <dgm:spPr/>
    </dgm:pt>
    <dgm:pt modelId="{4BCC420B-0E00-4DC4-A53D-EC141D429074}" type="pres">
      <dgm:prSet presAssocID="{E48ED920-21B4-4373-8FA0-CC1158C642C1}" presName="negativeSpace" presStyleCnt="0"/>
      <dgm:spPr/>
    </dgm:pt>
    <dgm:pt modelId="{08B3D275-820E-49EB-AF2F-C75A55162E25}" type="pres">
      <dgm:prSet presAssocID="{E48ED920-21B4-4373-8FA0-CC1158C642C1}" presName="childText" presStyleLbl="conFgAcc1" presStyleIdx="2" presStyleCnt="4" custLinFactNeighborY="1726">
        <dgm:presLayoutVars>
          <dgm:bulletEnabled val="1"/>
        </dgm:presLayoutVars>
      </dgm:prSet>
      <dgm:spPr/>
    </dgm:pt>
    <dgm:pt modelId="{0F71492F-A473-4DF7-96A6-BDEE97617E92}" type="pres">
      <dgm:prSet presAssocID="{DD09339E-C201-4E6E-BD0C-48AA5FF4B6EA}" presName="spaceBetweenRectangles" presStyleCnt="0"/>
      <dgm:spPr/>
    </dgm:pt>
    <dgm:pt modelId="{92E5051D-AF49-4415-9CDF-66132A9A3AB7}" type="pres">
      <dgm:prSet presAssocID="{F8B8527E-611A-419E-8486-9FFA6A6FC9A8}" presName="parentLin" presStyleCnt="0"/>
      <dgm:spPr/>
    </dgm:pt>
    <dgm:pt modelId="{F727BCEE-A5D3-49C4-BF15-64384324DAFE}" type="pres">
      <dgm:prSet presAssocID="{F8B8527E-611A-419E-8486-9FFA6A6FC9A8}" presName="parentLeftMargin" presStyleLbl="node1" presStyleIdx="2" presStyleCnt="4"/>
      <dgm:spPr/>
    </dgm:pt>
    <dgm:pt modelId="{0E4C7AB5-2A93-4F6D-95B8-B90ADD6E6768}" type="pres">
      <dgm:prSet presAssocID="{F8B8527E-611A-419E-8486-9FFA6A6FC9A8}" presName="parentText" presStyleLbl="node1" presStyleIdx="3" presStyleCnt="4">
        <dgm:presLayoutVars>
          <dgm:chMax val="0"/>
          <dgm:bulletEnabled val="1"/>
        </dgm:presLayoutVars>
      </dgm:prSet>
      <dgm:spPr/>
    </dgm:pt>
    <dgm:pt modelId="{55161C14-AFDF-4ACE-AE92-31FE9618C1F1}" type="pres">
      <dgm:prSet presAssocID="{F8B8527E-611A-419E-8486-9FFA6A6FC9A8}" presName="negativeSpace" presStyleCnt="0"/>
      <dgm:spPr/>
    </dgm:pt>
    <dgm:pt modelId="{5A364AE3-3367-4C97-83B8-FAFB7244053E}" type="pres">
      <dgm:prSet presAssocID="{F8B8527E-611A-419E-8486-9FFA6A6FC9A8}" presName="childText" presStyleLbl="conFgAcc1" presStyleIdx="3" presStyleCnt="4">
        <dgm:presLayoutVars>
          <dgm:bulletEnabled val="1"/>
        </dgm:presLayoutVars>
      </dgm:prSet>
      <dgm:spPr/>
    </dgm:pt>
  </dgm:ptLst>
  <dgm:cxnLst>
    <dgm:cxn modelId="{C587FE0A-FB6A-420E-991B-CA63CE6F0204}" type="presOf" srcId="{47F648FB-E09B-4EA7-9B00-6F8942AC995A}" destId="{8655D893-5407-4A04-A363-67912F74E3E3}" srcOrd="0" destOrd="0" presId="urn:microsoft.com/office/officeart/2005/8/layout/list1"/>
    <dgm:cxn modelId="{72BC4916-D7AE-4812-97F3-7E716E99B47E}" srcId="{47F648FB-E09B-4EA7-9B00-6F8942AC995A}" destId="{BC7E26A9-A2D9-4CE7-A3CB-743DE403B0A5}" srcOrd="1" destOrd="0" parTransId="{A7A05FA9-3A44-4471-AF6A-A697215FFA61}" sibTransId="{729C6321-0A7D-4EB8-8197-B24C81139F2E}"/>
    <dgm:cxn modelId="{CD089C20-B03D-45A4-BC69-77192A2A040D}" srcId="{47F648FB-E09B-4EA7-9B00-6F8942AC995A}" destId="{E48ED920-21B4-4373-8FA0-CC1158C642C1}" srcOrd="2" destOrd="0" parTransId="{58EEE595-06B1-491C-BE8C-8DD6AA454C49}" sibTransId="{DD09339E-C201-4E6E-BD0C-48AA5FF4B6EA}"/>
    <dgm:cxn modelId="{E9D60528-3EF7-4202-BFA1-A24187688FCE}" srcId="{47F648FB-E09B-4EA7-9B00-6F8942AC995A}" destId="{234E7A8F-2075-4FC8-A72F-2724D4AF8182}" srcOrd="0" destOrd="0" parTransId="{898C6A94-51F4-43C0-B3A6-ECB03005F0FD}" sibTransId="{ADB4104E-19CF-44AB-864F-A9CD37256B03}"/>
    <dgm:cxn modelId="{6A8F952F-6E18-454A-9740-E3A10280A329}" type="presOf" srcId="{F8B8527E-611A-419E-8486-9FFA6A6FC9A8}" destId="{0E4C7AB5-2A93-4F6D-95B8-B90ADD6E6768}" srcOrd="1" destOrd="0" presId="urn:microsoft.com/office/officeart/2005/8/layout/list1"/>
    <dgm:cxn modelId="{82976078-154A-4E91-BFB7-CED4ED54B5CF}" srcId="{47F648FB-E09B-4EA7-9B00-6F8942AC995A}" destId="{F8B8527E-611A-419E-8486-9FFA6A6FC9A8}" srcOrd="3" destOrd="0" parTransId="{7EE651C5-FB81-4FDB-93F2-B312C43D97E8}" sibTransId="{785D9476-479E-4771-BC12-957308452512}"/>
    <dgm:cxn modelId="{4A7C9486-E78F-46D6-8F05-87BBEA38CDD9}" type="presOf" srcId="{234E7A8F-2075-4FC8-A72F-2724D4AF8182}" destId="{5851FE35-8E0E-4552-819D-DFE91258D2E8}" srcOrd="1" destOrd="0" presId="urn:microsoft.com/office/officeart/2005/8/layout/list1"/>
    <dgm:cxn modelId="{4C350D8B-5A9C-4A4C-A446-8F10DCFBF1FA}" type="presOf" srcId="{F8B8527E-611A-419E-8486-9FFA6A6FC9A8}" destId="{F727BCEE-A5D3-49C4-BF15-64384324DAFE}" srcOrd="0" destOrd="0" presId="urn:microsoft.com/office/officeart/2005/8/layout/list1"/>
    <dgm:cxn modelId="{1BE4BA95-04CF-4A60-B543-4FCBF3EA8CAF}" type="presOf" srcId="{BC7E26A9-A2D9-4CE7-A3CB-743DE403B0A5}" destId="{1F810485-7D63-4780-B955-07D3DDC825E8}" srcOrd="0" destOrd="0" presId="urn:microsoft.com/office/officeart/2005/8/layout/list1"/>
    <dgm:cxn modelId="{6E7FBCB6-6AFE-4ACB-B8E4-861043362257}" type="presOf" srcId="{234E7A8F-2075-4FC8-A72F-2724D4AF8182}" destId="{D57B58DF-D62A-4141-9613-D27AEEF2C34A}" srcOrd="0" destOrd="0" presId="urn:microsoft.com/office/officeart/2005/8/layout/list1"/>
    <dgm:cxn modelId="{31038ABA-6907-41AD-83EF-52E8D83F3711}" type="presOf" srcId="{E48ED920-21B4-4373-8FA0-CC1158C642C1}" destId="{48DCB6A2-7FE2-4260-ADE0-DBECA3745C98}" srcOrd="0" destOrd="0" presId="urn:microsoft.com/office/officeart/2005/8/layout/list1"/>
    <dgm:cxn modelId="{ECE7EDD7-9376-43CA-9E4B-98BAB06848BF}" type="presOf" srcId="{E48ED920-21B4-4373-8FA0-CC1158C642C1}" destId="{500A8D01-74C5-4BCD-872C-D24C1CBEBEE2}" srcOrd="1" destOrd="0" presId="urn:microsoft.com/office/officeart/2005/8/layout/list1"/>
    <dgm:cxn modelId="{598FFCDF-3ED6-4168-96ED-705A8BD158F1}" type="presOf" srcId="{BC7E26A9-A2D9-4CE7-A3CB-743DE403B0A5}" destId="{04D6D38E-F921-4347-84A5-63E258711311}" srcOrd="1" destOrd="0" presId="urn:microsoft.com/office/officeart/2005/8/layout/list1"/>
    <dgm:cxn modelId="{CFAA007E-9ACE-4796-B914-4295CDE03B96}" type="presParOf" srcId="{8655D893-5407-4A04-A363-67912F74E3E3}" destId="{912666A7-2B6A-4292-AF52-D6F74EFB253E}" srcOrd="0" destOrd="0" presId="urn:microsoft.com/office/officeart/2005/8/layout/list1"/>
    <dgm:cxn modelId="{851F0604-1449-4CB8-B9A4-570D1951163B}" type="presParOf" srcId="{912666A7-2B6A-4292-AF52-D6F74EFB253E}" destId="{D57B58DF-D62A-4141-9613-D27AEEF2C34A}" srcOrd="0" destOrd="0" presId="urn:microsoft.com/office/officeart/2005/8/layout/list1"/>
    <dgm:cxn modelId="{EBFD9C21-B14D-4F4E-8075-88045689102F}" type="presParOf" srcId="{912666A7-2B6A-4292-AF52-D6F74EFB253E}" destId="{5851FE35-8E0E-4552-819D-DFE91258D2E8}" srcOrd="1" destOrd="0" presId="urn:microsoft.com/office/officeart/2005/8/layout/list1"/>
    <dgm:cxn modelId="{8957F27F-FAC3-414E-9870-5AEBC9CE5B21}" type="presParOf" srcId="{8655D893-5407-4A04-A363-67912F74E3E3}" destId="{54B643CB-F4C8-49A2-AF41-88FA0AB8C680}" srcOrd="1" destOrd="0" presId="urn:microsoft.com/office/officeart/2005/8/layout/list1"/>
    <dgm:cxn modelId="{74AF1D5A-719D-4D26-98FB-65982635DA2C}" type="presParOf" srcId="{8655D893-5407-4A04-A363-67912F74E3E3}" destId="{A4FFC861-A5D0-4DCE-B0D2-409BB231B2DB}" srcOrd="2" destOrd="0" presId="urn:microsoft.com/office/officeart/2005/8/layout/list1"/>
    <dgm:cxn modelId="{727F0EEA-685A-4C0D-9B70-672BD8DAA275}" type="presParOf" srcId="{8655D893-5407-4A04-A363-67912F74E3E3}" destId="{1DDB7346-9512-41C4-95B4-E73C3DADED2B}" srcOrd="3" destOrd="0" presId="urn:microsoft.com/office/officeart/2005/8/layout/list1"/>
    <dgm:cxn modelId="{04225AAF-FC4D-4EA7-BC14-992D3226ED51}" type="presParOf" srcId="{8655D893-5407-4A04-A363-67912F74E3E3}" destId="{E6260162-9FD3-4165-AD22-9C0BFC9DEE10}" srcOrd="4" destOrd="0" presId="urn:microsoft.com/office/officeart/2005/8/layout/list1"/>
    <dgm:cxn modelId="{FD64AB11-073E-44DA-92D6-9A92A381372D}" type="presParOf" srcId="{E6260162-9FD3-4165-AD22-9C0BFC9DEE10}" destId="{1F810485-7D63-4780-B955-07D3DDC825E8}" srcOrd="0" destOrd="0" presId="urn:microsoft.com/office/officeart/2005/8/layout/list1"/>
    <dgm:cxn modelId="{F4374796-46CD-4071-B4FF-F933A86BC2ED}" type="presParOf" srcId="{E6260162-9FD3-4165-AD22-9C0BFC9DEE10}" destId="{04D6D38E-F921-4347-84A5-63E258711311}" srcOrd="1" destOrd="0" presId="urn:microsoft.com/office/officeart/2005/8/layout/list1"/>
    <dgm:cxn modelId="{6A590E1E-567E-4596-B9EB-1CBC9525BA12}" type="presParOf" srcId="{8655D893-5407-4A04-A363-67912F74E3E3}" destId="{F5B8B148-2E95-4014-8043-B61C13179A02}" srcOrd="5" destOrd="0" presId="urn:microsoft.com/office/officeart/2005/8/layout/list1"/>
    <dgm:cxn modelId="{0137EB74-2521-445A-A7A0-0D3A41BC16CC}" type="presParOf" srcId="{8655D893-5407-4A04-A363-67912F74E3E3}" destId="{7BD77D65-4C3D-47AA-B7B7-9F71CCBE0432}" srcOrd="6" destOrd="0" presId="urn:microsoft.com/office/officeart/2005/8/layout/list1"/>
    <dgm:cxn modelId="{0EB585C6-A70D-4C05-BD3E-5B9F5DBBAF9F}" type="presParOf" srcId="{8655D893-5407-4A04-A363-67912F74E3E3}" destId="{FEC012AE-9AB9-4CC1-B88E-92072D39D47D}" srcOrd="7" destOrd="0" presId="urn:microsoft.com/office/officeart/2005/8/layout/list1"/>
    <dgm:cxn modelId="{B511B568-F8BC-485A-8099-2F29DB202790}" type="presParOf" srcId="{8655D893-5407-4A04-A363-67912F74E3E3}" destId="{C2C92CC3-75F7-46A1-A67B-F947F10FB91B}" srcOrd="8" destOrd="0" presId="urn:microsoft.com/office/officeart/2005/8/layout/list1"/>
    <dgm:cxn modelId="{F3F00022-909A-4C26-8A12-B0A0D31CC0A7}" type="presParOf" srcId="{C2C92CC3-75F7-46A1-A67B-F947F10FB91B}" destId="{48DCB6A2-7FE2-4260-ADE0-DBECA3745C98}" srcOrd="0" destOrd="0" presId="urn:microsoft.com/office/officeart/2005/8/layout/list1"/>
    <dgm:cxn modelId="{C58BCBAF-43C1-48EE-B48F-0ACE01FE5A83}" type="presParOf" srcId="{C2C92CC3-75F7-46A1-A67B-F947F10FB91B}" destId="{500A8D01-74C5-4BCD-872C-D24C1CBEBEE2}" srcOrd="1" destOrd="0" presId="urn:microsoft.com/office/officeart/2005/8/layout/list1"/>
    <dgm:cxn modelId="{D8A092FC-BECE-49F8-8CF6-78C670DAD19E}" type="presParOf" srcId="{8655D893-5407-4A04-A363-67912F74E3E3}" destId="{4BCC420B-0E00-4DC4-A53D-EC141D429074}" srcOrd="9" destOrd="0" presId="urn:microsoft.com/office/officeart/2005/8/layout/list1"/>
    <dgm:cxn modelId="{6E2E4D60-8A09-47B3-BA6D-9B91DCF640B3}" type="presParOf" srcId="{8655D893-5407-4A04-A363-67912F74E3E3}" destId="{08B3D275-820E-49EB-AF2F-C75A55162E25}" srcOrd="10" destOrd="0" presId="urn:microsoft.com/office/officeart/2005/8/layout/list1"/>
    <dgm:cxn modelId="{40D552FB-F6E2-475C-A707-69F1F352001B}" type="presParOf" srcId="{8655D893-5407-4A04-A363-67912F74E3E3}" destId="{0F71492F-A473-4DF7-96A6-BDEE97617E92}" srcOrd="11" destOrd="0" presId="urn:microsoft.com/office/officeart/2005/8/layout/list1"/>
    <dgm:cxn modelId="{6B9D652B-0AA0-4BD5-A871-7DDB18826FB7}" type="presParOf" srcId="{8655D893-5407-4A04-A363-67912F74E3E3}" destId="{92E5051D-AF49-4415-9CDF-66132A9A3AB7}" srcOrd="12" destOrd="0" presId="urn:microsoft.com/office/officeart/2005/8/layout/list1"/>
    <dgm:cxn modelId="{CCD887DB-DB97-4912-AA57-450E8AA5390D}" type="presParOf" srcId="{92E5051D-AF49-4415-9CDF-66132A9A3AB7}" destId="{F727BCEE-A5D3-49C4-BF15-64384324DAFE}" srcOrd="0" destOrd="0" presId="urn:microsoft.com/office/officeart/2005/8/layout/list1"/>
    <dgm:cxn modelId="{473636CB-0E5F-4B99-9252-C89D4A9028E1}" type="presParOf" srcId="{92E5051D-AF49-4415-9CDF-66132A9A3AB7}" destId="{0E4C7AB5-2A93-4F6D-95B8-B90ADD6E6768}" srcOrd="1" destOrd="0" presId="urn:microsoft.com/office/officeart/2005/8/layout/list1"/>
    <dgm:cxn modelId="{13EF69BB-8F0A-48F5-A896-B4D022AC0BEE}" type="presParOf" srcId="{8655D893-5407-4A04-A363-67912F74E3E3}" destId="{55161C14-AFDF-4ACE-AE92-31FE9618C1F1}" srcOrd="13" destOrd="0" presId="urn:microsoft.com/office/officeart/2005/8/layout/list1"/>
    <dgm:cxn modelId="{4F2E6633-B2FA-488F-AC5D-CED041CBDBA9}" type="presParOf" srcId="{8655D893-5407-4A04-A363-67912F74E3E3}" destId="{5A364AE3-3367-4C97-83B8-FAFB7244053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FC861-A5D0-4DCE-B0D2-409BB231B2DB}">
      <dsp:nvSpPr>
        <dsp:cNvPr id="0" name=""/>
        <dsp:cNvSpPr/>
      </dsp:nvSpPr>
      <dsp:spPr>
        <a:xfrm>
          <a:off x="0" y="320262"/>
          <a:ext cx="7736408"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51FE35-8E0E-4552-819D-DFE91258D2E8}">
      <dsp:nvSpPr>
        <dsp:cNvPr id="0" name=""/>
        <dsp:cNvSpPr/>
      </dsp:nvSpPr>
      <dsp:spPr>
        <a:xfrm>
          <a:off x="386820" y="10302"/>
          <a:ext cx="5415485" cy="619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4692" tIns="0" rIns="204692" bIns="0" numCol="1" spcCol="1270" anchor="ctr" anchorCtr="0">
          <a:noAutofit/>
        </a:bodyPr>
        <a:lstStyle/>
        <a:p>
          <a:pPr marL="0" lvl="0" indent="0" algn="l" defTabSz="933450">
            <a:lnSpc>
              <a:spcPct val="90000"/>
            </a:lnSpc>
            <a:spcBef>
              <a:spcPct val="0"/>
            </a:spcBef>
            <a:spcAft>
              <a:spcPct val="35000"/>
            </a:spcAft>
            <a:buNone/>
          </a:pPr>
          <a:r>
            <a:rPr lang="en-IN" sz="2100" kern="1200" dirty="0"/>
            <a:t>Data Engineers</a:t>
          </a:r>
        </a:p>
      </dsp:txBody>
      <dsp:txXfrm>
        <a:off x="417082" y="40564"/>
        <a:ext cx="5354961" cy="559396"/>
      </dsp:txXfrm>
    </dsp:sp>
    <dsp:sp modelId="{7BD77D65-4C3D-47AA-B7B7-9F71CCBE0432}">
      <dsp:nvSpPr>
        <dsp:cNvPr id="0" name=""/>
        <dsp:cNvSpPr/>
      </dsp:nvSpPr>
      <dsp:spPr>
        <a:xfrm>
          <a:off x="0" y="1272822"/>
          <a:ext cx="7736408"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D6D38E-F921-4347-84A5-63E258711311}">
      <dsp:nvSpPr>
        <dsp:cNvPr id="0" name=""/>
        <dsp:cNvSpPr/>
      </dsp:nvSpPr>
      <dsp:spPr>
        <a:xfrm>
          <a:off x="386820" y="962862"/>
          <a:ext cx="5415485" cy="619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4692" tIns="0" rIns="204692" bIns="0" numCol="1" spcCol="1270" anchor="ctr" anchorCtr="0">
          <a:noAutofit/>
        </a:bodyPr>
        <a:lstStyle/>
        <a:p>
          <a:pPr marL="0" lvl="0" indent="0" algn="l" defTabSz="933450">
            <a:lnSpc>
              <a:spcPct val="90000"/>
            </a:lnSpc>
            <a:spcBef>
              <a:spcPct val="0"/>
            </a:spcBef>
            <a:spcAft>
              <a:spcPct val="35000"/>
            </a:spcAft>
            <a:buNone/>
          </a:pPr>
          <a:r>
            <a:rPr lang="en-IN" sz="2100" kern="1200" dirty="0"/>
            <a:t>Business Analysts </a:t>
          </a:r>
        </a:p>
      </dsp:txBody>
      <dsp:txXfrm>
        <a:off x="417082" y="993124"/>
        <a:ext cx="5354961" cy="559396"/>
      </dsp:txXfrm>
    </dsp:sp>
    <dsp:sp modelId="{08B3D275-820E-49EB-AF2F-C75A55162E25}">
      <dsp:nvSpPr>
        <dsp:cNvPr id="0" name=""/>
        <dsp:cNvSpPr/>
      </dsp:nvSpPr>
      <dsp:spPr>
        <a:xfrm>
          <a:off x="0" y="2227339"/>
          <a:ext cx="7736408"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0A8D01-74C5-4BCD-872C-D24C1CBEBEE2}">
      <dsp:nvSpPr>
        <dsp:cNvPr id="0" name=""/>
        <dsp:cNvSpPr/>
      </dsp:nvSpPr>
      <dsp:spPr>
        <a:xfrm>
          <a:off x="386820" y="1915422"/>
          <a:ext cx="5415485" cy="619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4692" tIns="0" rIns="204692" bIns="0" numCol="1" spcCol="1270" anchor="ctr" anchorCtr="0">
          <a:noAutofit/>
        </a:bodyPr>
        <a:lstStyle/>
        <a:p>
          <a:pPr marL="0" lvl="0" indent="0" algn="l" defTabSz="933450">
            <a:lnSpc>
              <a:spcPct val="90000"/>
            </a:lnSpc>
            <a:spcBef>
              <a:spcPct val="0"/>
            </a:spcBef>
            <a:spcAft>
              <a:spcPct val="35000"/>
            </a:spcAft>
            <a:buNone/>
          </a:pPr>
          <a:r>
            <a:rPr lang="en-IN" sz="2100" kern="1200" dirty="0"/>
            <a:t>Data Scientists </a:t>
          </a:r>
        </a:p>
      </dsp:txBody>
      <dsp:txXfrm>
        <a:off x="417082" y="1945684"/>
        <a:ext cx="5354961" cy="559396"/>
      </dsp:txXfrm>
    </dsp:sp>
    <dsp:sp modelId="{5A364AE3-3367-4C97-83B8-FAFB7244053E}">
      <dsp:nvSpPr>
        <dsp:cNvPr id="0" name=""/>
        <dsp:cNvSpPr/>
      </dsp:nvSpPr>
      <dsp:spPr>
        <a:xfrm>
          <a:off x="0" y="3177942"/>
          <a:ext cx="7736408"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4C7AB5-2A93-4F6D-95B8-B90ADD6E6768}">
      <dsp:nvSpPr>
        <dsp:cNvPr id="0" name=""/>
        <dsp:cNvSpPr/>
      </dsp:nvSpPr>
      <dsp:spPr>
        <a:xfrm>
          <a:off x="386820" y="2867982"/>
          <a:ext cx="5415485" cy="619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4692" tIns="0" rIns="204692" bIns="0" numCol="1" spcCol="1270" anchor="ctr" anchorCtr="0">
          <a:noAutofit/>
        </a:bodyPr>
        <a:lstStyle/>
        <a:p>
          <a:pPr marL="0" lvl="0" indent="0" algn="l" defTabSz="933450">
            <a:lnSpc>
              <a:spcPct val="90000"/>
            </a:lnSpc>
            <a:spcBef>
              <a:spcPct val="0"/>
            </a:spcBef>
            <a:spcAft>
              <a:spcPct val="35000"/>
            </a:spcAft>
            <a:buNone/>
          </a:pPr>
          <a:r>
            <a:rPr lang="en-IN" sz="2100" kern="1200" dirty="0"/>
            <a:t>Data Analysts</a:t>
          </a:r>
        </a:p>
      </dsp:txBody>
      <dsp:txXfrm>
        <a:off x="417082" y="2898244"/>
        <a:ext cx="5354961"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BCAE1-7EDF-4D49-80C4-46A4C07ED65E}" type="datetimeFigureOut">
              <a:rPr lang="en-US" smtClean="0"/>
              <a:t>5/24/2022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5966E-6F73-4105-952B-0BEBEA56E5F5}" type="slidenum">
              <a:rPr lang="en-US" smtClean="0"/>
              <a:t>‹#›</a:t>
            </a:fld>
            <a:endParaRPr lang="en-US"/>
          </a:p>
        </p:txBody>
      </p:sp>
    </p:spTree>
    <p:extLst>
      <p:ext uri="{BB962C8B-B14F-4D97-AF65-F5344CB8AC3E}">
        <p14:creationId xmlns:p14="http://schemas.microsoft.com/office/powerpoint/2010/main" val="3424573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facebook.com/metsooutotec" TargetMode="External"/><Relationship Id="rId7" Type="http://schemas.openxmlformats.org/officeDocument/2006/relationships/hyperlink" Target="http://www.youtube.com/metsooutotec" TargetMode="External"/><Relationship Id="rId2" Type="http://schemas.openxmlformats.org/officeDocument/2006/relationships/hyperlink" Target="http://www.mogroup.com/" TargetMode="External"/><Relationship Id="rId1" Type="http://schemas.openxmlformats.org/officeDocument/2006/relationships/slideMaster" Target="../slideMasters/slideMaster2.xml"/><Relationship Id="rId6" Type="http://schemas.openxmlformats.org/officeDocument/2006/relationships/hyperlink" Target="http://www.instagram.com/metsooutotec" TargetMode="External"/><Relationship Id="rId5" Type="http://schemas.openxmlformats.org/officeDocument/2006/relationships/hyperlink" Target="http://www.linkedin.com/company/metsooutotec" TargetMode="External"/><Relationship Id="rId4" Type="http://schemas.openxmlformats.org/officeDocument/2006/relationships/hyperlink" Target="http://www.twitter.com/metsooutotec" TargetMode="External"/><Relationship Id="rId9" Type="http://schemas.openxmlformats.org/officeDocument/2006/relationships/image" Target="../media/image12.png"/></Relationships>
</file>

<file path=ppt/slideLayouts/_rels/slideLayout10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facebook.com/metsooutotec" TargetMode="External"/><Relationship Id="rId7" Type="http://schemas.openxmlformats.org/officeDocument/2006/relationships/hyperlink" Target="http://www.youtube.com/metsooutotec" TargetMode="External"/><Relationship Id="rId2" Type="http://schemas.openxmlformats.org/officeDocument/2006/relationships/hyperlink" Target="http://www.mogroup.com/" TargetMode="External"/><Relationship Id="rId1" Type="http://schemas.openxmlformats.org/officeDocument/2006/relationships/slideMaster" Target="../slideMasters/slideMaster2.xml"/><Relationship Id="rId6" Type="http://schemas.openxmlformats.org/officeDocument/2006/relationships/hyperlink" Target="http://www.instagram.com/metsooutotec" TargetMode="External"/><Relationship Id="rId5" Type="http://schemas.openxmlformats.org/officeDocument/2006/relationships/hyperlink" Target="http://www.linkedin.com/company/metsooutotec" TargetMode="External"/><Relationship Id="rId4" Type="http://schemas.openxmlformats.org/officeDocument/2006/relationships/hyperlink" Target="http://www.twitter.com/metsooutotec" TargetMode="Externa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facebook.com/metsooutotec" TargetMode="External"/><Relationship Id="rId7" Type="http://schemas.openxmlformats.org/officeDocument/2006/relationships/hyperlink" Target="http://www.youtube.com/metsooutotec" TargetMode="External"/><Relationship Id="rId2" Type="http://schemas.openxmlformats.org/officeDocument/2006/relationships/hyperlink" Target="http://www.mogroup.com/" TargetMode="External"/><Relationship Id="rId1" Type="http://schemas.openxmlformats.org/officeDocument/2006/relationships/slideMaster" Target="../slideMasters/slideMaster3.xml"/><Relationship Id="rId6" Type="http://schemas.openxmlformats.org/officeDocument/2006/relationships/hyperlink" Target="http://www.instagram.com/metsooutotec" TargetMode="External"/><Relationship Id="rId5" Type="http://schemas.openxmlformats.org/officeDocument/2006/relationships/hyperlink" Target="http://www.linkedin.com/company/metsooutotec" TargetMode="External"/><Relationship Id="rId4" Type="http://schemas.openxmlformats.org/officeDocument/2006/relationships/hyperlink" Target="http://www.twitter.com/metsooutotec" TargetMode="External"/><Relationship Id="rId9" Type="http://schemas.openxmlformats.org/officeDocument/2006/relationships/image" Target="../media/image12.png"/></Relationships>
</file>

<file path=ppt/slideLayouts/_rels/slideLayout15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facebook.com/metsooutotec" TargetMode="External"/><Relationship Id="rId7" Type="http://schemas.openxmlformats.org/officeDocument/2006/relationships/hyperlink" Target="http://www.youtube.com/metsooutotec" TargetMode="External"/><Relationship Id="rId2" Type="http://schemas.openxmlformats.org/officeDocument/2006/relationships/hyperlink" Target="http://www.mogroup.com/" TargetMode="External"/><Relationship Id="rId1" Type="http://schemas.openxmlformats.org/officeDocument/2006/relationships/slideMaster" Target="../slideMasters/slideMaster3.xml"/><Relationship Id="rId6" Type="http://schemas.openxmlformats.org/officeDocument/2006/relationships/hyperlink" Target="http://www.instagram.com/metsooutotec" TargetMode="External"/><Relationship Id="rId5" Type="http://schemas.openxmlformats.org/officeDocument/2006/relationships/hyperlink" Target="http://www.linkedin.com/company/metsooutotec" TargetMode="External"/><Relationship Id="rId4" Type="http://schemas.openxmlformats.org/officeDocument/2006/relationships/hyperlink" Target="http://www.twitter.com/metsooutotec" TargetMode="Externa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facebook.com/metsooutotec" TargetMode="External"/><Relationship Id="rId7" Type="http://schemas.openxmlformats.org/officeDocument/2006/relationships/hyperlink" Target="http://www.youtube.com/metsooutotec" TargetMode="External"/><Relationship Id="rId2" Type="http://schemas.openxmlformats.org/officeDocument/2006/relationships/hyperlink" Target="http://www.mogroup.com/" TargetMode="External"/><Relationship Id="rId1" Type="http://schemas.openxmlformats.org/officeDocument/2006/relationships/slideMaster" Target="../slideMasters/slideMaster1.xml"/><Relationship Id="rId6" Type="http://schemas.openxmlformats.org/officeDocument/2006/relationships/hyperlink" Target="http://www.instagram.com/metsooutotec" TargetMode="External"/><Relationship Id="rId5" Type="http://schemas.openxmlformats.org/officeDocument/2006/relationships/hyperlink" Target="http://www.linkedin.com/company/metsooutotec" TargetMode="External"/><Relationship Id="rId4" Type="http://schemas.openxmlformats.org/officeDocument/2006/relationships/hyperlink" Target="http://www.twitter.com/metsooutotec" TargetMode="External"/><Relationship Id="rId9" Type="http://schemas.openxmlformats.org/officeDocument/2006/relationships/image" Target="../media/image12.png"/></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facebook.com/metsooutotec" TargetMode="External"/><Relationship Id="rId7" Type="http://schemas.openxmlformats.org/officeDocument/2006/relationships/hyperlink" Target="http://www.youtube.com/metsooutotec" TargetMode="External"/><Relationship Id="rId2" Type="http://schemas.openxmlformats.org/officeDocument/2006/relationships/hyperlink" Target="http://www.mogroup.com/" TargetMode="External"/><Relationship Id="rId1" Type="http://schemas.openxmlformats.org/officeDocument/2006/relationships/slideMaster" Target="../slideMasters/slideMaster1.xml"/><Relationship Id="rId6" Type="http://schemas.openxmlformats.org/officeDocument/2006/relationships/hyperlink" Target="http://www.instagram.com/metsooutotec" TargetMode="External"/><Relationship Id="rId5" Type="http://schemas.openxmlformats.org/officeDocument/2006/relationships/hyperlink" Target="http://www.linkedin.com/company/metsooutotec" TargetMode="External"/><Relationship Id="rId4" Type="http://schemas.openxmlformats.org/officeDocument/2006/relationships/hyperlink" Target="http://www.twitter.com/metsooutotec" TargetMode="Externa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76B4-E395-4B29-8F18-5FBCAB5EBD71}"/>
              </a:ext>
            </a:extLst>
          </p:cNvPr>
          <p:cNvSpPr>
            <a:spLocks noGrp="1"/>
          </p:cNvSpPr>
          <p:nvPr>
            <p:ph type="ctrTitle"/>
          </p:nvPr>
        </p:nvSpPr>
        <p:spPr bwMode="black">
          <a:xfrm>
            <a:off x="874913" y="2520000"/>
            <a:ext cx="5221085" cy="1526400"/>
          </a:xfrm>
        </p:spPr>
        <p:txBody>
          <a:bodyPr anchor="ctr"/>
          <a:lstStyle>
            <a:lvl1pPr algn="l">
              <a:defRPr sz="4400">
                <a:solidFill>
                  <a:schemeClr val="bg1"/>
                </a:solidFill>
              </a:defRPr>
            </a:lvl1pPr>
          </a:lstStyle>
          <a:p>
            <a:r>
              <a:rPr lang="en-US"/>
              <a:t>Click to edit Master title style</a:t>
            </a:r>
            <a:endParaRPr lang="en-US" dirty="0"/>
          </a:p>
        </p:txBody>
      </p:sp>
      <p:sp>
        <p:nvSpPr>
          <p:cNvPr id="160" name="Subtitle 159">
            <a:extLst>
              <a:ext uri="{FF2B5EF4-FFF2-40B4-BE49-F238E27FC236}">
                <a16:creationId xmlns:a16="http://schemas.microsoft.com/office/drawing/2014/main" id="{527B9B5C-1741-490C-8FAB-028C52388007}"/>
              </a:ext>
            </a:extLst>
          </p:cNvPr>
          <p:cNvSpPr>
            <a:spLocks noGrp="1"/>
          </p:cNvSpPr>
          <p:nvPr>
            <p:ph type="subTitle" idx="1"/>
          </p:nvPr>
        </p:nvSpPr>
        <p:spPr>
          <a:xfrm>
            <a:off x="876000" y="4366788"/>
            <a:ext cx="5220000" cy="1800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solidFill>
              <a:schemeClr val="bg1"/>
            </a:solidFill>
          </a:ln>
        </p:spPr>
        <p:txBody>
          <a:bodyPr wrap="square" lIns="180000" tIns="18000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9872F43-3E0E-42E3-A9AE-B091305F7EAB}"/>
              </a:ext>
            </a:extLst>
          </p:cNvPr>
          <p:cNvSpPr>
            <a:spLocks noGrp="1"/>
          </p:cNvSpPr>
          <p:nvPr>
            <p:ph type="dt" sz="half" idx="10"/>
          </p:nvPr>
        </p:nvSpPr>
        <p:spPr bwMode="black">
          <a:xfrm>
            <a:off x="874914" y="2034000"/>
            <a:ext cx="5220680" cy="252000"/>
          </a:xfrm>
        </p:spPr>
        <p:txBody>
          <a:bodyPr/>
          <a:lstStyle>
            <a:lvl1pPr>
              <a:defRPr sz="1600">
                <a:solidFill>
                  <a:schemeClr val="bg1"/>
                </a:solidFill>
              </a:defRPr>
            </a:lvl1pPr>
          </a:lstStyle>
          <a:p>
            <a:fld id="{15CF2FC2-A0DE-4D01-BD21-DA73DC3BB24C}" type="datetime4">
              <a:rPr lang="en-US" smtClean="0"/>
              <a:t>May 24, 2022</a:t>
            </a:fld>
            <a:endParaRPr lang="en-US"/>
          </a:p>
        </p:txBody>
      </p:sp>
      <p:sp>
        <p:nvSpPr>
          <p:cNvPr id="5" name="Footer Placeholder 4">
            <a:extLst>
              <a:ext uri="{FF2B5EF4-FFF2-40B4-BE49-F238E27FC236}">
                <a16:creationId xmlns:a16="http://schemas.microsoft.com/office/drawing/2014/main" id="{F1CAB73C-63BD-4DEE-870A-883424ABAB5D}"/>
              </a:ext>
            </a:extLst>
          </p:cNvPr>
          <p:cNvSpPr>
            <a:spLocks noGrp="1"/>
          </p:cNvSpPr>
          <p:nvPr>
            <p:ph type="ftr" sz="quarter" idx="11"/>
          </p:nvPr>
        </p:nvSpPr>
        <p:spPr bwMode="black">
          <a:xfrm>
            <a:off x="874914" y="1731600"/>
            <a:ext cx="5220680" cy="252000"/>
          </a:xfrm>
        </p:spPr>
        <p:txBody>
          <a:bodyPr/>
          <a:lstStyle>
            <a:lvl1pPr>
              <a:defRPr sz="1600">
                <a:solidFill>
                  <a:srgbClr val="EB2814"/>
                </a:solidFill>
              </a:defRPr>
            </a:lvl1pPr>
          </a:lstStyle>
          <a:p>
            <a:r>
              <a:rPr lang="en-US"/>
              <a:t>RESTRICTED</a:t>
            </a:r>
          </a:p>
        </p:txBody>
      </p:sp>
      <p:sp>
        <p:nvSpPr>
          <p:cNvPr id="6" name="Slide Number Placeholder 5">
            <a:extLst>
              <a:ext uri="{FF2B5EF4-FFF2-40B4-BE49-F238E27FC236}">
                <a16:creationId xmlns:a16="http://schemas.microsoft.com/office/drawing/2014/main" id="{C1612681-5732-4C22-9ED4-8FEE8D9158DF}"/>
              </a:ext>
            </a:extLst>
          </p:cNvPr>
          <p:cNvSpPr>
            <a:spLocks noGrp="1"/>
          </p:cNvSpPr>
          <p:nvPr>
            <p:ph type="sldNum" sz="quarter" idx="12"/>
          </p:nvPr>
        </p:nvSpPr>
        <p:spPr/>
        <p:txBody>
          <a:bodyPr/>
          <a:lstStyle>
            <a:lvl1pPr>
              <a:defRPr>
                <a:noFill/>
              </a:defRPr>
            </a:lvl1pPr>
          </a:lstStyle>
          <a:p>
            <a:fld id="{9BA64535-EB95-46A3-946F-02B63C705F51}" type="slidenum">
              <a:rPr lang="en-US" smtClean="0"/>
              <a:t>‹#›</a:t>
            </a:fld>
            <a:endParaRPr lang="en-US"/>
          </a:p>
        </p:txBody>
      </p:sp>
      <p:grpSp>
        <p:nvGrpSpPr>
          <p:cNvPr id="7" name="Points">
            <a:extLst>
              <a:ext uri="{FF2B5EF4-FFF2-40B4-BE49-F238E27FC236}">
                <a16:creationId xmlns:a16="http://schemas.microsoft.com/office/drawing/2014/main" id="{103B1270-AB6F-4A97-B3BB-D07A7A233683}"/>
              </a:ext>
            </a:extLst>
          </p:cNvPr>
          <p:cNvGrpSpPr>
            <a:grpSpLocks noChangeAspect="1"/>
          </p:cNvGrpSpPr>
          <p:nvPr/>
        </p:nvGrpSpPr>
        <p:grpSpPr bwMode="black">
          <a:xfrm>
            <a:off x="7310814" y="260852"/>
            <a:ext cx="4767239" cy="6336299"/>
            <a:chOff x="7309863" y="424818"/>
            <a:chExt cx="4766618" cy="6336299"/>
          </a:xfrm>
        </p:grpSpPr>
        <p:sp>
          <p:nvSpPr>
            <p:cNvPr id="8" name="Freihandform: Form 153">
              <a:extLst>
                <a:ext uri="{FF2B5EF4-FFF2-40B4-BE49-F238E27FC236}">
                  <a16:creationId xmlns:a16="http://schemas.microsoft.com/office/drawing/2014/main" id="{3165D484-BA23-41C4-BF5A-0153128C900B}"/>
                </a:ext>
              </a:extLst>
            </p:cNvPr>
            <p:cNvSpPr/>
            <p:nvPr/>
          </p:nvSpPr>
          <p:spPr bwMode="black">
            <a:xfrm>
              <a:off x="10454243"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 name="Freihandform: Form 154">
              <a:extLst>
                <a:ext uri="{FF2B5EF4-FFF2-40B4-BE49-F238E27FC236}">
                  <a16:creationId xmlns:a16="http://schemas.microsoft.com/office/drawing/2014/main" id="{DB1CB570-7AF5-4C08-801A-5D00F67EC28F}"/>
                </a:ext>
              </a:extLst>
            </p:cNvPr>
            <p:cNvSpPr/>
            <p:nvPr/>
          </p:nvSpPr>
          <p:spPr bwMode="black">
            <a:xfrm>
              <a:off x="10978233" y="42481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 name="Freihandform: Form 155">
              <a:extLst>
                <a:ext uri="{FF2B5EF4-FFF2-40B4-BE49-F238E27FC236}">
                  <a16:creationId xmlns:a16="http://schemas.microsoft.com/office/drawing/2014/main" id="{FAFE816F-57A1-4A1E-9376-B44090EA5763}"/>
                </a:ext>
              </a:extLst>
            </p:cNvPr>
            <p:cNvSpPr/>
            <p:nvPr/>
          </p:nvSpPr>
          <p:spPr bwMode="black">
            <a:xfrm>
              <a:off x="11502311" y="42481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 name="Freihandform: Form 156">
              <a:extLst>
                <a:ext uri="{FF2B5EF4-FFF2-40B4-BE49-F238E27FC236}">
                  <a16:creationId xmlns:a16="http://schemas.microsoft.com/office/drawing/2014/main" id="{D4E79CBA-D44A-4C90-895C-D4988B237F44}"/>
                </a:ext>
              </a:extLst>
            </p:cNvPr>
            <p:cNvSpPr/>
            <p:nvPr/>
          </p:nvSpPr>
          <p:spPr bwMode="black">
            <a:xfrm>
              <a:off x="12026389" y="42481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 name="Freihandform: Form 157">
              <a:extLst>
                <a:ext uri="{FF2B5EF4-FFF2-40B4-BE49-F238E27FC236}">
                  <a16:creationId xmlns:a16="http://schemas.microsoft.com/office/drawing/2014/main" id="{6D0B466E-3145-4B9B-9B29-D4A6CDFF7E94}"/>
                </a:ext>
              </a:extLst>
            </p:cNvPr>
            <p:cNvSpPr/>
            <p:nvPr/>
          </p:nvSpPr>
          <p:spPr bwMode="black">
            <a:xfrm>
              <a:off x="10454243"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 name="Freihandform: Form 158">
              <a:extLst>
                <a:ext uri="{FF2B5EF4-FFF2-40B4-BE49-F238E27FC236}">
                  <a16:creationId xmlns:a16="http://schemas.microsoft.com/office/drawing/2014/main" id="{868B0385-82A4-4E7F-B09D-1E53B53E143E}"/>
                </a:ext>
              </a:extLst>
            </p:cNvPr>
            <p:cNvSpPr/>
            <p:nvPr/>
          </p:nvSpPr>
          <p:spPr bwMode="black">
            <a:xfrm>
              <a:off x="10978233" y="94889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 name="Freihandform: Form 159">
              <a:extLst>
                <a:ext uri="{FF2B5EF4-FFF2-40B4-BE49-F238E27FC236}">
                  <a16:creationId xmlns:a16="http://schemas.microsoft.com/office/drawing/2014/main" id="{C2258DF7-E521-4C6B-A19A-FE79DC8ADEF0}"/>
                </a:ext>
              </a:extLst>
            </p:cNvPr>
            <p:cNvSpPr/>
            <p:nvPr/>
          </p:nvSpPr>
          <p:spPr bwMode="black">
            <a:xfrm>
              <a:off x="11502311" y="94889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 name="Freihandform: Form 160">
              <a:extLst>
                <a:ext uri="{FF2B5EF4-FFF2-40B4-BE49-F238E27FC236}">
                  <a16:creationId xmlns:a16="http://schemas.microsoft.com/office/drawing/2014/main" id="{4D9C48C2-2FCD-4190-945F-1C1065E6D524}"/>
                </a:ext>
              </a:extLst>
            </p:cNvPr>
            <p:cNvSpPr/>
            <p:nvPr/>
          </p:nvSpPr>
          <p:spPr bwMode="black">
            <a:xfrm>
              <a:off x="12026389" y="94889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6" name="Gruppieren 161">
              <a:extLst>
                <a:ext uri="{FF2B5EF4-FFF2-40B4-BE49-F238E27FC236}">
                  <a16:creationId xmlns:a16="http://schemas.microsoft.com/office/drawing/2014/main" id="{13953FFE-E635-4870-AAC4-E21619A79769}"/>
                </a:ext>
              </a:extLst>
            </p:cNvPr>
            <p:cNvGrpSpPr/>
            <p:nvPr/>
          </p:nvGrpSpPr>
          <p:grpSpPr bwMode="black">
            <a:xfrm>
              <a:off x="9930165" y="424818"/>
              <a:ext cx="50092" cy="1095695"/>
              <a:chOff x="2734234" y="424818"/>
              <a:chExt cx="50092" cy="1095695"/>
            </a:xfrm>
          </p:grpSpPr>
          <p:sp>
            <p:nvSpPr>
              <p:cNvPr id="142" name="Freihandform: Form 269">
                <a:extLst>
                  <a:ext uri="{FF2B5EF4-FFF2-40B4-BE49-F238E27FC236}">
                    <a16:creationId xmlns:a16="http://schemas.microsoft.com/office/drawing/2014/main" id="{40D5DE01-9CE3-4EB1-B3F6-845A2E465CC9}"/>
                  </a:ext>
                </a:extLst>
              </p:cNvPr>
              <p:cNvSpPr/>
              <p:nvPr/>
            </p:nvSpPr>
            <p:spPr bwMode="black">
              <a:xfrm>
                <a:off x="2734234"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3" name="Freihandform: Form 270">
                <a:extLst>
                  <a:ext uri="{FF2B5EF4-FFF2-40B4-BE49-F238E27FC236}">
                    <a16:creationId xmlns:a16="http://schemas.microsoft.com/office/drawing/2014/main" id="{71519429-C82F-4B17-8A93-FBF17E9E15D5}"/>
                  </a:ext>
                </a:extLst>
              </p:cNvPr>
              <p:cNvSpPr/>
              <p:nvPr/>
            </p:nvSpPr>
            <p:spPr bwMode="black">
              <a:xfrm>
                <a:off x="2734234"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4" name="Freihandform: Form 271">
                <a:extLst>
                  <a:ext uri="{FF2B5EF4-FFF2-40B4-BE49-F238E27FC236}">
                    <a16:creationId xmlns:a16="http://schemas.microsoft.com/office/drawing/2014/main" id="{AF5DDC2C-A49A-4284-B17D-72569A28F9A0}"/>
                  </a:ext>
                </a:extLst>
              </p:cNvPr>
              <p:cNvSpPr/>
              <p:nvPr/>
            </p:nvSpPr>
            <p:spPr bwMode="black">
              <a:xfrm>
                <a:off x="2734234"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17" name="Freihandform: Form 162">
              <a:extLst>
                <a:ext uri="{FF2B5EF4-FFF2-40B4-BE49-F238E27FC236}">
                  <a16:creationId xmlns:a16="http://schemas.microsoft.com/office/drawing/2014/main" id="{14374169-3453-4F8E-AD1B-EE68DFFEB15B}"/>
                </a:ext>
              </a:extLst>
            </p:cNvPr>
            <p:cNvSpPr/>
            <p:nvPr/>
          </p:nvSpPr>
          <p:spPr bwMode="black">
            <a:xfrm>
              <a:off x="10454243"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8" name="Freihandform: Form 163">
              <a:extLst>
                <a:ext uri="{FF2B5EF4-FFF2-40B4-BE49-F238E27FC236}">
                  <a16:creationId xmlns:a16="http://schemas.microsoft.com/office/drawing/2014/main" id="{207E2914-23F7-46F6-B95B-448CBC835640}"/>
                </a:ext>
              </a:extLst>
            </p:cNvPr>
            <p:cNvSpPr/>
            <p:nvPr/>
          </p:nvSpPr>
          <p:spPr bwMode="black">
            <a:xfrm>
              <a:off x="10978233" y="1472886"/>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 name="Freihandform: Form 164">
              <a:extLst>
                <a:ext uri="{FF2B5EF4-FFF2-40B4-BE49-F238E27FC236}">
                  <a16:creationId xmlns:a16="http://schemas.microsoft.com/office/drawing/2014/main" id="{C22116E5-8CE8-4813-9E1F-9D11CEB33FFB}"/>
                </a:ext>
              </a:extLst>
            </p:cNvPr>
            <p:cNvSpPr/>
            <p:nvPr/>
          </p:nvSpPr>
          <p:spPr bwMode="black">
            <a:xfrm>
              <a:off x="11502311" y="1472886"/>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 name="Freihandform: Form 165">
              <a:extLst>
                <a:ext uri="{FF2B5EF4-FFF2-40B4-BE49-F238E27FC236}">
                  <a16:creationId xmlns:a16="http://schemas.microsoft.com/office/drawing/2014/main" id="{49F47766-7B0C-4655-B94D-E0710A036352}"/>
                </a:ext>
              </a:extLst>
            </p:cNvPr>
            <p:cNvSpPr/>
            <p:nvPr/>
          </p:nvSpPr>
          <p:spPr bwMode="black">
            <a:xfrm>
              <a:off x="12026389" y="1472886"/>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 name="Freihandform: Form 166">
              <a:extLst>
                <a:ext uri="{FF2B5EF4-FFF2-40B4-BE49-F238E27FC236}">
                  <a16:creationId xmlns:a16="http://schemas.microsoft.com/office/drawing/2014/main" id="{8F05B1C0-BF4C-496A-942F-9552E2ED94B7}"/>
                </a:ext>
              </a:extLst>
            </p:cNvPr>
            <p:cNvSpPr/>
            <p:nvPr/>
          </p:nvSpPr>
          <p:spPr bwMode="black">
            <a:xfrm>
              <a:off x="7309863"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 name="Freihandform: Form 167">
              <a:extLst>
                <a:ext uri="{FF2B5EF4-FFF2-40B4-BE49-F238E27FC236}">
                  <a16:creationId xmlns:a16="http://schemas.microsoft.com/office/drawing/2014/main" id="{32DF85B0-EEE1-4245-B065-7809FDAAC906}"/>
                </a:ext>
              </a:extLst>
            </p:cNvPr>
            <p:cNvSpPr/>
            <p:nvPr/>
          </p:nvSpPr>
          <p:spPr bwMode="black">
            <a:xfrm>
              <a:off x="7833941"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3" name="Freihandform: Form 168">
              <a:extLst>
                <a:ext uri="{FF2B5EF4-FFF2-40B4-BE49-F238E27FC236}">
                  <a16:creationId xmlns:a16="http://schemas.microsoft.com/office/drawing/2014/main" id="{ADE7418A-8AC0-476F-B662-03B8078022AC}"/>
                </a:ext>
              </a:extLst>
            </p:cNvPr>
            <p:cNvSpPr/>
            <p:nvPr/>
          </p:nvSpPr>
          <p:spPr bwMode="black">
            <a:xfrm>
              <a:off x="8358019"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4" name="Freihandform: Form 169">
              <a:extLst>
                <a:ext uri="{FF2B5EF4-FFF2-40B4-BE49-F238E27FC236}">
                  <a16:creationId xmlns:a16="http://schemas.microsoft.com/office/drawing/2014/main" id="{A350FB1F-9201-4AA8-ACE3-C9B201995103}"/>
                </a:ext>
              </a:extLst>
            </p:cNvPr>
            <p:cNvSpPr/>
            <p:nvPr/>
          </p:nvSpPr>
          <p:spPr bwMode="black">
            <a:xfrm>
              <a:off x="8882009" y="1996964"/>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5" name="Freihandform: Form 170">
              <a:extLst>
                <a:ext uri="{FF2B5EF4-FFF2-40B4-BE49-F238E27FC236}">
                  <a16:creationId xmlns:a16="http://schemas.microsoft.com/office/drawing/2014/main" id="{199C13C8-DE74-4A43-A66F-12E32FDF915A}"/>
                </a:ext>
              </a:extLst>
            </p:cNvPr>
            <p:cNvSpPr/>
            <p:nvPr/>
          </p:nvSpPr>
          <p:spPr bwMode="black">
            <a:xfrm>
              <a:off x="9406087"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6" name="Freihandform: Form 171">
              <a:extLst>
                <a:ext uri="{FF2B5EF4-FFF2-40B4-BE49-F238E27FC236}">
                  <a16:creationId xmlns:a16="http://schemas.microsoft.com/office/drawing/2014/main" id="{DAECDA35-A507-413B-B67C-BF0C0DED4ED1}"/>
                </a:ext>
              </a:extLst>
            </p:cNvPr>
            <p:cNvSpPr/>
            <p:nvPr/>
          </p:nvSpPr>
          <p:spPr bwMode="black">
            <a:xfrm>
              <a:off x="9930165"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7" name="Freihandform: Form 172">
              <a:extLst>
                <a:ext uri="{FF2B5EF4-FFF2-40B4-BE49-F238E27FC236}">
                  <a16:creationId xmlns:a16="http://schemas.microsoft.com/office/drawing/2014/main" id="{72C25772-C75A-4BE8-97D3-7AB0CCFEED7B}"/>
                </a:ext>
              </a:extLst>
            </p:cNvPr>
            <p:cNvSpPr/>
            <p:nvPr/>
          </p:nvSpPr>
          <p:spPr bwMode="black">
            <a:xfrm>
              <a:off x="10454243"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8" name="Freihandform: Form 173">
              <a:extLst>
                <a:ext uri="{FF2B5EF4-FFF2-40B4-BE49-F238E27FC236}">
                  <a16:creationId xmlns:a16="http://schemas.microsoft.com/office/drawing/2014/main" id="{8B393FBC-8276-4A14-8C47-D7F32869BBB4}"/>
                </a:ext>
              </a:extLst>
            </p:cNvPr>
            <p:cNvSpPr/>
            <p:nvPr/>
          </p:nvSpPr>
          <p:spPr bwMode="black">
            <a:xfrm>
              <a:off x="10978233" y="1996964"/>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9" name="Freihandform: Form 174">
              <a:extLst>
                <a:ext uri="{FF2B5EF4-FFF2-40B4-BE49-F238E27FC236}">
                  <a16:creationId xmlns:a16="http://schemas.microsoft.com/office/drawing/2014/main" id="{0357F4EA-10EC-4532-B8BA-C6657593C7A0}"/>
                </a:ext>
              </a:extLst>
            </p:cNvPr>
            <p:cNvSpPr/>
            <p:nvPr/>
          </p:nvSpPr>
          <p:spPr bwMode="black">
            <a:xfrm>
              <a:off x="11502311" y="1996964"/>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0" name="Freihandform: Form 175">
              <a:extLst>
                <a:ext uri="{FF2B5EF4-FFF2-40B4-BE49-F238E27FC236}">
                  <a16:creationId xmlns:a16="http://schemas.microsoft.com/office/drawing/2014/main" id="{160AFA9A-047A-4E98-BAD2-4D9391FA81AA}"/>
                </a:ext>
              </a:extLst>
            </p:cNvPr>
            <p:cNvSpPr/>
            <p:nvPr/>
          </p:nvSpPr>
          <p:spPr bwMode="black">
            <a:xfrm>
              <a:off x="12026389"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1" name="Freihandform: Form 176">
              <a:extLst>
                <a:ext uri="{FF2B5EF4-FFF2-40B4-BE49-F238E27FC236}">
                  <a16:creationId xmlns:a16="http://schemas.microsoft.com/office/drawing/2014/main" id="{AEC22770-8DEB-451B-B821-132CF0F06F50}"/>
                </a:ext>
              </a:extLst>
            </p:cNvPr>
            <p:cNvSpPr/>
            <p:nvPr/>
          </p:nvSpPr>
          <p:spPr bwMode="black">
            <a:xfrm>
              <a:off x="7309863"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2" name="Freihandform: Form 177">
              <a:extLst>
                <a:ext uri="{FF2B5EF4-FFF2-40B4-BE49-F238E27FC236}">
                  <a16:creationId xmlns:a16="http://schemas.microsoft.com/office/drawing/2014/main" id="{8C952B13-538D-456E-85CD-053778A8BB76}"/>
                </a:ext>
              </a:extLst>
            </p:cNvPr>
            <p:cNvSpPr/>
            <p:nvPr/>
          </p:nvSpPr>
          <p:spPr bwMode="black">
            <a:xfrm>
              <a:off x="7833941"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3" name="Freihandform: Form 178">
              <a:extLst>
                <a:ext uri="{FF2B5EF4-FFF2-40B4-BE49-F238E27FC236}">
                  <a16:creationId xmlns:a16="http://schemas.microsoft.com/office/drawing/2014/main" id="{055CB69C-6E04-4301-BBA6-15146C4EC26C}"/>
                </a:ext>
              </a:extLst>
            </p:cNvPr>
            <p:cNvSpPr/>
            <p:nvPr/>
          </p:nvSpPr>
          <p:spPr bwMode="black">
            <a:xfrm>
              <a:off x="8358019"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4" name="Freihandform: Form 179">
              <a:extLst>
                <a:ext uri="{FF2B5EF4-FFF2-40B4-BE49-F238E27FC236}">
                  <a16:creationId xmlns:a16="http://schemas.microsoft.com/office/drawing/2014/main" id="{F7B2D855-93AC-49C9-9B97-C50AE8C779BE}"/>
                </a:ext>
              </a:extLst>
            </p:cNvPr>
            <p:cNvSpPr/>
            <p:nvPr/>
          </p:nvSpPr>
          <p:spPr bwMode="black">
            <a:xfrm>
              <a:off x="8882009" y="2521042"/>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5" name="Freihandform: Form 180">
              <a:extLst>
                <a:ext uri="{FF2B5EF4-FFF2-40B4-BE49-F238E27FC236}">
                  <a16:creationId xmlns:a16="http://schemas.microsoft.com/office/drawing/2014/main" id="{8E6FB22D-C8EB-4702-AC22-14BD5B212656}"/>
                </a:ext>
              </a:extLst>
            </p:cNvPr>
            <p:cNvSpPr/>
            <p:nvPr/>
          </p:nvSpPr>
          <p:spPr bwMode="black">
            <a:xfrm>
              <a:off x="9406087"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6" name="Freihandform: Form 181">
              <a:extLst>
                <a:ext uri="{FF2B5EF4-FFF2-40B4-BE49-F238E27FC236}">
                  <a16:creationId xmlns:a16="http://schemas.microsoft.com/office/drawing/2014/main" id="{9BB2CE6B-8F1B-46E0-BDEB-A494F4F1C6B4}"/>
                </a:ext>
              </a:extLst>
            </p:cNvPr>
            <p:cNvSpPr/>
            <p:nvPr/>
          </p:nvSpPr>
          <p:spPr bwMode="black">
            <a:xfrm>
              <a:off x="9930165"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7" name="Freihandform: Form 182">
              <a:extLst>
                <a:ext uri="{FF2B5EF4-FFF2-40B4-BE49-F238E27FC236}">
                  <a16:creationId xmlns:a16="http://schemas.microsoft.com/office/drawing/2014/main" id="{050F5ADF-3993-43DD-A2D6-E2EB34200D9F}"/>
                </a:ext>
              </a:extLst>
            </p:cNvPr>
            <p:cNvSpPr/>
            <p:nvPr/>
          </p:nvSpPr>
          <p:spPr bwMode="black">
            <a:xfrm>
              <a:off x="10454243"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8" name="Freihandform: Form 183">
              <a:extLst>
                <a:ext uri="{FF2B5EF4-FFF2-40B4-BE49-F238E27FC236}">
                  <a16:creationId xmlns:a16="http://schemas.microsoft.com/office/drawing/2014/main" id="{6A22616D-86C8-4365-8995-5282506BB688}"/>
                </a:ext>
              </a:extLst>
            </p:cNvPr>
            <p:cNvSpPr/>
            <p:nvPr/>
          </p:nvSpPr>
          <p:spPr bwMode="black">
            <a:xfrm>
              <a:off x="10978233" y="2521042"/>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9" name="Freihandform: Form 184">
              <a:extLst>
                <a:ext uri="{FF2B5EF4-FFF2-40B4-BE49-F238E27FC236}">
                  <a16:creationId xmlns:a16="http://schemas.microsoft.com/office/drawing/2014/main" id="{C267DD83-FC08-40D5-BA10-276076071935}"/>
                </a:ext>
              </a:extLst>
            </p:cNvPr>
            <p:cNvSpPr/>
            <p:nvPr/>
          </p:nvSpPr>
          <p:spPr bwMode="black">
            <a:xfrm>
              <a:off x="11502311" y="2521042"/>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0" name="Freihandform: Form 185">
              <a:extLst>
                <a:ext uri="{FF2B5EF4-FFF2-40B4-BE49-F238E27FC236}">
                  <a16:creationId xmlns:a16="http://schemas.microsoft.com/office/drawing/2014/main" id="{2A77BD81-BC38-4ED4-B980-0FB1E91153FB}"/>
                </a:ext>
              </a:extLst>
            </p:cNvPr>
            <p:cNvSpPr/>
            <p:nvPr/>
          </p:nvSpPr>
          <p:spPr bwMode="black">
            <a:xfrm>
              <a:off x="12026389"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1" name="Freihandform: Form 186">
              <a:extLst>
                <a:ext uri="{FF2B5EF4-FFF2-40B4-BE49-F238E27FC236}">
                  <a16:creationId xmlns:a16="http://schemas.microsoft.com/office/drawing/2014/main" id="{C7B8893D-31B8-4C30-8995-122D6F37944C}"/>
                </a:ext>
              </a:extLst>
            </p:cNvPr>
            <p:cNvSpPr/>
            <p:nvPr/>
          </p:nvSpPr>
          <p:spPr bwMode="black">
            <a:xfrm>
              <a:off x="7309863"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2" name="Freihandform: Form 187">
              <a:extLst>
                <a:ext uri="{FF2B5EF4-FFF2-40B4-BE49-F238E27FC236}">
                  <a16:creationId xmlns:a16="http://schemas.microsoft.com/office/drawing/2014/main" id="{29A2572E-F40B-40DF-B3EC-4F2959454F69}"/>
                </a:ext>
              </a:extLst>
            </p:cNvPr>
            <p:cNvSpPr/>
            <p:nvPr/>
          </p:nvSpPr>
          <p:spPr bwMode="black">
            <a:xfrm>
              <a:off x="7833941"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3" name="Freihandform: Form 188">
              <a:extLst>
                <a:ext uri="{FF2B5EF4-FFF2-40B4-BE49-F238E27FC236}">
                  <a16:creationId xmlns:a16="http://schemas.microsoft.com/office/drawing/2014/main" id="{D7771357-9565-43E1-A7A0-1A302BF4C51A}"/>
                </a:ext>
              </a:extLst>
            </p:cNvPr>
            <p:cNvSpPr/>
            <p:nvPr/>
          </p:nvSpPr>
          <p:spPr bwMode="black">
            <a:xfrm>
              <a:off x="8358019"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4" name="Freihandform: Form 189">
              <a:extLst>
                <a:ext uri="{FF2B5EF4-FFF2-40B4-BE49-F238E27FC236}">
                  <a16:creationId xmlns:a16="http://schemas.microsoft.com/office/drawing/2014/main" id="{E512F2B4-69B8-46EC-BA11-AF06DEEE1280}"/>
                </a:ext>
              </a:extLst>
            </p:cNvPr>
            <p:cNvSpPr/>
            <p:nvPr/>
          </p:nvSpPr>
          <p:spPr bwMode="black">
            <a:xfrm>
              <a:off x="8882009" y="304512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5" name="Freihandform: Form 190">
              <a:extLst>
                <a:ext uri="{FF2B5EF4-FFF2-40B4-BE49-F238E27FC236}">
                  <a16:creationId xmlns:a16="http://schemas.microsoft.com/office/drawing/2014/main" id="{0CF7750D-C15D-45A9-9AC4-EEF6ACD0C16D}"/>
                </a:ext>
              </a:extLst>
            </p:cNvPr>
            <p:cNvSpPr/>
            <p:nvPr/>
          </p:nvSpPr>
          <p:spPr bwMode="black">
            <a:xfrm>
              <a:off x="9406087"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6" name="Freihandform: Form 191">
              <a:extLst>
                <a:ext uri="{FF2B5EF4-FFF2-40B4-BE49-F238E27FC236}">
                  <a16:creationId xmlns:a16="http://schemas.microsoft.com/office/drawing/2014/main" id="{795D14B8-9809-4164-90FB-F4DC15D1FA7A}"/>
                </a:ext>
              </a:extLst>
            </p:cNvPr>
            <p:cNvSpPr/>
            <p:nvPr/>
          </p:nvSpPr>
          <p:spPr bwMode="black">
            <a:xfrm>
              <a:off x="9930165"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7" name="Freihandform: Form 192">
              <a:extLst>
                <a:ext uri="{FF2B5EF4-FFF2-40B4-BE49-F238E27FC236}">
                  <a16:creationId xmlns:a16="http://schemas.microsoft.com/office/drawing/2014/main" id="{CE0BB32B-DDB0-417D-9625-A49492FC68DE}"/>
                </a:ext>
              </a:extLst>
            </p:cNvPr>
            <p:cNvSpPr/>
            <p:nvPr/>
          </p:nvSpPr>
          <p:spPr bwMode="black">
            <a:xfrm>
              <a:off x="10454243"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8" name="Freihandform: Form 193">
              <a:extLst>
                <a:ext uri="{FF2B5EF4-FFF2-40B4-BE49-F238E27FC236}">
                  <a16:creationId xmlns:a16="http://schemas.microsoft.com/office/drawing/2014/main" id="{63A03B6E-0689-4411-9D62-ED14EE7AE32C}"/>
                </a:ext>
              </a:extLst>
            </p:cNvPr>
            <p:cNvSpPr/>
            <p:nvPr/>
          </p:nvSpPr>
          <p:spPr bwMode="black">
            <a:xfrm>
              <a:off x="10978233" y="304512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9" name="Freihandform: Form 194">
              <a:extLst>
                <a:ext uri="{FF2B5EF4-FFF2-40B4-BE49-F238E27FC236}">
                  <a16:creationId xmlns:a16="http://schemas.microsoft.com/office/drawing/2014/main" id="{CCA52977-DC74-40DE-B7ED-684927E9B2D2}"/>
                </a:ext>
              </a:extLst>
            </p:cNvPr>
            <p:cNvSpPr/>
            <p:nvPr/>
          </p:nvSpPr>
          <p:spPr bwMode="black">
            <a:xfrm>
              <a:off x="11502311" y="304512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0" name="Freihandform: Form 195">
              <a:extLst>
                <a:ext uri="{FF2B5EF4-FFF2-40B4-BE49-F238E27FC236}">
                  <a16:creationId xmlns:a16="http://schemas.microsoft.com/office/drawing/2014/main" id="{873797AE-3903-476E-BBDD-AD03A6814E4F}"/>
                </a:ext>
              </a:extLst>
            </p:cNvPr>
            <p:cNvSpPr/>
            <p:nvPr/>
          </p:nvSpPr>
          <p:spPr bwMode="black">
            <a:xfrm>
              <a:off x="12026389"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1" name="Freihandform: Form 196">
              <a:extLst>
                <a:ext uri="{FF2B5EF4-FFF2-40B4-BE49-F238E27FC236}">
                  <a16:creationId xmlns:a16="http://schemas.microsoft.com/office/drawing/2014/main" id="{4DBA7242-7B05-4BE6-9E22-FFA4911A8821}"/>
                </a:ext>
              </a:extLst>
            </p:cNvPr>
            <p:cNvSpPr/>
            <p:nvPr/>
          </p:nvSpPr>
          <p:spPr bwMode="black">
            <a:xfrm>
              <a:off x="7309863"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2" name="Freihandform: Form 197">
              <a:extLst>
                <a:ext uri="{FF2B5EF4-FFF2-40B4-BE49-F238E27FC236}">
                  <a16:creationId xmlns:a16="http://schemas.microsoft.com/office/drawing/2014/main" id="{990AD6D0-965E-4D6E-956F-3D6501D73AB5}"/>
                </a:ext>
              </a:extLst>
            </p:cNvPr>
            <p:cNvSpPr/>
            <p:nvPr/>
          </p:nvSpPr>
          <p:spPr bwMode="black">
            <a:xfrm>
              <a:off x="7833941"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3" name="Freihandform: Form 198">
              <a:extLst>
                <a:ext uri="{FF2B5EF4-FFF2-40B4-BE49-F238E27FC236}">
                  <a16:creationId xmlns:a16="http://schemas.microsoft.com/office/drawing/2014/main" id="{79B15151-4BE3-4941-9CC5-1398D3BC004F}"/>
                </a:ext>
              </a:extLst>
            </p:cNvPr>
            <p:cNvSpPr/>
            <p:nvPr/>
          </p:nvSpPr>
          <p:spPr bwMode="black">
            <a:xfrm>
              <a:off x="8358019"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4" name="Freihandform: Form 199">
              <a:extLst>
                <a:ext uri="{FF2B5EF4-FFF2-40B4-BE49-F238E27FC236}">
                  <a16:creationId xmlns:a16="http://schemas.microsoft.com/office/drawing/2014/main" id="{CEBC2BEA-B38F-4817-B79D-7E70DDF8F694}"/>
                </a:ext>
              </a:extLst>
            </p:cNvPr>
            <p:cNvSpPr/>
            <p:nvPr/>
          </p:nvSpPr>
          <p:spPr bwMode="black">
            <a:xfrm>
              <a:off x="8882009" y="3569110"/>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7"/>
                  </a:lnTo>
                  <a:lnTo>
                    <a:pt x="32837"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5" name="Freihandform: Form 200">
              <a:extLst>
                <a:ext uri="{FF2B5EF4-FFF2-40B4-BE49-F238E27FC236}">
                  <a16:creationId xmlns:a16="http://schemas.microsoft.com/office/drawing/2014/main" id="{CE78186C-89F2-40C1-82BD-4EBAD897C518}"/>
                </a:ext>
              </a:extLst>
            </p:cNvPr>
            <p:cNvSpPr/>
            <p:nvPr/>
          </p:nvSpPr>
          <p:spPr bwMode="black">
            <a:xfrm>
              <a:off x="9406087"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6" name="Freihandform: Form 201">
              <a:extLst>
                <a:ext uri="{FF2B5EF4-FFF2-40B4-BE49-F238E27FC236}">
                  <a16:creationId xmlns:a16="http://schemas.microsoft.com/office/drawing/2014/main" id="{DE1DAD52-3382-43C1-BCFE-D254AFF577FC}"/>
                </a:ext>
              </a:extLst>
            </p:cNvPr>
            <p:cNvSpPr/>
            <p:nvPr/>
          </p:nvSpPr>
          <p:spPr bwMode="black">
            <a:xfrm>
              <a:off x="9930165"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7" name="Freihandform: Form 202">
              <a:extLst>
                <a:ext uri="{FF2B5EF4-FFF2-40B4-BE49-F238E27FC236}">
                  <a16:creationId xmlns:a16="http://schemas.microsoft.com/office/drawing/2014/main" id="{497AF340-3741-4ACC-8347-E80E047A8FBD}"/>
                </a:ext>
              </a:extLst>
            </p:cNvPr>
            <p:cNvSpPr/>
            <p:nvPr/>
          </p:nvSpPr>
          <p:spPr bwMode="black">
            <a:xfrm>
              <a:off x="10454243"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8" name="Freihandform: Form 203">
              <a:extLst>
                <a:ext uri="{FF2B5EF4-FFF2-40B4-BE49-F238E27FC236}">
                  <a16:creationId xmlns:a16="http://schemas.microsoft.com/office/drawing/2014/main" id="{C68EDAB9-3E1F-42D7-A11F-A53F30FF6B3A}"/>
                </a:ext>
              </a:extLst>
            </p:cNvPr>
            <p:cNvSpPr/>
            <p:nvPr/>
          </p:nvSpPr>
          <p:spPr bwMode="black">
            <a:xfrm>
              <a:off x="10978233" y="3569110"/>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9" name="Freihandform: Form 204">
              <a:extLst>
                <a:ext uri="{FF2B5EF4-FFF2-40B4-BE49-F238E27FC236}">
                  <a16:creationId xmlns:a16="http://schemas.microsoft.com/office/drawing/2014/main" id="{C66300F0-BEDE-4CB9-A09A-2F30101AF5DF}"/>
                </a:ext>
              </a:extLst>
            </p:cNvPr>
            <p:cNvSpPr/>
            <p:nvPr/>
          </p:nvSpPr>
          <p:spPr bwMode="black">
            <a:xfrm>
              <a:off x="11502311" y="3569110"/>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0" name="Freihandform: Form 205">
              <a:extLst>
                <a:ext uri="{FF2B5EF4-FFF2-40B4-BE49-F238E27FC236}">
                  <a16:creationId xmlns:a16="http://schemas.microsoft.com/office/drawing/2014/main" id="{65336C30-EEFD-4F07-813E-7122210DE449}"/>
                </a:ext>
              </a:extLst>
            </p:cNvPr>
            <p:cNvSpPr/>
            <p:nvPr/>
          </p:nvSpPr>
          <p:spPr bwMode="black">
            <a:xfrm>
              <a:off x="12026389"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1" name="Freihandform: Form 206">
              <a:extLst>
                <a:ext uri="{FF2B5EF4-FFF2-40B4-BE49-F238E27FC236}">
                  <a16:creationId xmlns:a16="http://schemas.microsoft.com/office/drawing/2014/main" id="{F467C932-81D1-4DA0-9F51-5E1F1DB5C9C0}"/>
                </a:ext>
              </a:extLst>
            </p:cNvPr>
            <p:cNvSpPr/>
            <p:nvPr/>
          </p:nvSpPr>
          <p:spPr bwMode="black">
            <a:xfrm>
              <a:off x="7309863"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2" name="Freihandform: Form 207">
              <a:extLst>
                <a:ext uri="{FF2B5EF4-FFF2-40B4-BE49-F238E27FC236}">
                  <a16:creationId xmlns:a16="http://schemas.microsoft.com/office/drawing/2014/main" id="{912050EB-89E3-49A1-93E6-51800DD3E117}"/>
                </a:ext>
              </a:extLst>
            </p:cNvPr>
            <p:cNvSpPr/>
            <p:nvPr/>
          </p:nvSpPr>
          <p:spPr bwMode="black">
            <a:xfrm>
              <a:off x="7833941"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3" name="Freihandform: Form 208">
              <a:extLst>
                <a:ext uri="{FF2B5EF4-FFF2-40B4-BE49-F238E27FC236}">
                  <a16:creationId xmlns:a16="http://schemas.microsoft.com/office/drawing/2014/main" id="{A87BE4C3-8F62-4BCE-8078-21924E810CDA}"/>
                </a:ext>
              </a:extLst>
            </p:cNvPr>
            <p:cNvSpPr/>
            <p:nvPr/>
          </p:nvSpPr>
          <p:spPr bwMode="black">
            <a:xfrm>
              <a:off x="8358019"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4" name="Freihandform: Form 209">
              <a:extLst>
                <a:ext uri="{FF2B5EF4-FFF2-40B4-BE49-F238E27FC236}">
                  <a16:creationId xmlns:a16="http://schemas.microsoft.com/office/drawing/2014/main" id="{8A3C6C8B-D402-4893-92E7-A6A7A7EE023F}"/>
                </a:ext>
              </a:extLst>
            </p:cNvPr>
            <p:cNvSpPr/>
            <p:nvPr/>
          </p:nvSpPr>
          <p:spPr bwMode="black">
            <a:xfrm>
              <a:off x="8882009" y="4093188"/>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5" name="Freihandform: Form 210">
              <a:extLst>
                <a:ext uri="{FF2B5EF4-FFF2-40B4-BE49-F238E27FC236}">
                  <a16:creationId xmlns:a16="http://schemas.microsoft.com/office/drawing/2014/main" id="{18C92F80-BC95-4A2F-AF87-46E66AD3FFC9}"/>
                </a:ext>
              </a:extLst>
            </p:cNvPr>
            <p:cNvSpPr/>
            <p:nvPr/>
          </p:nvSpPr>
          <p:spPr bwMode="black">
            <a:xfrm>
              <a:off x="9406087"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6" name="Freihandform: Form 211">
              <a:extLst>
                <a:ext uri="{FF2B5EF4-FFF2-40B4-BE49-F238E27FC236}">
                  <a16:creationId xmlns:a16="http://schemas.microsoft.com/office/drawing/2014/main" id="{71E60BDE-22B8-49C2-A4E1-145E64B586AD}"/>
                </a:ext>
              </a:extLst>
            </p:cNvPr>
            <p:cNvSpPr/>
            <p:nvPr/>
          </p:nvSpPr>
          <p:spPr bwMode="black">
            <a:xfrm>
              <a:off x="9930165"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7" name="Freihandform: Form 212">
              <a:extLst>
                <a:ext uri="{FF2B5EF4-FFF2-40B4-BE49-F238E27FC236}">
                  <a16:creationId xmlns:a16="http://schemas.microsoft.com/office/drawing/2014/main" id="{71443380-A592-4EEE-95FC-6BB6E7E4DDE3}"/>
                </a:ext>
              </a:extLst>
            </p:cNvPr>
            <p:cNvSpPr/>
            <p:nvPr/>
          </p:nvSpPr>
          <p:spPr bwMode="black">
            <a:xfrm>
              <a:off x="10454243"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8" name="Freihandform: Form 213">
              <a:extLst>
                <a:ext uri="{FF2B5EF4-FFF2-40B4-BE49-F238E27FC236}">
                  <a16:creationId xmlns:a16="http://schemas.microsoft.com/office/drawing/2014/main" id="{B85422EE-AB6A-4497-B4A8-07CDC2B5B68B}"/>
                </a:ext>
              </a:extLst>
            </p:cNvPr>
            <p:cNvSpPr/>
            <p:nvPr/>
          </p:nvSpPr>
          <p:spPr bwMode="black">
            <a:xfrm>
              <a:off x="10978233" y="409318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9" name="Freihandform: Form 214">
              <a:extLst>
                <a:ext uri="{FF2B5EF4-FFF2-40B4-BE49-F238E27FC236}">
                  <a16:creationId xmlns:a16="http://schemas.microsoft.com/office/drawing/2014/main" id="{31BAA9EA-C839-4157-8AF3-04F92DD27176}"/>
                </a:ext>
              </a:extLst>
            </p:cNvPr>
            <p:cNvSpPr/>
            <p:nvPr/>
          </p:nvSpPr>
          <p:spPr bwMode="black">
            <a:xfrm>
              <a:off x="11502311" y="409318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0" name="Freihandform: Form 215">
              <a:extLst>
                <a:ext uri="{FF2B5EF4-FFF2-40B4-BE49-F238E27FC236}">
                  <a16:creationId xmlns:a16="http://schemas.microsoft.com/office/drawing/2014/main" id="{44545937-C823-4AA0-A26C-3AB98AFB4549}"/>
                </a:ext>
              </a:extLst>
            </p:cNvPr>
            <p:cNvSpPr/>
            <p:nvPr/>
          </p:nvSpPr>
          <p:spPr bwMode="black">
            <a:xfrm>
              <a:off x="12026389"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1" name="Freihandform: Form 216">
              <a:extLst>
                <a:ext uri="{FF2B5EF4-FFF2-40B4-BE49-F238E27FC236}">
                  <a16:creationId xmlns:a16="http://schemas.microsoft.com/office/drawing/2014/main" id="{E6B9B379-7104-4991-A24C-DFFE30C5DB64}"/>
                </a:ext>
              </a:extLst>
            </p:cNvPr>
            <p:cNvSpPr/>
            <p:nvPr/>
          </p:nvSpPr>
          <p:spPr bwMode="black">
            <a:xfrm>
              <a:off x="7309863"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2" name="Freihandform: Form 217">
              <a:extLst>
                <a:ext uri="{FF2B5EF4-FFF2-40B4-BE49-F238E27FC236}">
                  <a16:creationId xmlns:a16="http://schemas.microsoft.com/office/drawing/2014/main" id="{9FE27D01-3E65-4BD6-9BA3-C8BE25D50E78}"/>
                </a:ext>
              </a:extLst>
            </p:cNvPr>
            <p:cNvSpPr/>
            <p:nvPr/>
          </p:nvSpPr>
          <p:spPr bwMode="black">
            <a:xfrm>
              <a:off x="7833941"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3" name="Freihandform: Form 218">
              <a:extLst>
                <a:ext uri="{FF2B5EF4-FFF2-40B4-BE49-F238E27FC236}">
                  <a16:creationId xmlns:a16="http://schemas.microsoft.com/office/drawing/2014/main" id="{F4C26674-5526-41F9-B5CD-F8F3F8FF7BF2}"/>
                </a:ext>
              </a:extLst>
            </p:cNvPr>
            <p:cNvSpPr/>
            <p:nvPr/>
          </p:nvSpPr>
          <p:spPr bwMode="black">
            <a:xfrm>
              <a:off x="8358019"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4" name="Freihandform: Form 219">
              <a:extLst>
                <a:ext uri="{FF2B5EF4-FFF2-40B4-BE49-F238E27FC236}">
                  <a16:creationId xmlns:a16="http://schemas.microsoft.com/office/drawing/2014/main" id="{9FE79128-EDFF-471F-B275-5ADD3D9142DA}"/>
                </a:ext>
              </a:extLst>
            </p:cNvPr>
            <p:cNvSpPr/>
            <p:nvPr/>
          </p:nvSpPr>
          <p:spPr bwMode="black">
            <a:xfrm>
              <a:off x="8882009" y="4617266"/>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5" name="Freihandform: Form 220">
              <a:extLst>
                <a:ext uri="{FF2B5EF4-FFF2-40B4-BE49-F238E27FC236}">
                  <a16:creationId xmlns:a16="http://schemas.microsoft.com/office/drawing/2014/main" id="{7C85D50F-D0FA-485B-94EF-A907AE27DA2A}"/>
                </a:ext>
              </a:extLst>
            </p:cNvPr>
            <p:cNvSpPr/>
            <p:nvPr/>
          </p:nvSpPr>
          <p:spPr bwMode="black">
            <a:xfrm>
              <a:off x="9406087"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6" name="Freihandform: Form 221">
              <a:extLst>
                <a:ext uri="{FF2B5EF4-FFF2-40B4-BE49-F238E27FC236}">
                  <a16:creationId xmlns:a16="http://schemas.microsoft.com/office/drawing/2014/main" id="{E3F7FC3B-A5CF-4204-899F-807A5AC7D3B9}"/>
                </a:ext>
              </a:extLst>
            </p:cNvPr>
            <p:cNvSpPr/>
            <p:nvPr/>
          </p:nvSpPr>
          <p:spPr bwMode="black">
            <a:xfrm>
              <a:off x="9930165"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7" name="Freihandform: Form 222">
              <a:extLst>
                <a:ext uri="{FF2B5EF4-FFF2-40B4-BE49-F238E27FC236}">
                  <a16:creationId xmlns:a16="http://schemas.microsoft.com/office/drawing/2014/main" id="{D88EF8E0-64EB-4BF1-A225-2847DBEE1B30}"/>
                </a:ext>
              </a:extLst>
            </p:cNvPr>
            <p:cNvSpPr/>
            <p:nvPr/>
          </p:nvSpPr>
          <p:spPr bwMode="black">
            <a:xfrm>
              <a:off x="10454243"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8" name="Freihandform: Form 223">
              <a:extLst>
                <a:ext uri="{FF2B5EF4-FFF2-40B4-BE49-F238E27FC236}">
                  <a16:creationId xmlns:a16="http://schemas.microsoft.com/office/drawing/2014/main" id="{1F469174-39E1-4410-86CF-3B9ADFE63FB4}"/>
                </a:ext>
              </a:extLst>
            </p:cNvPr>
            <p:cNvSpPr/>
            <p:nvPr/>
          </p:nvSpPr>
          <p:spPr bwMode="black">
            <a:xfrm>
              <a:off x="10978233" y="461726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9" name="Freihandform: Form 224">
              <a:extLst>
                <a:ext uri="{FF2B5EF4-FFF2-40B4-BE49-F238E27FC236}">
                  <a16:creationId xmlns:a16="http://schemas.microsoft.com/office/drawing/2014/main" id="{9074A0F4-AEED-4051-BA1E-C51F55FBF26C}"/>
                </a:ext>
              </a:extLst>
            </p:cNvPr>
            <p:cNvSpPr/>
            <p:nvPr/>
          </p:nvSpPr>
          <p:spPr bwMode="black">
            <a:xfrm>
              <a:off x="11502311" y="461726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0" name="Freihandform: Form 225">
              <a:extLst>
                <a:ext uri="{FF2B5EF4-FFF2-40B4-BE49-F238E27FC236}">
                  <a16:creationId xmlns:a16="http://schemas.microsoft.com/office/drawing/2014/main" id="{4AC57012-26D2-46BA-B48C-718A47CFA640}"/>
                </a:ext>
              </a:extLst>
            </p:cNvPr>
            <p:cNvSpPr/>
            <p:nvPr/>
          </p:nvSpPr>
          <p:spPr bwMode="black">
            <a:xfrm>
              <a:off x="12026389"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1" name="Freihandform: Form 226">
              <a:extLst>
                <a:ext uri="{FF2B5EF4-FFF2-40B4-BE49-F238E27FC236}">
                  <a16:creationId xmlns:a16="http://schemas.microsoft.com/office/drawing/2014/main" id="{DC2E5CB4-E591-4FDB-A6B8-74A770BF50DD}"/>
                </a:ext>
              </a:extLst>
            </p:cNvPr>
            <p:cNvSpPr/>
            <p:nvPr/>
          </p:nvSpPr>
          <p:spPr bwMode="black">
            <a:xfrm>
              <a:off x="7309863"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2" name="Freihandform: Form 227">
              <a:extLst>
                <a:ext uri="{FF2B5EF4-FFF2-40B4-BE49-F238E27FC236}">
                  <a16:creationId xmlns:a16="http://schemas.microsoft.com/office/drawing/2014/main" id="{5D49DD8E-BA04-4EF4-AAE9-53E5B3B73E04}"/>
                </a:ext>
              </a:extLst>
            </p:cNvPr>
            <p:cNvSpPr/>
            <p:nvPr/>
          </p:nvSpPr>
          <p:spPr bwMode="black">
            <a:xfrm>
              <a:off x="7833941"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3" name="Freihandform: Form 228">
              <a:extLst>
                <a:ext uri="{FF2B5EF4-FFF2-40B4-BE49-F238E27FC236}">
                  <a16:creationId xmlns:a16="http://schemas.microsoft.com/office/drawing/2014/main" id="{CE647339-13DE-46EF-8217-64960811D54A}"/>
                </a:ext>
              </a:extLst>
            </p:cNvPr>
            <p:cNvSpPr/>
            <p:nvPr/>
          </p:nvSpPr>
          <p:spPr bwMode="black">
            <a:xfrm>
              <a:off x="8358019"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4" name="Freihandform: Form 229">
              <a:extLst>
                <a:ext uri="{FF2B5EF4-FFF2-40B4-BE49-F238E27FC236}">
                  <a16:creationId xmlns:a16="http://schemas.microsoft.com/office/drawing/2014/main" id="{7E1CFE53-7A23-478F-9465-FEDA84118558}"/>
                </a:ext>
              </a:extLst>
            </p:cNvPr>
            <p:cNvSpPr/>
            <p:nvPr/>
          </p:nvSpPr>
          <p:spPr bwMode="black">
            <a:xfrm>
              <a:off x="8882009" y="5141344"/>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769"/>
                  </a:lnTo>
                  <a:lnTo>
                    <a:pt x="4842" y="38472"/>
                  </a:lnTo>
                  <a:lnTo>
                    <a:pt x="17343" y="47627"/>
                  </a:lnTo>
                  <a:lnTo>
                    <a:pt x="32837"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5" name="Freihandform: Form 230">
              <a:extLst>
                <a:ext uri="{FF2B5EF4-FFF2-40B4-BE49-F238E27FC236}">
                  <a16:creationId xmlns:a16="http://schemas.microsoft.com/office/drawing/2014/main" id="{1D8EDC44-2D28-4275-B56D-0FCD30090BF5}"/>
                </a:ext>
              </a:extLst>
            </p:cNvPr>
            <p:cNvSpPr/>
            <p:nvPr/>
          </p:nvSpPr>
          <p:spPr bwMode="black">
            <a:xfrm>
              <a:off x="9406087"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6" name="Freihandform: Form 231">
              <a:extLst>
                <a:ext uri="{FF2B5EF4-FFF2-40B4-BE49-F238E27FC236}">
                  <a16:creationId xmlns:a16="http://schemas.microsoft.com/office/drawing/2014/main" id="{B4CD84C0-582F-419B-B343-0094CE86939F}"/>
                </a:ext>
              </a:extLst>
            </p:cNvPr>
            <p:cNvSpPr/>
            <p:nvPr/>
          </p:nvSpPr>
          <p:spPr bwMode="black">
            <a:xfrm>
              <a:off x="9930165"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7" name="Freihandform: Form 232">
              <a:extLst>
                <a:ext uri="{FF2B5EF4-FFF2-40B4-BE49-F238E27FC236}">
                  <a16:creationId xmlns:a16="http://schemas.microsoft.com/office/drawing/2014/main" id="{AFFF5CEF-2450-4203-BFEF-77B56F224BB9}"/>
                </a:ext>
              </a:extLst>
            </p:cNvPr>
            <p:cNvSpPr/>
            <p:nvPr/>
          </p:nvSpPr>
          <p:spPr bwMode="black">
            <a:xfrm>
              <a:off x="10454243"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8" name="Freihandform: Form 233">
              <a:extLst>
                <a:ext uri="{FF2B5EF4-FFF2-40B4-BE49-F238E27FC236}">
                  <a16:creationId xmlns:a16="http://schemas.microsoft.com/office/drawing/2014/main" id="{FE2CFE18-E4B1-486C-A5DA-A597A3E4F47D}"/>
                </a:ext>
              </a:extLst>
            </p:cNvPr>
            <p:cNvSpPr/>
            <p:nvPr/>
          </p:nvSpPr>
          <p:spPr bwMode="black">
            <a:xfrm>
              <a:off x="10978233" y="5141344"/>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769"/>
                  </a:lnTo>
                  <a:lnTo>
                    <a:pt x="4842"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9" name="Freihandform: Form 234">
              <a:extLst>
                <a:ext uri="{FF2B5EF4-FFF2-40B4-BE49-F238E27FC236}">
                  <a16:creationId xmlns:a16="http://schemas.microsoft.com/office/drawing/2014/main" id="{7C9C9EBC-B92C-4C04-8965-2AF78FFF223C}"/>
                </a:ext>
              </a:extLst>
            </p:cNvPr>
            <p:cNvSpPr/>
            <p:nvPr/>
          </p:nvSpPr>
          <p:spPr bwMode="black">
            <a:xfrm>
              <a:off x="11502311" y="5141344"/>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769"/>
                  </a:lnTo>
                  <a:lnTo>
                    <a:pt x="4754"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0" name="Freihandform: Form 235">
              <a:extLst>
                <a:ext uri="{FF2B5EF4-FFF2-40B4-BE49-F238E27FC236}">
                  <a16:creationId xmlns:a16="http://schemas.microsoft.com/office/drawing/2014/main" id="{BADE2D91-9AC3-4ABE-B7EF-B0A5CAD77EB5}"/>
                </a:ext>
              </a:extLst>
            </p:cNvPr>
            <p:cNvSpPr/>
            <p:nvPr/>
          </p:nvSpPr>
          <p:spPr bwMode="black">
            <a:xfrm>
              <a:off x="12026389"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1" name="Freihandform: Form 236">
              <a:extLst>
                <a:ext uri="{FF2B5EF4-FFF2-40B4-BE49-F238E27FC236}">
                  <a16:creationId xmlns:a16="http://schemas.microsoft.com/office/drawing/2014/main" id="{0012C051-9CBB-4CB2-B072-ED4EDC20C583}"/>
                </a:ext>
              </a:extLst>
            </p:cNvPr>
            <p:cNvSpPr/>
            <p:nvPr/>
          </p:nvSpPr>
          <p:spPr bwMode="black">
            <a:xfrm>
              <a:off x="7309863"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2" name="Freihandform: Form 237">
              <a:extLst>
                <a:ext uri="{FF2B5EF4-FFF2-40B4-BE49-F238E27FC236}">
                  <a16:creationId xmlns:a16="http://schemas.microsoft.com/office/drawing/2014/main" id="{25C71202-E0F0-4F0C-9705-18328125D73E}"/>
                </a:ext>
              </a:extLst>
            </p:cNvPr>
            <p:cNvSpPr/>
            <p:nvPr/>
          </p:nvSpPr>
          <p:spPr bwMode="black">
            <a:xfrm>
              <a:off x="7833941"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3" name="Freihandform: Form 238">
              <a:extLst>
                <a:ext uri="{FF2B5EF4-FFF2-40B4-BE49-F238E27FC236}">
                  <a16:creationId xmlns:a16="http://schemas.microsoft.com/office/drawing/2014/main" id="{52BAF21F-9D1A-4A98-9971-D180EEE33A0B}"/>
                </a:ext>
              </a:extLst>
            </p:cNvPr>
            <p:cNvSpPr/>
            <p:nvPr/>
          </p:nvSpPr>
          <p:spPr bwMode="black">
            <a:xfrm>
              <a:off x="8358019"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4" name="Freihandform: Form 239">
              <a:extLst>
                <a:ext uri="{FF2B5EF4-FFF2-40B4-BE49-F238E27FC236}">
                  <a16:creationId xmlns:a16="http://schemas.microsoft.com/office/drawing/2014/main" id="{A13CA3F3-340E-4C4D-9419-72DE830D6076}"/>
                </a:ext>
              </a:extLst>
            </p:cNvPr>
            <p:cNvSpPr/>
            <p:nvPr/>
          </p:nvSpPr>
          <p:spPr bwMode="black">
            <a:xfrm>
              <a:off x="8882009" y="5665334"/>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8"/>
                  </a:lnTo>
                  <a:lnTo>
                    <a:pt x="32837"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5" name="Freihandform: Form 240">
              <a:extLst>
                <a:ext uri="{FF2B5EF4-FFF2-40B4-BE49-F238E27FC236}">
                  <a16:creationId xmlns:a16="http://schemas.microsoft.com/office/drawing/2014/main" id="{94654B4C-4078-4653-999F-D415A9F61CFD}"/>
                </a:ext>
              </a:extLst>
            </p:cNvPr>
            <p:cNvSpPr/>
            <p:nvPr/>
          </p:nvSpPr>
          <p:spPr bwMode="black">
            <a:xfrm>
              <a:off x="9406087"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6" name="Freihandform: Form 241">
              <a:extLst>
                <a:ext uri="{FF2B5EF4-FFF2-40B4-BE49-F238E27FC236}">
                  <a16:creationId xmlns:a16="http://schemas.microsoft.com/office/drawing/2014/main" id="{7CC59467-DFA0-43CB-9F38-1A4EDB7AC389}"/>
                </a:ext>
              </a:extLst>
            </p:cNvPr>
            <p:cNvSpPr/>
            <p:nvPr/>
          </p:nvSpPr>
          <p:spPr bwMode="black">
            <a:xfrm>
              <a:off x="9930165"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7" name="Freihandform: Form 242">
              <a:extLst>
                <a:ext uri="{FF2B5EF4-FFF2-40B4-BE49-F238E27FC236}">
                  <a16:creationId xmlns:a16="http://schemas.microsoft.com/office/drawing/2014/main" id="{9C72F1B0-407F-48F7-8F6A-30BEE5754C39}"/>
                </a:ext>
              </a:extLst>
            </p:cNvPr>
            <p:cNvSpPr/>
            <p:nvPr/>
          </p:nvSpPr>
          <p:spPr bwMode="black">
            <a:xfrm>
              <a:off x="10454243"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8" name="Freihandform: Form 243">
              <a:extLst>
                <a:ext uri="{FF2B5EF4-FFF2-40B4-BE49-F238E27FC236}">
                  <a16:creationId xmlns:a16="http://schemas.microsoft.com/office/drawing/2014/main" id="{87E540AA-BD45-4481-93B6-D8130542984C}"/>
                </a:ext>
              </a:extLst>
            </p:cNvPr>
            <p:cNvSpPr/>
            <p:nvPr/>
          </p:nvSpPr>
          <p:spPr bwMode="black">
            <a:xfrm>
              <a:off x="10978233" y="5665334"/>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9" name="Freihandform: Form 244">
              <a:extLst>
                <a:ext uri="{FF2B5EF4-FFF2-40B4-BE49-F238E27FC236}">
                  <a16:creationId xmlns:a16="http://schemas.microsoft.com/office/drawing/2014/main" id="{E010C1AD-FA1C-4C2D-BEE4-C778B364E676}"/>
                </a:ext>
              </a:extLst>
            </p:cNvPr>
            <p:cNvSpPr/>
            <p:nvPr/>
          </p:nvSpPr>
          <p:spPr bwMode="black">
            <a:xfrm>
              <a:off x="11502311" y="5665334"/>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0" name="Freihandform: Form 245">
              <a:extLst>
                <a:ext uri="{FF2B5EF4-FFF2-40B4-BE49-F238E27FC236}">
                  <a16:creationId xmlns:a16="http://schemas.microsoft.com/office/drawing/2014/main" id="{D8F30B08-063D-42D0-87FD-5FD70A50512C}"/>
                </a:ext>
              </a:extLst>
            </p:cNvPr>
            <p:cNvSpPr/>
            <p:nvPr/>
          </p:nvSpPr>
          <p:spPr bwMode="black">
            <a:xfrm>
              <a:off x="12026389"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1" name="Freihandform: Form 246">
              <a:extLst>
                <a:ext uri="{FF2B5EF4-FFF2-40B4-BE49-F238E27FC236}">
                  <a16:creationId xmlns:a16="http://schemas.microsoft.com/office/drawing/2014/main" id="{5092DA67-2616-423A-9EB9-67E11AD19B4E}"/>
                </a:ext>
              </a:extLst>
            </p:cNvPr>
            <p:cNvSpPr/>
            <p:nvPr/>
          </p:nvSpPr>
          <p:spPr bwMode="black">
            <a:xfrm>
              <a:off x="7309863"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2" name="Freihandform: Form 247">
              <a:extLst>
                <a:ext uri="{FF2B5EF4-FFF2-40B4-BE49-F238E27FC236}">
                  <a16:creationId xmlns:a16="http://schemas.microsoft.com/office/drawing/2014/main" id="{9E2A1BD4-D016-46C1-A299-EC99C6BECF26}"/>
                </a:ext>
              </a:extLst>
            </p:cNvPr>
            <p:cNvSpPr/>
            <p:nvPr/>
          </p:nvSpPr>
          <p:spPr bwMode="black">
            <a:xfrm>
              <a:off x="7833941"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3" name="Freihandform: Form 248">
              <a:extLst>
                <a:ext uri="{FF2B5EF4-FFF2-40B4-BE49-F238E27FC236}">
                  <a16:creationId xmlns:a16="http://schemas.microsoft.com/office/drawing/2014/main" id="{3B42590C-A46D-40D1-91D6-CE9341D76AC7}"/>
                </a:ext>
              </a:extLst>
            </p:cNvPr>
            <p:cNvSpPr/>
            <p:nvPr/>
          </p:nvSpPr>
          <p:spPr bwMode="black">
            <a:xfrm>
              <a:off x="8358019"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4" name="Freihandform: Form 249">
              <a:extLst>
                <a:ext uri="{FF2B5EF4-FFF2-40B4-BE49-F238E27FC236}">
                  <a16:creationId xmlns:a16="http://schemas.microsoft.com/office/drawing/2014/main" id="{903630D9-5449-421F-B482-0BA318617A38}"/>
                </a:ext>
              </a:extLst>
            </p:cNvPr>
            <p:cNvSpPr/>
            <p:nvPr/>
          </p:nvSpPr>
          <p:spPr bwMode="black">
            <a:xfrm>
              <a:off x="8882009" y="6189412"/>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5" name="Freihandform: Form 250">
              <a:extLst>
                <a:ext uri="{FF2B5EF4-FFF2-40B4-BE49-F238E27FC236}">
                  <a16:creationId xmlns:a16="http://schemas.microsoft.com/office/drawing/2014/main" id="{525EE76E-B327-42DA-9334-718CE5AF26AE}"/>
                </a:ext>
              </a:extLst>
            </p:cNvPr>
            <p:cNvSpPr/>
            <p:nvPr/>
          </p:nvSpPr>
          <p:spPr bwMode="black">
            <a:xfrm>
              <a:off x="9406087"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6" name="Freihandform: Form 251">
              <a:extLst>
                <a:ext uri="{FF2B5EF4-FFF2-40B4-BE49-F238E27FC236}">
                  <a16:creationId xmlns:a16="http://schemas.microsoft.com/office/drawing/2014/main" id="{4AE8C3E4-61BD-433A-8FE9-D36C55E2C9C0}"/>
                </a:ext>
              </a:extLst>
            </p:cNvPr>
            <p:cNvSpPr/>
            <p:nvPr/>
          </p:nvSpPr>
          <p:spPr bwMode="black">
            <a:xfrm>
              <a:off x="9930165"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7" name="Freihandform: Form 252">
              <a:extLst>
                <a:ext uri="{FF2B5EF4-FFF2-40B4-BE49-F238E27FC236}">
                  <a16:creationId xmlns:a16="http://schemas.microsoft.com/office/drawing/2014/main" id="{5055B273-492F-4C9D-AD2E-0B63DB005202}"/>
                </a:ext>
              </a:extLst>
            </p:cNvPr>
            <p:cNvSpPr/>
            <p:nvPr/>
          </p:nvSpPr>
          <p:spPr bwMode="black">
            <a:xfrm>
              <a:off x="10454243"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8" name="Freihandform: Form 253">
              <a:extLst>
                <a:ext uri="{FF2B5EF4-FFF2-40B4-BE49-F238E27FC236}">
                  <a16:creationId xmlns:a16="http://schemas.microsoft.com/office/drawing/2014/main" id="{754ECEBA-A7AD-453F-A50F-1B3A6810B498}"/>
                </a:ext>
              </a:extLst>
            </p:cNvPr>
            <p:cNvSpPr/>
            <p:nvPr/>
          </p:nvSpPr>
          <p:spPr bwMode="black">
            <a:xfrm>
              <a:off x="10978233" y="6189412"/>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9" name="Freihandform: Form 254">
              <a:extLst>
                <a:ext uri="{FF2B5EF4-FFF2-40B4-BE49-F238E27FC236}">
                  <a16:creationId xmlns:a16="http://schemas.microsoft.com/office/drawing/2014/main" id="{31DF849F-1D42-466E-B974-26D0E9B6FAD3}"/>
                </a:ext>
              </a:extLst>
            </p:cNvPr>
            <p:cNvSpPr/>
            <p:nvPr/>
          </p:nvSpPr>
          <p:spPr bwMode="black">
            <a:xfrm>
              <a:off x="11502311" y="6189412"/>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0" name="Freihandform: Form 255">
              <a:extLst>
                <a:ext uri="{FF2B5EF4-FFF2-40B4-BE49-F238E27FC236}">
                  <a16:creationId xmlns:a16="http://schemas.microsoft.com/office/drawing/2014/main" id="{5893C9A2-CDAA-4266-AD09-D4E0EEF50940}"/>
                </a:ext>
              </a:extLst>
            </p:cNvPr>
            <p:cNvSpPr/>
            <p:nvPr/>
          </p:nvSpPr>
          <p:spPr bwMode="black">
            <a:xfrm>
              <a:off x="12026389"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11" name="Gruppieren 2">
              <a:extLst>
                <a:ext uri="{FF2B5EF4-FFF2-40B4-BE49-F238E27FC236}">
                  <a16:creationId xmlns:a16="http://schemas.microsoft.com/office/drawing/2014/main" id="{A53C8AFB-4CA8-431F-B6DD-82D8E0286FB3}"/>
                </a:ext>
              </a:extLst>
            </p:cNvPr>
            <p:cNvGrpSpPr/>
            <p:nvPr/>
          </p:nvGrpSpPr>
          <p:grpSpPr bwMode="black">
            <a:xfrm>
              <a:off x="7309863" y="6713490"/>
              <a:ext cx="4766618" cy="47627"/>
              <a:chOff x="7309863" y="6713490"/>
              <a:chExt cx="4766618" cy="47627"/>
            </a:xfrm>
          </p:grpSpPr>
          <p:sp>
            <p:nvSpPr>
              <p:cNvPr id="132" name="Freihandform: Form 256">
                <a:extLst>
                  <a:ext uri="{FF2B5EF4-FFF2-40B4-BE49-F238E27FC236}">
                    <a16:creationId xmlns:a16="http://schemas.microsoft.com/office/drawing/2014/main" id="{ACE4C0F7-6E0A-4775-8EEC-8C530E705332}"/>
                  </a:ext>
                </a:extLst>
              </p:cNvPr>
              <p:cNvSpPr/>
              <p:nvPr/>
            </p:nvSpPr>
            <p:spPr bwMode="black">
              <a:xfrm>
                <a:off x="7309863"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3" name="Freihandform: Form 257">
                <a:extLst>
                  <a:ext uri="{FF2B5EF4-FFF2-40B4-BE49-F238E27FC236}">
                    <a16:creationId xmlns:a16="http://schemas.microsoft.com/office/drawing/2014/main" id="{6D1E5C3C-27A9-4AFE-8D7A-B3ADBA28CEE9}"/>
                  </a:ext>
                </a:extLst>
              </p:cNvPr>
              <p:cNvSpPr/>
              <p:nvPr/>
            </p:nvSpPr>
            <p:spPr bwMode="black">
              <a:xfrm>
                <a:off x="7833941"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4" name="Freihandform: Form 258">
                <a:extLst>
                  <a:ext uri="{FF2B5EF4-FFF2-40B4-BE49-F238E27FC236}">
                    <a16:creationId xmlns:a16="http://schemas.microsoft.com/office/drawing/2014/main" id="{F7C02A20-CC58-4BD8-A711-1D185ED07C5D}"/>
                  </a:ext>
                </a:extLst>
              </p:cNvPr>
              <p:cNvSpPr/>
              <p:nvPr/>
            </p:nvSpPr>
            <p:spPr bwMode="black">
              <a:xfrm>
                <a:off x="8358019"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5" name="Freihandform: Form 259">
                <a:extLst>
                  <a:ext uri="{FF2B5EF4-FFF2-40B4-BE49-F238E27FC236}">
                    <a16:creationId xmlns:a16="http://schemas.microsoft.com/office/drawing/2014/main" id="{C6CD73AE-1D2D-4CA7-B6E5-7F1B0C8AF584}"/>
                  </a:ext>
                </a:extLst>
              </p:cNvPr>
              <p:cNvSpPr/>
              <p:nvPr/>
            </p:nvSpPr>
            <p:spPr bwMode="black">
              <a:xfrm>
                <a:off x="8882009" y="671349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8"/>
                    </a:lnTo>
                    <a:lnTo>
                      <a:pt x="32837"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6" name="Freihandform: Form 260">
                <a:extLst>
                  <a:ext uri="{FF2B5EF4-FFF2-40B4-BE49-F238E27FC236}">
                    <a16:creationId xmlns:a16="http://schemas.microsoft.com/office/drawing/2014/main" id="{FCF58FCB-6EBA-481B-AC0A-C3ACDC9FC656}"/>
                  </a:ext>
                </a:extLst>
              </p:cNvPr>
              <p:cNvSpPr/>
              <p:nvPr/>
            </p:nvSpPr>
            <p:spPr bwMode="black">
              <a:xfrm>
                <a:off x="9406087"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7" name="Freihandform: Form 261">
                <a:extLst>
                  <a:ext uri="{FF2B5EF4-FFF2-40B4-BE49-F238E27FC236}">
                    <a16:creationId xmlns:a16="http://schemas.microsoft.com/office/drawing/2014/main" id="{7DD49138-DED7-4FE2-87A9-59FA2185F09E}"/>
                  </a:ext>
                </a:extLst>
              </p:cNvPr>
              <p:cNvSpPr/>
              <p:nvPr/>
            </p:nvSpPr>
            <p:spPr bwMode="black">
              <a:xfrm>
                <a:off x="9930165"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8" name="Freihandform: Form 262">
                <a:extLst>
                  <a:ext uri="{FF2B5EF4-FFF2-40B4-BE49-F238E27FC236}">
                    <a16:creationId xmlns:a16="http://schemas.microsoft.com/office/drawing/2014/main" id="{68C8382A-DE88-4D98-BF94-DC64CE910FE2}"/>
                  </a:ext>
                </a:extLst>
              </p:cNvPr>
              <p:cNvSpPr/>
              <p:nvPr/>
            </p:nvSpPr>
            <p:spPr bwMode="black">
              <a:xfrm>
                <a:off x="10454243"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9" name="Freihandform: Form 263">
                <a:extLst>
                  <a:ext uri="{FF2B5EF4-FFF2-40B4-BE49-F238E27FC236}">
                    <a16:creationId xmlns:a16="http://schemas.microsoft.com/office/drawing/2014/main" id="{80405162-4193-41E7-8D6C-40DE34EBAF51}"/>
                  </a:ext>
                </a:extLst>
              </p:cNvPr>
              <p:cNvSpPr/>
              <p:nvPr/>
            </p:nvSpPr>
            <p:spPr bwMode="black">
              <a:xfrm>
                <a:off x="10978233" y="671349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0" name="Freihandform: Form 264">
                <a:extLst>
                  <a:ext uri="{FF2B5EF4-FFF2-40B4-BE49-F238E27FC236}">
                    <a16:creationId xmlns:a16="http://schemas.microsoft.com/office/drawing/2014/main" id="{5D73AC7F-C244-41DB-8712-67B052024975}"/>
                  </a:ext>
                </a:extLst>
              </p:cNvPr>
              <p:cNvSpPr/>
              <p:nvPr/>
            </p:nvSpPr>
            <p:spPr bwMode="black">
              <a:xfrm>
                <a:off x="11502311" y="671349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1" name="Freihandform: Form 265">
                <a:extLst>
                  <a:ext uri="{FF2B5EF4-FFF2-40B4-BE49-F238E27FC236}">
                    <a16:creationId xmlns:a16="http://schemas.microsoft.com/office/drawing/2014/main" id="{56C6E622-B89B-45C6-9E3C-7B4ECAE123D1}"/>
                  </a:ext>
                </a:extLst>
              </p:cNvPr>
              <p:cNvSpPr/>
              <p:nvPr/>
            </p:nvSpPr>
            <p:spPr bwMode="black">
              <a:xfrm>
                <a:off x="12026389"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2" name="Gruppieren 1">
              <a:extLst>
                <a:ext uri="{FF2B5EF4-FFF2-40B4-BE49-F238E27FC236}">
                  <a16:creationId xmlns:a16="http://schemas.microsoft.com/office/drawing/2014/main" id="{56D28777-0531-4450-BD32-52B461028E4A}"/>
                </a:ext>
              </a:extLst>
            </p:cNvPr>
            <p:cNvGrpSpPr/>
            <p:nvPr/>
          </p:nvGrpSpPr>
          <p:grpSpPr bwMode="black">
            <a:xfrm>
              <a:off x="9406087" y="424818"/>
              <a:ext cx="50092" cy="1095695"/>
              <a:chOff x="9406087" y="424818"/>
              <a:chExt cx="50092" cy="1095695"/>
            </a:xfrm>
          </p:grpSpPr>
          <p:sp>
            <p:nvSpPr>
              <p:cNvPr id="129" name="Freihandform: Form 266">
                <a:extLst>
                  <a:ext uri="{FF2B5EF4-FFF2-40B4-BE49-F238E27FC236}">
                    <a16:creationId xmlns:a16="http://schemas.microsoft.com/office/drawing/2014/main" id="{C068AAE5-E321-417A-AE84-CA54A72AF1D2}"/>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0" name="Freihandform: Form 267">
                <a:extLst>
                  <a:ext uri="{FF2B5EF4-FFF2-40B4-BE49-F238E27FC236}">
                    <a16:creationId xmlns:a16="http://schemas.microsoft.com/office/drawing/2014/main" id="{2A7C4F86-5DC2-4E5D-BDF7-989D97E5FB23}"/>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1" name="Freihandform: Form 268">
                <a:extLst>
                  <a:ext uri="{FF2B5EF4-FFF2-40B4-BE49-F238E27FC236}">
                    <a16:creationId xmlns:a16="http://schemas.microsoft.com/office/drawing/2014/main" id="{2238F449-0209-4FFD-AA00-F545DAC4464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3" name="Gruppieren 272">
              <a:extLst>
                <a:ext uri="{FF2B5EF4-FFF2-40B4-BE49-F238E27FC236}">
                  <a16:creationId xmlns:a16="http://schemas.microsoft.com/office/drawing/2014/main" id="{E474ABF1-2D79-4C7D-ACB3-B1F224D3625A}"/>
                </a:ext>
              </a:extLst>
            </p:cNvPr>
            <p:cNvGrpSpPr/>
            <p:nvPr/>
          </p:nvGrpSpPr>
          <p:grpSpPr bwMode="black">
            <a:xfrm>
              <a:off x="8882009" y="424818"/>
              <a:ext cx="50092" cy="1095695"/>
              <a:chOff x="9406087" y="424818"/>
              <a:chExt cx="50092" cy="1095695"/>
            </a:xfrm>
          </p:grpSpPr>
          <p:sp>
            <p:nvSpPr>
              <p:cNvPr id="126" name="Freihandform: Form 273">
                <a:extLst>
                  <a:ext uri="{FF2B5EF4-FFF2-40B4-BE49-F238E27FC236}">
                    <a16:creationId xmlns:a16="http://schemas.microsoft.com/office/drawing/2014/main" id="{ECA8EA45-B757-4304-8B18-651F183EFDD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7" name="Freihandform: Form 274">
                <a:extLst>
                  <a:ext uri="{FF2B5EF4-FFF2-40B4-BE49-F238E27FC236}">
                    <a16:creationId xmlns:a16="http://schemas.microsoft.com/office/drawing/2014/main" id="{7BBD5CF6-87C0-4242-B54B-805E02062A37}"/>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8" name="Freihandform: Form 275">
                <a:extLst>
                  <a:ext uri="{FF2B5EF4-FFF2-40B4-BE49-F238E27FC236}">
                    <a16:creationId xmlns:a16="http://schemas.microsoft.com/office/drawing/2014/main" id="{0238CF75-99EC-4E1E-8FE0-71977942685B}"/>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4" name="Gruppieren 276">
              <a:extLst>
                <a:ext uri="{FF2B5EF4-FFF2-40B4-BE49-F238E27FC236}">
                  <a16:creationId xmlns:a16="http://schemas.microsoft.com/office/drawing/2014/main" id="{BF0B7C25-90BF-4B2B-8665-C747913DDDB7}"/>
                </a:ext>
              </a:extLst>
            </p:cNvPr>
            <p:cNvGrpSpPr/>
            <p:nvPr/>
          </p:nvGrpSpPr>
          <p:grpSpPr bwMode="black">
            <a:xfrm>
              <a:off x="8358019" y="424818"/>
              <a:ext cx="50092" cy="1095695"/>
              <a:chOff x="9406087" y="424818"/>
              <a:chExt cx="50092" cy="1095695"/>
            </a:xfrm>
          </p:grpSpPr>
          <p:sp>
            <p:nvSpPr>
              <p:cNvPr id="123" name="Freihandform: Form 277">
                <a:extLst>
                  <a:ext uri="{FF2B5EF4-FFF2-40B4-BE49-F238E27FC236}">
                    <a16:creationId xmlns:a16="http://schemas.microsoft.com/office/drawing/2014/main" id="{AAF15675-7DD0-40AD-A1CE-13F526741C9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4" name="Freihandform: Form 278">
                <a:extLst>
                  <a:ext uri="{FF2B5EF4-FFF2-40B4-BE49-F238E27FC236}">
                    <a16:creationId xmlns:a16="http://schemas.microsoft.com/office/drawing/2014/main" id="{04004183-2A07-4EC5-8F5A-F17E3597158E}"/>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5" name="Freihandform: Form 279">
                <a:extLst>
                  <a:ext uri="{FF2B5EF4-FFF2-40B4-BE49-F238E27FC236}">
                    <a16:creationId xmlns:a16="http://schemas.microsoft.com/office/drawing/2014/main" id="{D0378D38-6442-405D-A033-37FEE45BB729}"/>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5" name="Gruppieren 280">
              <a:extLst>
                <a:ext uri="{FF2B5EF4-FFF2-40B4-BE49-F238E27FC236}">
                  <a16:creationId xmlns:a16="http://schemas.microsoft.com/office/drawing/2014/main" id="{6B2A0EBE-BDE7-40B8-B255-1380330718A3}"/>
                </a:ext>
              </a:extLst>
            </p:cNvPr>
            <p:cNvGrpSpPr/>
            <p:nvPr/>
          </p:nvGrpSpPr>
          <p:grpSpPr bwMode="black">
            <a:xfrm>
              <a:off x="7833941" y="424818"/>
              <a:ext cx="50092" cy="1095695"/>
              <a:chOff x="9406087" y="424818"/>
              <a:chExt cx="50092" cy="1095695"/>
            </a:xfrm>
          </p:grpSpPr>
          <p:sp>
            <p:nvSpPr>
              <p:cNvPr id="120" name="Freihandform: Form 281">
                <a:extLst>
                  <a:ext uri="{FF2B5EF4-FFF2-40B4-BE49-F238E27FC236}">
                    <a16:creationId xmlns:a16="http://schemas.microsoft.com/office/drawing/2014/main" id="{5051B942-25AC-4A88-8BD0-FA12034BBA47}"/>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1" name="Freihandform: Form 282">
                <a:extLst>
                  <a:ext uri="{FF2B5EF4-FFF2-40B4-BE49-F238E27FC236}">
                    <a16:creationId xmlns:a16="http://schemas.microsoft.com/office/drawing/2014/main" id="{B5BA7509-24D4-4388-8820-030BC188FB94}"/>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2" name="Freihandform: Form 283">
                <a:extLst>
                  <a:ext uri="{FF2B5EF4-FFF2-40B4-BE49-F238E27FC236}">
                    <a16:creationId xmlns:a16="http://schemas.microsoft.com/office/drawing/2014/main" id="{3E580D8F-21FE-4749-B11A-D1ACFE68CF13}"/>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6" name="Gruppieren 284">
              <a:extLst>
                <a:ext uri="{FF2B5EF4-FFF2-40B4-BE49-F238E27FC236}">
                  <a16:creationId xmlns:a16="http://schemas.microsoft.com/office/drawing/2014/main" id="{DC3D2930-304B-4D63-B4BB-98F176C7E2AD}"/>
                </a:ext>
              </a:extLst>
            </p:cNvPr>
            <p:cNvGrpSpPr/>
            <p:nvPr/>
          </p:nvGrpSpPr>
          <p:grpSpPr bwMode="black">
            <a:xfrm>
              <a:off x="7309863" y="424818"/>
              <a:ext cx="50092" cy="1095695"/>
              <a:chOff x="9406087" y="424818"/>
              <a:chExt cx="50092" cy="1095695"/>
            </a:xfrm>
          </p:grpSpPr>
          <p:sp>
            <p:nvSpPr>
              <p:cNvPr id="117" name="Freihandform: Form 285">
                <a:extLst>
                  <a:ext uri="{FF2B5EF4-FFF2-40B4-BE49-F238E27FC236}">
                    <a16:creationId xmlns:a16="http://schemas.microsoft.com/office/drawing/2014/main" id="{C3D03B98-40ED-43E8-A5F1-2DAAC86512DD}"/>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8" name="Freihandform: Form 286">
                <a:extLst>
                  <a:ext uri="{FF2B5EF4-FFF2-40B4-BE49-F238E27FC236}">
                    <a16:creationId xmlns:a16="http://schemas.microsoft.com/office/drawing/2014/main" id="{90601363-D242-48D3-8D37-3CA9F6A85B4A}"/>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9" name="Freihandform: Form 287">
                <a:extLst>
                  <a:ext uri="{FF2B5EF4-FFF2-40B4-BE49-F238E27FC236}">
                    <a16:creationId xmlns:a16="http://schemas.microsoft.com/office/drawing/2014/main" id="{EB818CE4-D172-49CB-80B5-F5B0E9122AA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grpSp>
        <p:nvGrpSpPr>
          <p:cNvPr id="145" name="Logo">
            <a:extLst>
              <a:ext uri="{FF2B5EF4-FFF2-40B4-BE49-F238E27FC236}">
                <a16:creationId xmlns:a16="http://schemas.microsoft.com/office/drawing/2014/main" id="{D11DB3C4-3255-4C9A-8D9A-5A3C05085F22}"/>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46" name="Freihandform: Form 289">
              <a:extLst>
                <a:ext uri="{FF2B5EF4-FFF2-40B4-BE49-F238E27FC236}">
                  <a16:creationId xmlns:a16="http://schemas.microsoft.com/office/drawing/2014/main" id="{55E35934-C18D-44E5-B20C-0A35B3EA43DA}"/>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7" name="Freihandform: Form 290">
              <a:extLst>
                <a:ext uri="{FF2B5EF4-FFF2-40B4-BE49-F238E27FC236}">
                  <a16:creationId xmlns:a16="http://schemas.microsoft.com/office/drawing/2014/main" id="{3C21AD91-875C-4681-A275-C9CA5CA09371}"/>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8" name="Freihandform: Form 291">
              <a:extLst>
                <a:ext uri="{FF2B5EF4-FFF2-40B4-BE49-F238E27FC236}">
                  <a16:creationId xmlns:a16="http://schemas.microsoft.com/office/drawing/2014/main" id="{DBA71C2B-9475-4E47-BD4F-865128B30ED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49" name="Freihandform: Form 292">
              <a:extLst>
                <a:ext uri="{FF2B5EF4-FFF2-40B4-BE49-F238E27FC236}">
                  <a16:creationId xmlns:a16="http://schemas.microsoft.com/office/drawing/2014/main" id="{871D3881-C181-4ECF-BCA8-0EEC52027B29}"/>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0" name="Freihandform: Form 293">
              <a:extLst>
                <a:ext uri="{FF2B5EF4-FFF2-40B4-BE49-F238E27FC236}">
                  <a16:creationId xmlns:a16="http://schemas.microsoft.com/office/drawing/2014/main" id="{EA4FC216-A552-4253-901E-2917E9464B4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1" name="Freihandform: Form 294">
              <a:extLst>
                <a:ext uri="{FF2B5EF4-FFF2-40B4-BE49-F238E27FC236}">
                  <a16:creationId xmlns:a16="http://schemas.microsoft.com/office/drawing/2014/main" id="{4B4AC5B8-0E85-4CCF-A364-80859FB2F967}"/>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52" name="Freihandform: Form 295">
              <a:extLst>
                <a:ext uri="{FF2B5EF4-FFF2-40B4-BE49-F238E27FC236}">
                  <a16:creationId xmlns:a16="http://schemas.microsoft.com/office/drawing/2014/main" id="{121A328A-1E92-45CA-8AF4-806FCA31536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53" name="Freihandform: Form 296">
              <a:extLst>
                <a:ext uri="{FF2B5EF4-FFF2-40B4-BE49-F238E27FC236}">
                  <a16:creationId xmlns:a16="http://schemas.microsoft.com/office/drawing/2014/main" id="{BD74B50D-B324-4D31-B9F3-28E1C010BFE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54" name="Freihandform: Form 297">
              <a:extLst>
                <a:ext uri="{FF2B5EF4-FFF2-40B4-BE49-F238E27FC236}">
                  <a16:creationId xmlns:a16="http://schemas.microsoft.com/office/drawing/2014/main" id="{F283E2C5-3888-4688-848D-8C4AE557669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55" name="Freihandform: Form 298">
              <a:extLst>
                <a:ext uri="{FF2B5EF4-FFF2-40B4-BE49-F238E27FC236}">
                  <a16:creationId xmlns:a16="http://schemas.microsoft.com/office/drawing/2014/main" id="{4E0C9642-DF47-47A3-BA91-D015FF79B68F}"/>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56" name="Freihandform: Form 299">
              <a:extLst>
                <a:ext uri="{FF2B5EF4-FFF2-40B4-BE49-F238E27FC236}">
                  <a16:creationId xmlns:a16="http://schemas.microsoft.com/office/drawing/2014/main" id="{FE3A9F51-3022-47EB-9AC0-BEFD03F1BD7B}"/>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57" name="Freihandform: Form 300">
              <a:extLst>
                <a:ext uri="{FF2B5EF4-FFF2-40B4-BE49-F238E27FC236}">
                  <a16:creationId xmlns:a16="http://schemas.microsoft.com/office/drawing/2014/main" id="{DFAB9C35-E88F-4D55-BD3D-30887218926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58" name="Freihandform: Form 301">
              <a:extLst>
                <a:ext uri="{FF2B5EF4-FFF2-40B4-BE49-F238E27FC236}">
                  <a16:creationId xmlns:a16="http://schemas.microsoft.com/office/drawing/2014/main" id="{8D93B5BB-0213-465D-A745-6758DBB4914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59" name="Freihandform: Form 302">
              <a:extLst>
                <a:ext uri="{FF2B5EF4-FFF2-40B4-BE49-F238E27FC236}">
                  <a16:creationId xmlns:a16="http://schemas.microsoft.com/office/drawing/2014/main" id="{2DA4B710-9C7B-4CFD-983D-2371AA94F9D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Tree>
    <p:extLst>
      <p:ext uri="{BB962C8B-B14F-4D97-AF65-F5344CB8AC3E}">
        <p14:creationId xmlns:p14="http://schemas.microsoft.com/office/powerpoint/2010/main" val="24345869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rgbClr val="EB281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DD95A9-F8FC-4931-A908-205E00556E34}"/>
              </a:ext>
            </a:extLst>
          </p:cNvPr>
          <p:cNvSpPr>
            <a:spLocks noGrp="1"/>
          </p:cNvSpPr>
          <p:nvPr>
            <p:ph type="dt" sz="half" idx="16"/>
          </p:nvPr>
        </p:nvSpPr>
        <p:spPr/>
        <p:txBody>
          <a:bodyPr/>
          <a:lstStyle>
            <a:lvl1pPr>
              <a:defRPr>
                <a:noFill/>
              </a:defRPr>
            </a:lvl1pPr>
          </a:lstStyle>
          <a:p>
            <a:fld id="{8804981A-57DE-4B6C-BDEF-BAC339CEBA25}" type="datetime4">
              <a:rPr lang="en-US" smtClean="0"/>
              <a:t>May 24, 2022</a:t>
            </a:fld>
            <a:endParaRPr lang="en-US"/>
          </a:p>
        </p:txBody>
      </p:sp>
      <p:sp>
        <p:nvSpPr>
          <p:cNvPr id="5" name="Slide Number Placeholder 4">
            <a:extLst>
              <a:ext uri="{FF2B5EF4-FFF2-40B4-BE49-F238E27FC236}">
                <a16:creationId xmlns:a16="http://schemas.microsoft.com/office/drawing/2014/main" id="{0E908131-2DF7-48E8-9734-661023BB99C1}"/>
              </a:ext>
            </a:extLst>
          </p:cNvPr>
          <p:cNvSpPr>
            <a:spLocks noGrp="1"/>
          </p:cNvSpPr>
          <p:nvPr>
            <p:ph type="sldNum" sz="quarter" idx="18"/>
          </p:nvPr>
        </p:nvSpPr>
        <p:spPr/>
        <p:txBody>
          <a:bodyPr/>
          <a:lstStyle>
            <a:lvl1pPr>
              <a:defRPr>
                <a:noFill/>
              </a:defRPr>
            </a:lvl1pPr>
          </a:lstStyle>
          <a:p>
            <a:fld id="{9BA64535-EB95-46A3-946F-02B63C705F51}" type="slidenum">
              <a:rPr lang="en-US" smtClean="0"/>
              <a:t>‹#›</a:t>
            </a:fld>
            <a:endParaRPr lang="en-US"/>
          </a:p>
        </p:txBody>
      </p:sp>
      <p:sp>
        <p:nvSpPr>
          <p:cNvPr id="175" name="Text 1">
            <a:extLst>
              <a:ext uri="{FF2B5EF4-FFF2-40B4-BE49-F238E27FC236}">
                <a16:creationId xmlns:a16="http://schemas.microsoft.com/office/drawing/2014/main" id="{09E4348F-7FA1-4025-BF3B-B49A6C176E18}"/>
              </a:ext>
            </a:extLst>
          </p:cNvPr>
          <p:cNvSpPr>
            <a:spLocks noGrp="1"/>
          </p:cNvSpPr>
          <p:nvPr>
            <p:ph type="body" sz="quarter" idx="14" hasCustomPrompt="1"/>
          </p:nvPr>
        </p:nvSpPr>
        <p:spPr bwMode="black">
          <a:xfrm>
            <a:off x="6276022" y="1270800"/>
            <a:ext cx="5040656" cy="2052000"/>
          </a:xfrm>
        </p:spPr>
        <p:txBody>
          <a:bodyPr anchor="b" anchorCtr="0"/>
          <a:lstStyle>
            <a:lvl1pPr marL="0" indent="0">
              <a:buNone/>
              <a:defRPr sz="60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add title</a:t>
            </a:r>
          </a:p>
        </p:txBody>
      </p:sp>
      <p:sp>
        <p:nvSpPr>
          <p:cNvPr id="4" name="Text 2">
            <a:extLst>
              <a:ext uri="{FF2B5EF4-FFF2-40B4-BE49-F238E27FC236}">
                <a16:creationId xmlns:a16="http://schemas.microsoft.com/office/drawing/2014/main" id="{E4C5A5EF-E96D-4AF4-A759-53058077F791}"/>
              </a:ext>
            </a:extLst>
          </p:cNvPr>
          <p:cNvSpPr>
            <a:spLocks noGrp="1"/>
          </p:cNvSpPr>
          <p:nvPr>
            <p:ph type="body" sz="quarter" idx="15" hasCustomPrompt="1"/>
          </p:nvPr>
        </p:nvSpPr>
        <p:spPr bwMode="black">
          <a:xfrm>
            <a:off x="6276023" y="3536206"/>
            <a:ext cx="5040656" cy="2016000"/>
          </a:xfrm>
        </p:spPr>
        <p:txBody>
          <a:bodyPr/>
          <a:lstStyle>
            <a:lvl1pPr marL="0" indent="0">
              <a:buNone/>
              <a:defRPr sz="3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1530000" indent="0">
              <a:buNone/>
              <a:defRPr>
                <a:solidFill>
                  <a:schemeClr val="bg1"/>
                </a:solidFill>
              </a:defRPr>
            </a:lvl5pPr>
          </a:lstStyle>
          <a:p>
            <a:pPr lvl="0"/>
            <a:r>
              <a:rPr lang="en-US" dirty="0"/>
              <a:t>Click to add text</a:t>
            </a:r>
          </a:p>
        </p:txBody>
      </p:sp>
      <p:grpSp>
        <p:nvGrpSpPr>
          <p:cNvPr id="83" name="Logo">
            <a:extLst>
              <a:ext uri="{FF2B5EF4-FFF2-40B4-BE49-F238E27FC236}">
                <a16:creationId xmlns:a16="http://schemas.microsoft.com/office/drawing/2014/main" id="{9BBA8A53-B191-4AE0-B02B-325F976AB345}"/>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787A0291-7CC6-4564-80D9-6A23F4050BE4}"/>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6BC8853F-C110-46ED-99E2-F98B1BE60740}"/>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AC27F240-D550-4809-A2D6-318DB3640DBF}"/>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5C06C70A-D27A-4F27-AE18-DC997B22F96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82066028-7A80-4179-94B5-6464101DFDE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A7C872D6-2C4B-43EE-B4AD-1618D25E9CA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17AD42C-218D-4EE7-BB58-D9D62EA9D099}"/>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3EFCF1CD-218C-4171-B5E7-43F2C4A8254B}"/>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CA3565EF-9B45-4491-8DC8-8766F3B3E7A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A2A36EE3-4ECD-4027-8F9C-31A5A5E382B9}"/>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23A6C3D2-4641-4FE2-90F3-E96605F032F8}"/>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E23F0657-2400-4B60-910C-5BBB998C137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CACC7775-9C73-473D-98BD-D404927F1F1B}"/>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ECCEAB5A-74DD-42E2-BC9B-C61EB32C4EAA}"/>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3" name="Footer Placeholder 2">
            <a:extLst>
              <a:ext uri="{FF2B5EF4-FFF2-40B4-BE49-F238E27FC236}">
                <a16:creationId xmlns:a16="http://schemas.microsoft.com/office/drawing/2014/main" id="{AA8AEC8F-9B44-4117-A5C5-720D8FA82D7F}"/>
              </a:ext>
            </a:extLst>
          </p:cNvPr>
          <p:cNvSpPr>
            <a:spLocks noGrp="1"/>
          </p:cNvSpPr>
          <p:nvPr>
            <p:ph type="ftr" sz="quarter" idx="17"/>
          </p:nvPr>
        </p:nvSpPr>
        <p:spPr>
          <a:xfrm>
            <a:off x="6274800" y="5592353"/>
            <a:ext cx="1567912" cy="252000"/>
          </a:xfrm>
        </p:spPr>
        <p:txBody>
          <a:bodyPr/>
          <a:lstStyle>
            <a:lvl1pPr>
              <a:defRPr sz="1000">
                <a:solidFill>
                  <a:srgbClr val="000000"/>
                </a:solidFill>
              </a:defRPr>
            </a:lvl1pPr>
          </a:lstStyle>
          <a:p>
            <a:r>
              <a:rPr lang="en-US"/>
              <a:t>RESTRICTED</a:t>
            </a:r>
          </a:p>
        </p:txBody>
      </p:sp>
      <p:grpSp>
        <p:nvGrpSpPr>
          <p:cNvPr id="132" name="Group 131">
            <a:extLst>
              <a:ext uri="{FF2B5EF4-FFF2-40B4-BE49-F238E27FC236}">
                <a16:creationId xmlns:a16="http://schemas.microsoft.com/office/drawing/2014/main" id="{B665FD7B-7768-4C90-BC1D-6BBA98661762}"/>
              </a:ext>
            </a:extLst>
          </p:cNvPr>
          <p:cNvGrpSpPr/>
          <p:nvPr/>
        </p:nvGrpSpPr>
        <p:grpSpPr>
          <a:xfrm>
            <a:off x="51939" y="-4193"/>
            <a:ext cx="5390047" cy="6615278"/>
            <a:chOff x="51939" y="-4193"/>
            <a:chExt cx="5390047" cy="6615278"/>
          </a:xfrm>
        </p:grpSpPr>
        <p:grpSp>
          <p:nvGrpSpPr>
            <p:cNvPr id="133" name="Points">
              <a:extLst>
                <a:ext uri="{FF2B5EF4-FFF2-40B4-BE49-F238E27FC236}">
                  <a16:creationId xmlns:a16="http://schemas.microsoft.com/office/drawing/2014/main" id="{600D9296-4E0F-4B59-BF25-F3FD295241DE}"/>
                </a:ext>
              </a:extLst>
            </p:cNvPr>
            <p:cNvGrpSpPr>
              <a:grpSpLocks noChangeAspect="1"/>
            </p:cNvGrpSpPr>
            <p:nvPr/>
          </p:nvGrpSpPr>
          <p:grpSpPr bwMode="black">
            <a:xfrm>
              <a:off x="332753" y="246915"/>
              <a:ext cx="5109233" cy="6364170"/>
              <a:chOff x="332710" y="246915"/>
              <a:chExt cx="5108568" cy="6364170"/>
            </a:xfrm>
          </p:grpSpPr>
          <p:sp>
            <p:nvSpPr>
              <p:cNvPr id="135" name="Freihandform: Form 192">
                <a:extLst>
                  <a:ext uri="{FF2B5EF4-FFF2-40B4-BE49-F238E27FC236}">
                    <a16:creationId xmlns:a16="http://schemas.microsoft.com/office/drawing/2014/main" id="{F0DDA634-71A0-4667-A083-B2B9FBBCF11A}"/>
                  </a:ext>
                </a:extLst>
              </p:cNvPr>
              <p:cNvSpPr/>
              <p:nvPr/>
            </p:nvSpPr>
            <p:spPr bwMode="black">
              <a:xfrm>
                <a:off x="5321787" y="2747012"/>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6" name="Freihandform: Form 195">
                <a:extLst>
                  <a:ext uri="{FF2B5EF4-FFF2-40B4-BE49-F238E27FC236}">
                    <a16:creationId xmlns:a16="http://schemas.microsoft.com/office/drawing/2014/main" id="{6D476E33-574D-47BF-8F61-A117947E9604}"/>
                  </a:ext>
                </a:extLst>
              </p:cNvPr>
              <p:cNvSpPr/>
              <p:nvPr/>
            </p:nvSpPr>
            <p:spPr bwMode="black">
              <a:xfrm>
                <a:off x="5321787" y="399716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7" name="Freihandform: Form 198">
                <a:extLst>
                  <a:ext uri="{FF2B5EF4-FFF2-40B4-BE49-F238E27FC236}">
                    <a16:creationId xmlns:a16="http://schemas.microsoft.com/office/drawing/2014/main" id="{48489178-75A2-4788-BB2D-ECC0144BAB92}"/>
                  </a:ext>
                </a:extLst>
              </p:cNvPr>
              <p:cNvSpPr/>
              <p:nvPr/>
            </p:nvSpPr>
            <p:spPr bwMode="black">
              <a:xfrm>
                <a:off x="5321787" y="524732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8" name="Freihandform: Form 199">
                <a:extLst>
                  <a:ext uri="{FF2B5EF4-FFF2-40B4-BE49-F238E27FC236}">
                    <a16:creationId xmlns:a16="http://schemas.microsoft.com/office/drawing/2014/main" id="{39322C6F-EB30-445F-B1F3-61B4D33991BB}"/>
                  </a:ext>
                </a:extLst>
              </p:cNvPr>
              <p:cNvSpPr/>
              <p:nvPr/>
            </p:nvSpPr>
            <p:spPr bwMode="black">
              <a:xfrm>
                <a:off x="5321787"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9" name="Freihandform: Form 200">
                <a:extLst>
                  <a:ext uri="{FF2B5EF4-FFF2-40B4-BE49-F238E27FC236}">
                    <a16:creationId xmlns:a16="http://schemas.microsoft.com/office/drawing/2014/main" id="{7B2A5221-BA4F-4B83-8DCB-A9237C945D68}"/>
                  </a:ext>
                </a:extLst>
              </p:cNvPr>
              <p:cNvSpPr/>
              <p:nvPr/>
            </p:nvSpPr>
            <p:spPr bwMode="black">
              <a:xfrm>
                <a:off x="5321787"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0" name="Freihandform: Form 201">
                <a:extLst>
                  <a:ext uri="{FF2B5EF4-FFF2-40B4-BE49-F238E27FC236}">
                    <a16:creationId xmlns:a16="http://schemas.microsoft.com/office/drawing/2014/main" id="{AEB3C76B-0976-4971-A3FC-A438A0BF2CA0}"/>
                  </a:ext>
                </a:extLst>
              </p:cNvPr>
              <p:cNvSpPr/>
              <p:nvPr/>
            </p:nvSpPr>
            <p:spPr bwMode="black">
              <a:xfrm>
                <a:off x="4071634"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1" name="Freihandform: Form 202">
                <a:extLst>
                  <a:ext uri="{FF2B5EF4-FFF2-40B4-BE49-F238E27FC236}">
                    <a16:creationId xmlns:a16="http://schemas.microsoft.com/office/drawing/2014/main" id="{352A6749-FEA0-4C57-8ACF-D2CC4F34DA4D}"/>
                  </a:ext>
                </a:extLst>
              </p:cNvPr>
              <p:cNvSpPr/>
              <p:nvPr/>
            </p:nvSpPr>
            <p:spPr bwMode="black">
              <a:xfrm>
                <a:off x="4071634"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2" name="Freihandform: Form 203">
                <a:extLst>
                  <a:ext uri="{FF2B5EF4-FFF2-40B4-BE49-F238E27FC236}">
                    <a16:creationId xmlns:a16="http://schemas.microsoft.com/office/drawing/2014/main" id="{D1BFDC84-E583-4E58-8A23-2C04086E51D3}"/>
                  </a:ext>
                </a:extLst>
              </p:cNvPr>
              <p:cNvSpPr/>
              <p:nvPr/>
            </p:nvSpPr>
            <p:spPr bwMode="black">
              <a:xfrm>
                <a:off x="2821690"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3" name="Freihandform: Form 204">
                <a:extLst>
                  <a:ext uri="{FF2B5EF4-FFF2-40B4-BE49-F238E27FC236}">
                    <a16:creationId xmlns:a16="http://schemas.microsoft.com/office/drawing/2014/main" id="{6CDD37E2-2705-4BF5-BF0E-3B59EFCE8C7A}"/>
                  </a:ext>
                </a:extLst>
              </p:cNvPr>
              <p:cNvSpPr/>
              <p:nvPr/>
            </p:nvSpPr>
            <p:spPr bwMode="black">
              <a:xfrm>
                <a:off x="2821690"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44" name="Gruppieren 6">
                <a:extLst>
                  <a:ext uri="{FF2B5EF4-FFF2-40B4-BE49-F238E27FC236}">
                    <a16:creationId xmlns:a16="http://schemas.microsoft.com/office/drawing/2014/main" id="{F2C43F2D-68B5-45C8-9A69-CAF314B68103}"/>
                  </a:ext>
                </a:extLst>
              </p:cNvPr>
              <p:cNvGrpSpPr/>
              <p:nvPr/>
            </p:nvGrpSpPr>
            <p:grpSpPr bwMode="black">
              <a:xfrm>
                <a:off x="2821690" y="2747012"/>
                <a:ext cx="119491" cy="3864073"/>
                <a:chOff x="2260962" y="2924915"/>
                <a:chExt cx="119491" cy="3864073"/>
              </a:xfrm>
            </p:grpSpPr>
            <p:sp>
              <p:nvSpPr>
                <p:cNvPr id="161" name="Freihandform: Form 190">
                  <a:extLst>
                    <a:ext uri="{FF2B5EF4-FFF2-40B4-BE49-F238E27FC236}">
                      <a16:creationId xmlns:a16="http://schemas.microsoft.com/office/drawing/2014/main" id="{FE64A109-1B24-4188-AEF2-1274D07D39BF}"/>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2" name="Freihandform: Form 193">
                  <a:extLst>
                    <a:ext uri="{FF2B5EF4-FFF2-40B4-BE49-F238E27FC236}">
                      <a16:creationId xmlns:a16="http://schemas.microsoft.com/office/drawing/2014/main" id="{E76F55AC-1F74-4FDC-AC0F-11138CF4278A}"/>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3" name="Freihandform: Form 196">
                  <a:extLst>
                    <a:ext uri="{FF2B5EF4-FFF2-40B4-BE49-F238E27FC236}">
                      <a16:creationId xmlns:a16="http://schemas.microsoft.com/office/drawing/2014/main" id="{46C84B36-67E0-4073-A4AA-07328E8A38E3}"/>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4" name="Freihandform: Form 206">
                  <a:extLst>
                    <a:ext uri="{FF2B5EF4-FFF2-40B4-BE49-F238E27FC236}">
                      <a16:creationId xmlns:a16="http://schemas.microsoft.com/office/drawing/2014/main" id="{9044370B-ADB9-48F8-94C4-1DF1C9CF9232}"/>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45" name="Gruppieren 7">
                <a:extLst>
                  <a:ext uri="{FF2B5EF4-FFF2-40B4-BE49-F238E27FC236}">
                    <a16:creationId xmlns:a16="http://schemas.microsoft.com/office/drawing/2014/main" id="{51602769-E649-4BA8-9118-E983A7E5F401}"/>
                  </a:ext>
                </a:extLst>
              </p:cNvPr>
              <p:cNvGrpSpPr/>
              <p:nvPr/>
            </p:nvGrpSpPr>
            <p:grpSpPr bwMode="black">
              <a:xfrm>
                <a:off x="4071634" y="2747012"/>
                <a:ext cx="119491" cy="3864073"/>
                <a:chOff x="3510906" y="2924915"/>
                <a:chExt cx="119491" cy="3864073"/>
              </a:xfrm>
            </p:grpSpPr>
            <p:sp>
              <p:nvSpPr>
                <p:cNvPr id="157" name="Freihandform: Form 191">
                  <a:extLst>
                    <a:ext uri="{FF2B5EF4-FFF2-40B4-BE49-F238E27FC236}">
                      <a16:creationId xmlns:a16="http://schemas.microsoft.com/office/drawing/2014/main" id="{1BFAC028-146C-4142-9313-558F64C96DB9}"/>
                    </a:ext>
                  </a:extLst>
                </p:cNvPr>
                <p:cNvSpPr/>
                <p:nvPr/>
              </p:nvSpPr>
              <p:spPr bwMode="black">
                <a:xfrm>
                  <a:off x="3510906" y="2924915"/>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8" name="Freihandform: Form 194">
                  <a:extLst>
                    <a:ext uri="{FF2B5EF4-FFF2-40B4-BE49-F238E27FC236}">
                      <a16:creationId xmlns:a16="http://schemas.microsoft.com/office/drawing/2014/main" id="{4FAF35B5-9CC7-4C56-B3F4-D4456C843FDB}"/>
                    </a:ext>
                  </a:extLst>
                </p:cNvPr>
                <p:cNvSpPr/>
                <p:nvPr/>
              </p:nvSpPr>
              <p:spPr bwMode="black">
                <a:xfrm>
                  <a:off x="3510906" y="4175069"/>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9" name="Freihandform: Form 197">
                  <a:extLst>
                    <a:ext uri="{FF2B5EF4-FFF2-40B4-BE49-F238E27FC236}">
                      <a16:creationId xmlns:a16="http://schemas.microsoft.com/office/drawing/2014/main" id="{99EE1AA8-F289-4424-B6C0-9EE5B6354A86}"/>
                    </a:ext>
                  </a:extLst>
                </p:cNvPr>
                <p:cNvSpPr/>
                <p:nvPr/>
              </p:nvSpPr>
              <p:spPr bwMode="black">
                <a:xfrm>
                  <a:off x="3510906" y="5425223"/>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0" name="Freihandform: Form 207">
                  <a:extLst>
                    <a:ext uri="{FF2B5EF4-FFF2-40B4-BE49-F238E27FC236}">
                      <a16:creationId xmlns:a16="http://schemas.microsoft.com/office/drawing/2014/main" id="{426FAC1F-7DD5-4C38-8B56-1A21A078EDB4}"/>
                    </a:ext>
                  </a:extLst>
                </p:cNvPr>
                <p:cNvSpPr/>
                <p:nvPr/>
              </p:nvSpPr>
              <p:spPr bwMode="black">
                <a:xfrm>
                  <a:off x="3510906" y="6675377"/>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146" name="Freihandform: Form 208">
                <a:extLst>
                  <a:ext uri="{FF2B5EF4-FFF2-40B4-BE49-F238E27FC236}">
                    <a16:creationId xmlns:a16="http://schemas.microsoft.com/office/drawing/2014/main" id="{A5A2FBB3-DB74-4D92-935A-5E1D56AAE239}"/>
                  </a:ext>
                </a:extLst>
              </p:cNvPr>
              <p:cNvSpPr/>
              <p:nvPr/>
            </p:nvSpPr>
            <p:spPr bwMode="black">
              <a:xfrm>
                <a:off x="5321787" y="649747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47" name="Gruppieren 209">
                <a:extLst>
                  <a:ext uri="{FF2B5EF4-FFF2-40B4-BE49-F238E27FC236}">
                    <a16:creationId xmlns:a16="http://schemas.microsoft.com/office/drawing/2014/main" id="{A54A7B8F-6EEC-4815-AC5E-D6B6031A6115}"/>
                  </a:ext>
                </a:extLst>
              </p:cNvPr>
              <p:cNvGrpSpPr/>
              <p:nvPr/>
            </p:nvGrpSpPr>
            <p:grpSpPr bwMode="black">
              <a:xfrm>
                <a:off x="1574303" y="2747012"/>
                <a:ext cx="119491" cy="3864073"/>
                <a:chOff x="2260962" y="2924915"/>
                <a:chExt cx="119491" cy="3864073"/>
              </a:xfrm>
            </p:grpSpPr>
            <p:sp>
              <p:nvSpPr>
                <p:cNvPr id="153" name="Freihandform: Form 210">
                  <a:extLst>
                    <a:ext uri="{FF2B5EF4-FFF2-40B4-BE49-F238E27FC236}">
                      <a16:creationId xmlns:a16="http://schemas.microsoft.com/office/drawing/2014/main" id="{DBF7D56E-F0D1-4221-B563-A8F69F491994}"/>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4" name="Freihandform: Form 211">
                  <a:extLst>
                    <a:ext uri="{FF2B5EF4-FFF2-40B4-BE49-F238E27FC236}">
                      <a16:creationId xmlns:a16="http://schemas.microsoft.com/office/drawing/2014/main" id="{2924CA94-06ED-4BCF-9318-750278697BA9}"/>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5" name="Freihandform: Form 212">
                  <a:extLst>
                    <a:ext uri="{FF2B5EF4-FFF2-40B4-BE49-F238E27FC236}">
                      <a16:creationId xmlns:a16="http://schemas.microsoft.com/office/drawing/2014/main" id="{5E123054-219B-4D3E-837F-6A4C039EC669}"/>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6" name="Freihandform: Form 213">
                  <a:extLst>
                    <a:ext uri="{FF2B5EF4-FFF2-40B4-BE49-F238E27FC236}">
                      <a16:creationId xmlns:a16="http://schemas.microsoft.com/office/drawing/2014/main" id="{21FD1872-26DB-48E4-A145-081A5BD7CFEA}"/>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48" name="Gruppieren 219">
                <a:extLst>
                  <a:ext uri="{FF2B5EF4-FFF2-40B4-BE49-F238E27FC236}">
                    <a16:creationId xmlns:a16="http://schemas.microsoft.com/office/drawing/2014/main" id="{85C65DA8-8C45-4ADF-931C-31D04D2690EA}"/>
                  </a:ext>
                </a:extLst>
              </p:cNvPr>
              <p:cNvGrpSpPr/>
              <p:nvPr/>
            </p:nvGrpSpPr>
            <p:grpSpPr bwMode="black">
              <a:xfrm>
                <a:off x="332710" y="2747012"/>
                <a:ext cx="119491" cy="3864073"/>
                <a:chOff x="2260962" y="2924915"/>
                <a:chExt cx="119491" cy="3864073"/>
              </a:xfrm>
            </p:grpSpPr>
            <p:sp>
              <p:nvSpPr>
                <p:cNvPr id="149" name="Freihandform: Form 220">
                  <a:extLst>
                    <a:ext uri="{FF2B5EF4-FFF2-40B4-BE49-F238E27FC236}">
                      <a16:creationId xmlns:a16="http://schemas.microsoft.com/office/drawing/2014/main" id="{8B6074FF-00DE-4807-A1FC-5163A5AD741E}"/>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0" name="Freihandform: Form 221">
                  <a:extLst>
                    <a:ext uri="{FF2B5EF4-FFF2-40B4-BE49-F238E27FC236}">
                      <a16:creationId xmlns:a16="http://schemas.microsoft.com/office/drawing/2014/main" id="{D408089E-5FD7-42DE-B14A-2EFA4A64AF94}"/>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1" name="Freihandform: Form 222">
                  <a:extLst>
                    <a:ext uri="{FF2B5EF4-FFF2-40B4-BE49-F238E27FC236}">
                      <a16:creationId xmlns:a16="http://schemas.microsoft.com/office/drawing/2014/main" id="{BF53F233-D9B0-43CC-A316-DBAB8E014161}"/>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2" name="Freihandform: Form 223">
                  <a:extLst>
                    <a:ext uri="{FF2B5EF4-FFF2-40B4-BE49-F238E27FC236}">
                      <a16:creationId xmlns:a16="http://schemas.microsoft.com/office/drawing/2014/main" id="{A3E2F319-D1CD-4F73-BE69-AEDF58CA828C}"/>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pic>
          <p:nvPicPr>
            <p:cNvPr id="134" name="Picture 133">
              <a:extLst>
                <a:ext uri="{FF2B5EF4-FFF2-40B4-BE49-F238E27FC236}">
                  <a16:creationId xmlns:a16="http://schemas.microsoft.com/office/drawing/2014/main" id="{C2167F00-1C65-4B25-AEF6-E5C82EF54A3E}"/>
                </a:ext>
              </a:extLst>
            </p:cNvPr>
            <p:cNvPicPr>
              <a:picLocks noChangeAspect="1"/>
            </p:cNvPicPr>
            <p:nvPr/>
          </p:nvPicPr>
          <p:blipFill rotWithShape="1">
            <a:blip r:embed="rId2"/>
            <a:srcRect l="66913" t="74435"/>
            <a:stretch/>
          </p:blipFill>
          <p:spPr>
            <a:xfrm>
              <a:off x="51939" y="-4193"/>
              <a:ext cx="1690349" cy="1625568"/>
            </a:xfrm>
            <a:prstGeom prst="rect">
              <a:avLst/>
            </a:prstGeom>
          </p:spPr>
        </p:pic>
      </p:grpSp>
    </p:spTree>
    <p:extLst>
      <p:ext uri="{BB962C8B-B14F-4D97-AF65-F5344CB8AC3E}">
        <p14:creationId xmlns:p14="http://schemas.microsoft.com/office/powerpoint/2010/main" val="621011954"/>
      </p:ext>
    </p:extLst>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Quote 3">
    <p:spTree>
      <p:nvGrpSpPr>
        <p:cNvPr id="1" name=""/>
        <p:cNvGrpSpPr/>
        <p:nvPr/>
      </p:nvGrpSpPr>
      <p:grpSpPr>
        <a:xfrm>
          <a:off x="0" y="0"/>
          <a:ext cx="0" cy="0"/>
          <a:chOff x="0" y="0"/>
          <a:chExt cx="0" cy="0"/>
        </a:xfrm>
      </p:grpSpPr>
      <p:sp>
        <p:nvSpPr>
          <p:cNvPr id="3" name="Picture">
            <a:extLst>
              <a:ext uri="{FF2B5EF4-FFF2-40B4-BE49-F238E27FC236}">
                <a16:creationId xmlns:a16="http://schemas.microsoft.com/office/drawing/2014/main" id="{33FFF937-44AE-4B4E-9CD0-AB168013E8C2}"/>
              </a:ext>
            </a:extLst>
          </p:cNvPr>
          <p:cNvSpPr>
            <a:spLocks noGrp="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r>
              <a:rPr lang="en-US" dirty="0"/>
              <a:t>Picture</a:t>
            </a:r>
          </a:p>
        </p:txBody>
      </p:sp>
      <p:sp>
        <p:nvSpPr>
          <p:cNvPr id="14" name="Title 13">
            <a:extLst>
              <a:ext uri="{FF2B5EF4-FFF2-40B4-BE49-F238E27FC236}">
                <a16:creationId xmlns:a16="http://schemas.microsoft.com/office/drawing/2014/main" id="{178042D7-6057-4D57-9800-A998C6BA9F85}"/>
              </a:ext>
            </a:extLst>
          </p:cNvPr>
          <p:cNvSpPr>
            <a:spLocks noGrp="1"/>
          </p:cNvSpPr>
          <p:nvPr>
            <p:ph type="title"/>
          </p:nvPr>
        </p:nvSpPr>
        <p:spPr bwMode="gray">
          <a:xfrm>
            <a:off x="6276000" y="0"/>
            <a:ext cx="5916000" cy="6026400"/>
          </a:xfrm>
          <a:custGeom>
            <a:avLst/>
            <a:gdLst>
              <a:gd name="connsiteX0" fmla="*/ 0 w 5916000"/>
              <a:gd name="connsiteY0" fmla="*/ 0 h 6026400"/>
              <a:gd name="connsiteX1" fmla="*/ 5916000 w 5916000"/>
              <a:gd name="connsiteY1" fmla="*/ 0 h 6026400"/>
              <a:gd name="connsiteX2" fmla="*/ 5916000 w 5916000"/>
              <a:gd name="connsiteY2" fmla="*/ 6026400 h 6026400"/>
              <a:gd name="connsiteX3" fmla="*/ 514240 w 5916000"/>
              <a:gd name="connsiteY3" fmla="*/ 6026400 h 6026400"/>
              <a:gd name="connsiteX4" fmla="*/ 0 w 5916000"/>
              <a:gd name="connsiteY4" fmla="*/ 5512160 h 602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00" h="6026400">
                <a:moveTo>
                  <a:pt x="0" y="0"/>
                </a:moveTo>
                <a:lnTo>
                  <a:pt x="5916000" y="0"/>
                </a:lnTo>
                <a:lnTo>
                  <a:pt x="5916000" y="6026400"/>
                </a:lnTo>
                <a:lnTo>
                  <a:pt x="514240" y="6026400"/>
                </a:lnTo>
                <a:lnTo>
                  <a:pt x="0" y="5512160"/>
                </a:lnTo>
                <a:close/>
              </a:path>
            </a:pathLst>
          </a:custGeom>
          <a:solidFill>
            <a:srgbClr val="FFFFFF"/>
          </a:solidFill>
        </p:spPr>
        <p:txBody>
          <a:bodyPr vert="horz" wrap="square" lIns="540000" tIns="1692000" rIns="874800" bIns="0" rtlCol="0">
            <a:noAutofit/>
          </a:bodyPr>
          <a:lstStyle>
            <a:lvl1pPr>
              <a:defRPr lang="en-US" sz="3600" dirty="0">
                <a:ln w="12700">
                  <a:noFill/>
                </a:ln>
                <a:solidFill>
                  <a:schemeClr val="tx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sp>
        <p:nvSpPr>
          <p:cNvPr id="38" name="Quotation 1">
            <a:extLst>
              <a:ext uri="{FF2B5EF4-FFF2-40B4-BE49-F238E27FC236}">
                <a16:creationId xmlns:a16="http://schemas.microsoft.com/office/drawing/2014/main" id="{E8EDED51-C27A-49B7-8D0C-F959AE75DC3B}"/>
              </a:ext>
            </a:extLst>
          </p:cNvPr>
          <p:cNvSpPr>
            <a:spLocks noGrp="1" noChangeAspect="1"/>
          </p:cNvSpPr>
          <p:nvPr>
            <p:ph type="body" sz="quarter" idx="22" hasCustomPrompt="1"/>
          </p:nvPr>
        </p:nvSpPr>
        <p:spPr bwMode="gray">
          <a:xfrm>
            <a:off x="6837049" y="438028"/>
            <a:ext cx="466859" cy="847602"/>
          </a:xfrm>
          <a:custGeom>
            <a:avLst/>
            <a:gdLst>
              <a:gd name="connsiteX0" fmla="*/ 0 w 466798"/>
              <a:gd name="connsiteY0" fmla="*/ 0 h 847602"/>
              <a:gd name="connsiteX1" fmla="*/ 466798 w 466798"/>
              <a:gd name="connsiteY1" fmla="*/ 0 h 847602"/>
              <a:gd name="connsiteX2" fmla="*/ 466798 w 466798"/>
              <a:gd name="connsiteY2" fmla="*/ 347973 h 847602"/>
              <a:gd name="connsiteX3" fmla="*/ 384170 w 466798"/>
              <a:gd name="connsiteY3" fmla="*/ 651801 h 847602"/>
              <a:gd name="connsiteX4" fmla="*/ 101945 w 466798"/>
              <a:gd name="connsiteY4" fmla="*/ 847602 h 847602"/>
              <a:gd name="connsiteX5" fmla="*/ 0 w 466798"/>
              <a:gd name="connsiteY5" fmla="*/ 662709 h 847602"/>
              <a:gd name="connsiteX6" fmla="*/ 171160 w 466798"/>
              <a:gd name="connsiteY6" fmla="*/ 551044 h 847602"/>
              <a:gd name="connsiteX7" fmla="*/ 223206 w 466798"/>
              <a:gd name="connsiteY7" fmla="*/ 419646 h 847602"/>
              <a:gd name="connsiteX8" fmla="*/ 0 w 466798"/>
              <a:gd name="connsiteY8" fmla="*/ 419646 h 847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798" h="847602">
                <a:moveTo>
                  <a:pt x="0" y="0"/>
                </a:moveTo>
                <a:lnTo>
                  <a:pt x="466798" y="0"/>
                </a:lnTo>
                <a:lnTo>
                  <a:pt x="466798" y="347973"/>
                </a:lnTo>
                <a:cubicBezTo>
                  <a:pt x="466798" y="476084"/>
                  <a:pt x="439255" y="577359"/>
                  <a:pt x="384170" y="651801"/>
                </a:cubicBezTo>
                <a:cubicBezTo>
                  <a:pt x="329084" y="726244"/>
                  <a:pt x="235009" y="791510"/>
                  <a:pt x="101945" y="847602"/>
                </a:cubicBezTo>
                <a:lnTo>
                  <a:pt x="0" y="662709"/>
                </a:lnTo>
                <a:cubicBezTo>
                  <a:pt x="82986" y="625314"/>
                  <a:pt x="140040" y="588092"/>
                  <a:pt x="171160" y="551044"/>
                </a:cubicBezTo>
                <a:cubicBezTo>
                  <a:pt x="202280" y="513996"/>
                  <a:pt x="219629" y="470197"/>
                  <a:pt x="223206" y="419646"/>
                </a:cubicBezTo>
                <a:lnTo>
                  <a:pt x="0" y="419646"/>
                </a:lnTo>
                <a:close/>
              </a:path>
            </a:pathLst>
          </a:custGeom>
          <a:ln w="12700">
            <a:solidFill>
              <a:schemeClr val="tx1"/>
            </a:solidFill>
          </a:ln>
        </p:spPr>
        <p:txBody>
          <a:bodyPr wrap="square">
            <a:noAutofit/>
          </a:bodyPr>
          <a:lstStyle>
            <a:lvl1pPr marL="0" indent="0">
              <a:buNone/>
              <a:defRPr>
                <a:noFill/>
              </a:defRPr>
            </a:lvl1pPr>
          </a:lstStyle>
          <a:p>
            <a:pPr lvl="0"/>
            <a:r>
              <a:rPr lang="en-US" dirty="0"/>
              <a:t> </a:t>
            </a:r>
          </a:p>
        </p:txBody>
      </p:sp>
      <p:sp>
        <p:nvSpPr>
          <p:cNvPr id="41" name="Quotation 2">
            <a:extLst>
              <a:ext uri="{FF2B5EF4-FFF2-40B4-BE49-F238E27FC236}">
                <a16:creationId xmlns:a16="http://schemas.microsoft.com/office/drawing/2014/main" id="{4646272C-4E26-4B51-84DF-7ED481AF7A98}"/>
              </a:ext>
            </a:extLst>
          </p:cNvPr>
          <p:cNvSpPr>
            <a:spLocks noGrp="1" noChangeAspect="1"/>
          </p:cNvSpPr>
          <p:nvPr>
            <p:ph type="body" sz="quarter" idx="23" hasCustomPrompt="1"/>
          </p:nvPr>
        </p:nvSpPr>
        <p:spPr bwMode="gray">
          <a:xfrm>
            <a:off x="7381182" y="438028"/>
            <a:ext cx="466859" cy="847602"/>
          </a:xfrm>
          <a:custGeom>
            <a:avLst/>
            <a:gdLst>
              <a:gd name="connsiteX0" fmla="*/ 0 w 466798"/>
              <a:gd name="connsiteY0" fmla="*/ 0 h 847602"/>
              <a:gd name="connsiteX1" fmla="*/ 466798 w 466798"/>
              <a:gd name="connsiteY1" fmla="*/ 0 h 847602"/>
              <a:gd name="connsiteX2" fmla="*/ 466798 w 466798"/>
              <a:gd name="connsiteY2" fmla="*/ 347973 h 847602"/>
              <a:gd name="connsiteX3" fmla="*/ 384170 w 466798"/>
              <a:gd name="connsiteY3" fmla="*/ 651801 h 847602"/>
              <a:gd name="connsiteX4" fmla="*/ 101945 w 466798"/>
              <a:gd name="connsiteY4" fmla="*/ 847602 h 847602"/>
              <a:gd name="connsiteX5" fmla="*/ 0 w 466798"/>
              <a:gd name="connsiteY5" fmla="*/ 662709 h 847602"/>
              <a:gd name="connsiteX6" fmla="*/ 171160 w 466798"/>
              <a:gd name="connsiteY6" fmla="*/ 551044 h 847602"/>
              <a:gd name="connsiteX7" fmla="*/ 223206 w 466798"/>
              <a:gd name="connsiteY7" fmla="*/ 419646 h 847602"/>
              <a:gd name="connsiteX8" fmla="*/ 0 w 466798"/>
              <a:gd name="connsiteY8" fmla="*/ 419646 h 847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798" h="847602">
                <a:moveTo>
                  <a:pt x="0" y="0"/>
                </a:moveTo>
                <a:lnTo>
                  <a:pt x="466798" y="0"/>
                </a:lnTo>
                <a:lnTo>
                  <a:pt x="466798" y="347973"/>
                </a:lnTo>
                <a:cubicBezTo>
                  <a:pt x="466798" y="476084"/>
                  <a:pt x="439255" y="577359"/>
                  <a:pt x="384170" y="651801"/>
                </a:cubicBezTo>
                <a:cubicBezTo>
                  <a:pt x="329084" y="726244"/>
                  <a:pt x="235009" y="791510"/>
                  <a:pt x="101945" y="847602"/>
                </a:cubicBezTo>
                <a:lnTo>
                  <a:pt x="0" y="662709"/>
                </a:lnTo>
                <a:cubicBezTo>
                  <a:pt x="82986" y="625314"/>
                  <a:pt x="140040" y="588092"/>
                  <a:pt x="171160" y="551044"/>
                </a:cubicBezTo>
                <a:cubicBezTo>
                  <a:pt x="202280" y="513996"/>
                  <a:pt x="219629" y="470197"/>
                  <a:pt x="223206" y="419646"/>
                </a:cubicBezTo>
                <a:lnTo>
                  <a:pt x="0" y="419646"/>
                </a:lnTo>
                <a:close/>
              </a:path>
            </a:pathLst>
          </a:custGeom>
          <a:ln w="12700">
            <a:solidFill>
              <a:schemeClr val="tx1"/>
            </a:solidFill>
          </a:ln>
        </p:spPr>
        <p:txBody>
          <a:bodyPr wrap="square">
            <a:noAutofit/>
          </a:bodyPr>
          <a:lstStyle>
            <a:lvl1pPr marL="0" indent="0">
              <a:buNone/>
              <a:defRPr>
                <a:noFill/>
              </a:defRPr>
            </a:lvl1pPr>
          </a:lstStyle>
          <a:p>
            <a:pPr lvl="0"/>
            <a:r>
              <a:rPr lang="en-US" dirty="0"/>
              <a:t> </a:t>
            </a:r>
          </a:p>
        </p:txBody>
      </p:sp>
      <p:sp>
        <p:nvSpPr>
          <p:cNvPr id="6" name="Date Placeholder 5">
            <a:extLst>
              <a:ext uri="{FF2B5EF4-FFF2-40B4-BE49-F238E27FC236}">
                <a16:creationId xmlns:a16="http://schemas.microsoft.com/office/drawing/2014/main" id="{6AF64654-DE07-4894-942B-B4B993ED24BD}"/>
              </a:ext>
            </a:extLst>
          </p:cNvPr>
          <p:cNvSpPr>
            <a:spLocks noGrp="1"/>
          </p:cNvSpPr>
          <p:nvPr>
            <p:ph type="dt" sz="half" idx="24"/>
          </p:nvPr>
        </p:nvSpPr>
        <p:spPr/>
        <p:txBody>
          <a:bodyPr/>
          <a:lstStyle>
            <a:lvl1pPr>
              <a:defRPr>
                <a:solidFill>
                  <a:schemeClr val="bg1"/>
                </a:solidFill>
              </a:defRPr>
            </a:lvl1pPr>
          </a:lstStyle>
          <a:p>
            <a:fld id="{2F904103-DD98-481C-A75C-2FB9337051AE}" type="datetime4">
              <a:rPr lang="en-US" smtClean="0"/>
              <a:t>May 24, 2022</a:t>
            </a:fld>
            <a:endParaRPr lang="en-US"/>
          </a:p>
        </p:txBody>
      </p:sp>
      <p:sp>
        <p:nvSpPr>
          <p:cNvPr id="7" name="Footer Placeholder 6">
            <a:extLst>
              <a:ext uri="{FF2B5EF4-FFF2-40B4-BE49-F238E27FC236}">
                <a16:creationId xmlns:a16="http://schemas.microsoft.com/office/drawing/2014/main" id="{89001AF8-44E9-4843-A329-ACFA73D64B73}"/>
              </a:ext>
            </a:extLst>
          </p:cNvPr>
          <p:cNvSpPr>
            <a:spLocks noGrp="1"/>
          </p:cNvSpPr>
          <p:nvPr>
            <p:ph type="ftr" sz="quarter" idx="25"/>
          </p:nvPr>
        </p:nvSpPr>
        <p:spPr/>
        <p:txBody>
          <a:bodyPr/>
          <a:lstStyle/>
          <a:p>
            <a:r>
              <a:rPr lang="en-US"/>
              <a:t>RESTRICTED</a:t>
            </a:r>
          </a:p>
        </p:txBody>
      </p:sp>
      <p:sp>
        <p:nvSpPr>
          <p:cNvPr id="8" name="Slide Number Placeholder 7">
            <a:extLst>
              <a:ext uri="{FF2B5EF4-FFF2-40B4-BE49-F238E27FC236}">
                <a16:creationId xmlns:a16="http://schemas.microsoft.com/office/drawing/2014/main" id="{B03CCAC4-D973-4B2C-A5E3-46C57F7CB47B}"/>
              </a:ext>
            </a:extLst>
          </p:cNvPr>
          <p:cNvSpPr>
            <a:spLocks noGrp="1"/>
          </p:cNvSpPr>
          <p:nvPr>
            <p:ph type="sldNum" sz="quarter" idx="26"/>
          </p:nvPr>
        </p:nvSpPr>
        <p:spPr/>
        <p:txBody>
          <a:bodyPr/>
          <a:lstStyle>
            <a:lvl1pPr>
              <a:defRPr>
                <a:solidFill>
                  <a:schemeClr val="bg1"/>
                </a:solidFill>
              </a:defRPr>
            </a:lvl1pPr>
          </a:lstStyle>
          <a:p>
            <a:fld id="{9BA64535-EB95-46A3-946F-02B63C705F51}" type="slidenum">
              <a:rPr lang="en-US" smtClean="0"/>
              <a:t>‹#›</a:t>
            </a:fld>
            <a:endParaRPr lang="en-US"/>
          </a:p>
        </p:txBody>
      </p:sp>
      <p:sp>
        <p:nvSpPr>
          <p:cNvPr id="11" name="Logo">
            <a:extLst>
              <a:ext uri="{FF2B5EF4-FFF2-40B4-BE49-F238E27FC236}">
                <a16:creationId xmlns:a16="http://schemas.microsoft.com/office/drawing/2014/main" id="{1602702C-DAFC-4A40-AFB9-71995F177149}"/>
              </a:ext>
            </a:extLst>
          </p:cNvPr>
          <p:cNvSpPr>
            <a:spLocks noGrp="1" noChangeAspect="1"/>
          </p:cNvSpPr>
          <p:nvPr>
            <p:ph type="body" sz="quarter" idx="27" hasCustomPrompt="1"/>
          </p:nvPr>
        </p:nvSpPr>
        <p:spPr bwMode="white">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
        <p:nvSpPr>
          <p:cNvPr id="12" name="Layer">
            <a:extLst>
              <a:ext uri="{FF2B5EF4-FFF2-40B4-BE49-F238E27FC236}">
                <a16:creationId xmlns:a16="http://schemas.microsoft.com/office/drawing/2014/main" id="{7E26BE02-7562-4997-8CCF-95097A778433}"/>
              </a:ext>
            </a:extLst>
          </p:cNvPr>
          <p:cNvSpPr>
            <a:spLocks noGrp="1" noChangeAspect="1"/>
          </p:cNvSpPr>
          <p:nvPr>
            <p:ph type="body" sz="quarter" idx="20" hasCustomPrompt="1"/>
          </p:nvPr>
        </p:nvSpPr>
        <p:spPr bwMode="black">
          <a:xfrm>
            <a:off x="135931" y="1"/>
            <a:ext cx="529269" cy="6857999"/>
          </a:xfrm>
          <a:blipFill>
            <a:blip r:embed="rId3"/>
            <a:srcRect/>
            <a:stretch>
              <a:fillRect t="-38" b="-38"/>
            </a:stretch>
          </a:blipFill>
        </p:spPr>
        <p:txBody>
          <a:bodyPr/>
          <a:lstStyle>
            <a:lvl1pPr marL="0" indent="0">
              <a:buNone/>
              <a:defRPr>
                <a:noFill/>
              </a:defRPr>
            </a:lvl1pPr>
          </a:lstStyle>
          <a:p>
            <a:pPr lvl="0"/>
            <a:r>
              <a:rPr lang="en-US" dirty="0"/>
              <a:t> </a:t>
            </a:r>
          </a:p>
        </p:txBody>
      </p:sp>
    </p:spTree>
    <p:extLst>
      <p:ext uri="{BB962C8B-B14F-4D97-AF65-F5344CB8AC3E}">
        <p14:creationId xmlns:p14="http://schemas.microsoft.com/office/powerpoint/2010/main" val="4212309448"/>
      </p:ext>
    </p:extLst>
  </p:cSld>
  <p:clrMapOvr>
    <a:masterClrMapping/>
  </p:clrMapOvr>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0E392E3-350E-4ACC-9D1E-4479589FA6EE}"/>
              </a:ext>
            </a:extLst>
          </p:cNvPr>
          <p:cNvSpPr>
            <a:spLocks noGrp="1"/>
          </p:cNvSpPr>
          <p:nvPr>
            <p:ph type="dt" sz="half" idx="24"/>
          </p:nvPr>
        </p:nvSpPr>
        <p:spPr/>
        <p:txBody>
          <a:bodyPr/>
          <a:lstStyle>
            <a:lvl1pPr>
              <a:defRPr>
                <a:noFill/>
              </a:defRPr>
            </a:lvl1pPr>
          </a:lstStyle>
          <a:p>
            <a:fld id="{671AE90D-79D5-4EC4-933C-9BB72A2C48B6}" type="datetime4">
              <a:rPr lang="en-US" smtClean="0"/>
              <a:t>May 24, 2022</a:t>
            </a:fld>
            <a:endParaRPr lang="en-US"/>
          </a:p>
        </p:txBody>
      </p:sp>
      <p:sp>
        <p:nvSpPr>
          <p:cNvPr id="7" name="Slide Number Placeholder 6">
            <a:extLst>
              <a:ext uri="{FF2B5EF4-FFF2-40B4-BE49-F238E27FC236}">
                <a16:creationId xmlns:a16="http://schemas.microsoft.com/office/drawing/2014/main" id="{5AC1BC23-C6AA-4217-9761-3A6A300A2170}"/>
              </a:ext>
            </a:extLst>
          </p:cNvPr>
          <p:cNvSpPr>
            <a:spLocks noGrp="1"/>
          </p:cNvSpPr>
          <p:nvPr>
            <p:ph type="sldNum" sz="quarter" idx="26"/>
          </p:nvPr>
        </p:nvSpPr>
        <p:spPr/>
        <p:txBody>
          <a:bodyPr/>
          <a:lstStyle>
            <a:lvl1pPr>
              <a:defRPr>
                <a:noFill/>
              </a:defRPr>
            </a:lvl1pPr>
          </a:lstStyle>
          <a:p>
            <a:fld id="{9BA64535-EB95-46A3-946F-02B63C705F51}" type="slidenum">
              <a:rPr lang="en-US" smtClean="0"/>
              <a:t>‹#›</a:t>
            </a:fld>
            <a:endParaRPr lang="en-US"/>
          </a:p>
        </p:txBody>
      </p:sp>
      <p:sp>
        <p:nvSpPr>
          <p:cNvPr id="24" name="Background Color">
            <a:extLst>
              <a:ext uri="{FF2B5EF4-FFF2-40B4-BE49-F238E27FC236}">
                <a16:creationId xmlns:a16="http://schemas.microsoft.com/office/drawing/2014/main" id="{191A47D9-273A-4E65-8656-6C18111DC187}"/>
              </a:ext>
            </a:extLst>
          </p:cNvPr>
          <p:cNvSpPr>
            <a:spLocks noChangeAspect="1"/>
          </p:cNvSpPr>
          <p:nvPr/>
        </p:nvSpPr>
        <p:spPr bwMode="hidden">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indent="0" algn="ctr">
              <a:lnSpc>
                <a:spcPct val="90000"/>
              </a:lnSpc>
              <a:spcAft>
                <a:spcPts val="1000"/>
              </a:spcAft>
              <a:buFont typeface="Arial" panose="020B0604020202020204" pitchFamily="34" charset="0"/>
              <a:buNone/>
            </a:pPr>
            <a:endParaRPr lang="en-US" sz="1800" dirty="0">
              <a:solidFill>
                <a:schemeClr val="bg1"/>
              </a:solidFill>
            </a:endParaRPr>
          </a:p>
        </p:txBody>
      </p:sp>
      <p:grpSp>
        <p:nvGrpSpPr>
          <p:cNvPr id="169" name="Logo">
            <a:extLst>
              <a:ext uri="{FF2B5EF4-FFF2-40B4-BE49-F238E27FC236}">
                <a16:creationId xmlns:a16="http://schemas.microsoft.com/office/drawing/2014/main" id="{26F13306-A6C7-490A-AB55-61BC2E060F4E}"/>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70" name="Freihandform: Form 169">
              <a:extLst>
                <a:ext uri="{FF2B5EF4-FFF2-40B4-BE49-F238E27FC236}">
                  <a16:creationId xmlns:a16="http://schemas.microsoft.com/office/drawing/2014/main" id="{B8838718-AC47-424E-86DF-20FFC4E48CD6}"/>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1" name="Freihandform: Form 170">
              <a:extLst>
                <a:ext uri="{FF2B5EF4-FFF2-40B4-BE49-F238E27FC236}">
                  <a16:creationId xmlns:a16="http://schemas.microsoft.com/office/drawing/2014/main" id="{CECE7805-DEF4-4951-9EF7-A5399FD2AEC7}"/>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2" name="Freihandform: Form 171">
              <a:extLst>
                <a:ext uri="{FF2B5EF4-FFF2-40B4-BE49-F238E27FC236}">
                  <a16:creationId xmlns:a16="http://schemas.microsoft.com/office/drawing/2014/main" id="{D88396CD-FEB4-48A5-A458-39EE9B5DD374}"/>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3" name="Freihandform: Form 172">
              <a:extLst>
                <a:ext uri="{FF2B5EF4-FFF2-40B4-BE49-F238E27FC236}">
                  <a16:creationId xmlns:a16="http://schemas.microsoft.com/office/drawing/2014/main" id="{F357D90D-5A84-45CE-95BC-E8B75D6E26C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4" name="Freihandform: Form 173">
              <a:extLst>
                <a:ext uri="{FF2B5EF4-FFF2-40B4-BE49-F238E27FC236}">
                  <a16:creationId xmlns:a16="http://schemas.microsoft.com/office/drawing/2014/main" id="{9FAA3488-6FA3-44E6-B6B4-728B3B95043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5" name="Freihandform: Form 174">
              <a:extLst>
                <a:ext uri="{FF2B5EF4-FFF2-40B4-BE49-F238E27FC236}">
                  <a16:creationId xmlns:a16="http://schemas.microsoft.com/office/drawing/2014/main" id="{F6B2A996-2594-4EAC-89C0-73C3B77ED94A}"/>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76" name="Freihandform: Form 175">
              <a:extLst>
                <a:ext uri="{FF2B5EF4-FFF2-40B4-BE49-F238E27FC236}">
                  <a16:creationId xmlns:a16="http://schemas.microsoft.com/office/drawing/2014/main" id="{F9606C85-2283-4B18-A6AB-29E51523EB9E}"/>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77" name="Freihandform: Form 176">
              <a:extLst>
                <a:ext uri="{FF2B5EF4-FFF2-40B4-BE49-F238E27FC236}">
                  <a16:creationId xmlns:a16="http://schemas.microsoft.com/office/drawing/2014/main" id="{611F012B-8241-4B02-A45C-75FA89629730}"/>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78" name="Freihandform: Form 177">
              <a:extLst>
                <a:ext uri="{FF2B5EF4-FFF2-40B4-BE49-F238E27FC236}">
                  <a16:creationId xmlns:a16="http://schemas.microsoft.com/office/drawing/2014/main" id="{69113AB1-E08E-4BFC-9E43-9240614D2EA8}"/>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79" name="Freihandform: Form 178">
              <a:extLst>
                <a:ext uri="{FF2B5EF4-FFF2-40B4-BE49-F238E27FC236}">
                  <a16:creationId xmlns:a16="http://schemas.microsoft.com/office/drawing/2014/main" id="{E9FD3D4F-AD28-417A-8EBD-E7B4594E3E57}"/>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80" name="Freihandform: Form 179">
              <a:extLst>
                <a:ext uri="{FF2B5EF4-FFF2-40B4-BE49-F238E27FC236}">
                  <a16:creationId xmlns:a16="http://schemas.microsoft.com/office/drawing/2014/main" id="{05E38BAA-7E7D-4AA5-A44E-1A0F4F474CB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81" name="Freihandform: Form 180">
              <a:extLst>
                <a:ext uri="{FF2B5EF4-FFF2-40B4-BE49-F238E27FC236}">
                  <a16:creationId xmlns:a16="http://schemas.microsoft.com/office/drawing/2014/main" id="{38EC7386-BEA9-4139-8957-E05315E1AB8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82" name="Freihandform: Form 181">
              <a:extLst>
                <a:ext uri="{FF2B5EF4-FFF2-40B4-BE49-F238E27FC236}">
                  <a16:creationId xmlns:a16="http://schemas.microsoft.com/office/drawing/2014/main" id="{22FC88F0-A766-4C63-87CE-74E6206E2D39}"/>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83" name="Freihandform: Form 182">
              <a:extLst>
                <a:ext uri="{FF2B5EF4-FFF2-40B4-BE49-F238E27FC236}">
                  <a16:creationId xmlns:a16="http://schemas.microsoft.com/office/drawing/2014/main" id="{80603BDD-7350-40BA-9D8B-E1C6C535858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185" name="Headline">
            <a:extLst>
              <a:ext uri="{FF2B5EF4-FFF2-40B4-BE49-F238E27FC236}">
                <a16:creationId xmlns:a16="http://schemas.microsoft.com/office/drawing/2014/main" id="{F3051678-64D9-49CB-81F9-FC57EBA78F4A}"/>
              </a:ext>
            </a:extLst>
          </p:cNvPr>
          <p:cNvSpPr txBox="1">
            <a:spLocks/>
          </p:cNvSpPr>
          <p:nvPr/>
        </p:nvSpPr>
        <p:spPr bwMode="black">
          <a:xfrm>
            <a:off x="875320" y="1727201"/>
            <a:ext cx="4932511" cy="1524687"/>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sz="4800" dirty="0"/>
              <a:t>Partner for positive change</a:t>
            </a:r>
          </a:p>
        </p:txBody>
      </p:sp>
      <p:grpSp>
        <p:nvGrpSpPr>
          <p:cNvPr id="186" name="Points">
            <a:extLst>
              <a:ext uri="{FF2B5EF4-FFF2-40B4-BE49-F238E27FC236}">
                <a16:creationId xmlns:a16="http://schemas.microsoft.com/office/drawing/2014/main" id="{AE759637-1F41-416B-81C2-126E194398B1}"/>
              </a:ext>
            </a:extLst>
          </p:cNvPr>
          <p:cNvGrpSpPr>
            <a:grpSpLocks noChangeAspect="1"/>
          </p:cNvGrpSpPr>
          <p:nvPr/>
        </p:nvGrpSpPr>
        <p:grpSpPr bwMode="black">
          <a:xfrm>
            <a:off x="2804984" y="6463375"/>
            <a:ext cx="8960408" cy="47627"/>
            <a:chOff x="2804619" y="6418386"/>
            <a:chExt cx="8959242" cy="47627"/>
          </a:xfrm>
          <a:solidFill>
            <a:schemeClr val="bg1"/>
          </a:solidFill>
        </p:grpSpPr>
        <p:sp>
          <p:nvSpPr>
            <p:cNvPr id="187" name="Freihandform: Form 186">
              <a:extLst>
                <a:ext uri="{FF2B5EF4-FFF2-40B4-BE49-F238E27FC236}">
                  <a16:creationId xmlns:a16="http://schemas.microsoft.com/office/drawing/2014/main" id="{4BC415F2-DAD7-4776-BB8F-906938AAA63F}"/>
                </a:ext>
              </a:extLst>
            </p:cNvPr>
            <p:cNvSpPr/>
            <p:nvPr/>
          </p:nvSpPr>
          <p:spPr bwMode="black">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88" name="Freihandform: Form 187">
              <a:extLst>
                <a:ext uri="{FF2B5EF4-FFF2-40B4-BE49-F238E27FC236}">
                  <a16:creationId xmlns:a16="http://schemas.microsoft.com/office/drawing/2014/main" id="{1355CDFD-33C4-45AF-BB8E-CE09F295A874}"/>
                </a:ext>
              </a:extLst>
            </p:cNvPr>
            <p:cNvSpPr/>
            <p:nvPr/>
          </p:nvSpPr>
          <p:spPr bwMode="black">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89" name="Freihandform: Form 188">
              <a:extLst>
                <a:ext uri="{FF2B5EF4-FFF2-40B4-BE49-F238E27FC236}">
                  <a16:creationId xmlns:a16="http://schemas.microsoft.com/office/drawing/2014/main" id="{DCFCF53C-39DE-4E9B-85DA-722B08E62DFF}"/>
                </a:ext>
              </a:extLst>
            </p:cNvPr>
            <p:cNvSpPr/>
            <p:nvPr/>
          </p:nvSpPr>
          <p:spPr bwMode="black">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0" name="Freihandform: Form 189">
              <a:extLst>
                <a:ext uri="{FF2B5EF4-FFF2-40B4-BE49-F238E27FC236}">
                  <a16:creationId xmlns:a16="http://schemas.microsoft.com/office/drawing/2014/main" id="{F0ED7444-3BB5-42C6-A476-409ED3B14DB7}"/>
                </a:ext>
              </a:extLst>
            </p:cNvPr>
            <p:cNvSpPr/>
            <p:nvPr/>
          </p:nvSpPr>
          <p:spPr bwMode="black">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1" name="Freihandform: Form 190">
              <a:extLst>
                <a:ext uri="{FF2B5EF4-FFF2-40B4-BE49-F238E27FC236}">
                  <a16:creationId xmlns:a16="http://schemas.microsoft.com/office/drawing/2014/main" id="{67DC6E8F-1700-4876-9968-9C2784707308}"/>
                </a:ext>
              </a:extLst>
            </p:cNvPr>
            <p:cNvSpPr/>
            <p:nvPr/>
          </p:nvSpPr>
          <p:spPr bwMode="black">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2" name="Freihandform: Form 191">
              <a:extLst>
                <a:ext uri="{FF2B5EF4-FFF2-40B4-BE49-F238E27FC236}">
                  <a16:creationId xmlns:a16="http://schemas.microsoft.com/office/drawing/2014/main" id="{7A754631-584C-4DB6-9671-152629DCB134}"/>
                </a:ext>
              </a:extLst>
            </p:cNvPr>
            <p:cNvSpPr/>
            <p:nvPr/>
          </p:nvSpPr>
          <p:spPr bwMode="black">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3" name="Freihandform: Form 192">
              <a:extLst>
                <a:ext uri="{FF2B5EF4-FFF2-40B4-BE49-F238E27FC236}">
                  <a16:creationId xmlns:a16="http://schemas.microsoft.com/office/drawing/2014/main" id="{FBFA571A-65F1-4A57-9559-6F7961AEF43F}"/>
                </a:ext>
              </a:extLst>
            </p:cNvPr>
            <p:cNvSpPr/>
            <p:nvPr/>
          </p:nvSpPr>
          <p:spPr bwMode="black">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51E961FB-A40B-4FD1-88A8-435CEEBF0F6D}"/>
                </a:ext>
              </a:extLst>
            </p:cNvPr>
            <p:cNvSpPr/>
            <p:nvPr/>
          </p:nvSpPr>
          <p:spPr bwMode="black">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E53A273-0C52-487C-8464-E3552051C6BE}"/>
                </a:ext>
              </a:extLst>
            </p:cNvPr>
            <p:cNvSpPr/>
            <p:nvPr/>
          </p:nvSpPr>
          <p:spPr bwMode="black">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7812B33C-E218-424C-B28F-0B429D9ACBF3}"/>
                </a:ext>
              </a:extLst>
            </p:cNvPr>
            <p:cNvSpPr/>
            <p:nvPr/>
          </p:nvSpPr>
          <p:spPr bwMode="black">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6680BB7B-668F-4921-A47D-2B22176CFAC2}"/>
                </a:ext>
              </a:extLst>
            </p:cNvPr>
            <p:cNvSpPr/>
            <p:nvPr/>
          </p:nvSpPr>
          <p:spPr bwMode="black">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08F045BE-C43D-4C6B-86D6-455FF42B3A4E}"/>
                </a:ext>
              </a:extLst>
            </p:cNvPr>
            <p:cNvSpPr/>
            <p:nvPr/>
          </p:nvSpPr>
          <p:spPr bwMode="black">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B4AA09A3-B37A-487F-BC5F-F2F5E11039EC}"/>
                </a:ext>
              </a:extLst>
            </p:cNvPr>
            <p:cNvSpPr/>
            <p:nvPr/>
          </p:nvSpPr>
          <p:spPr bwMode="black">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A18E41DE-1FD7-4666-9CFB-6A9655CAB2DA}"/>
                </a:ext>
              </a:extLst>
            </p:cNvPr>
            <p:cNvSpPr/>
            <p:nvPr/>
          </p:nvSpPr>
          <p:spPr bwMode="black">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242A5766-7A11-4818-BC6F-DA7C14554AF7}"/>
                </a:ext>
              </a:extLst>
            </p:cNvPr>
            <p:cNvSpPr/>
            <p:nvPr/>
          </p:nvSpPr>
          <p:spPr bwMode="black">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B168CEB5-0786-48F0-8FB2-1491C3A5E18F}"/>
                </a:ext>
              </a:extLst>
            </p:cNvPr>
            <p:cNvSpPr/>
            <p:nvPr/>
          </p:nvSpPr>
          <p:spPr bwMode="black">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817329A3-C3B4-4FD3-B70A-7F7FD32D6519}"/>
                </a:ext>
              </a:extLst>
            </p:cNvPr>
            <p:cNvSpPr/>
            <p:nvPr/>
          </p:nvSpPr>
          <p:spPr bwMode="black">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DECF67E3-4ED0-4B01-8182-8B7280CCD765}"/>
                </a:ext>
              </a:extLst>
            </p:cNvPr>
            <p:cNvSpPr/>
            <p:nvPr/>
          </p:nvSpPr>
          <p:spPr bwMode="black">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EB75A6BF-64F7-4BA9-91B4-BCA5393F62B6}"/>
                </a:ext>
              </a:extLst>
            </p:cNvPr>
            <p:cNvSpPr/>
            <p:nvPr/>
          </p:nvSpPr>
          <p:spPr bwMode="black">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sp>
        <p:nvSpPr>
          <p:cNvPr id="207" name="Website">
            <a:hlinkClick r:id="rId2"/>
            <a:extLst>
              <a:ext uri="{FF2B5EF4-FFF2-40B4-BE49-F238E27FC236}">
                <a16:creationId xmlns:a16="http://schemas.microsoft.com/office/drawing/2014/main" id="{7093B60A-36BA-4482-B494-314945DE8D4D}"/>
              </a:ext>
            </a:extLst>
          </p:cNvPr>
          <p:cNvSpPr txBox="1">
            <a:spLocks noChangeAspect="1"/>
          </p:cNvSpPr>
          <p:nvPr/>
        </p:nvSpPr>
        <p:spPr bwMode="black">
          <a:xfrm>
            <a:off x="3620388" y="5700458"/>
            <a:ext cx="2022896" cy="307777"/>
          </a:xfrm>
          <a:prstGeom prst="rect">
            <a:avLst/>
          </a:prstGeom>
          <a:noFill/>
        </p:spPr>
        <p:txBody>
          <a:bodyPr wrap="square" lIns="0" tIns="0" rIns="0" bIns="0" rtlCol="0" anchor="ctr" anchorCtr="0">
            <a:spAutoFit/>
          </a:bodyPr>
          <a:lstStyle/>
          <a:p>
            <a:r>
              <a:rPr lang="en-GB" sz="2000" b="1" dirty="0">
                <a:solidFill>
                  <a:schemeClr val="bg1"/>
                </a:solidFill>
              </a:rPr>
              <a:t>mogroup.com</a:t>
            </a:r>
          </a:p>
        </p:txBody>
      </p:sp>
      <p:sp>
        <p:nvSpPr>
          <p:cNvPr id="208" name="Facebook">
            <a:hlinkClick r:id="rId3"/>
            <a:extLst>
              <a:ext uri="{FF2B5EF4-FFF2-40B4-BE49-F238E27FC236}">
                <a16:creationId xmlns:a16="http://schemas.microsoft.com/office/drawing/2014/main" id="{A265619C-71D0-4B32-AEDA-E1A29B14421D}"/>
              </a:ext>
            </a:extLst>
          </p:cNvPr>
          <p:cNvSpPr>
            <a:spLocks noChangeAspect="1" noEditPoints="1"/>
          </p:cNvSpPr>
          <p:nvPr/>
        </p:nvSpPr>
        <p:spPr bwMode="black">
          <a:xfrm>
            <a:off x="1324157" y="5679148"/>
            <a:ext cx="348902" cy="350397"/>
          </a:xfrm>
          <a:custGeom>
            <a:avLst/>
            <a:gdLst>
              <a:gd name="T0" fmla="*/ 231 w 385"/>
              <a:gd name="T1" fmla="*/ 160 h 385"/>
              <a:gd name="T2" fmla="*/ 227 w 385"/>
              <a:gd name="T3" fmla="*/ 193 h 385"/>
              <a:gd name="T4" fmla="*/ 201 w 385"/>
              <a:gd name="T5" fmla="*/ 193 h 385"/>
              <a:gd name="T6" fmla="*/ 201 w 385"/>
              <a:gd name="T7" fmla="*/ 195 h 385"/>
              <a:gd name="T8" fmla="*/ 201 w 385"/>
              <a:gd name="T9" fmla="*/ 286 h 385"/>
              <a:gd name="T10" fmla="*/ 201 w 385"/>
              <a:gd name="T11" fmla="*/ 289 h 385"/>
              <a:gd name="T12" fmla="*/ 164 w 385"/>
              <a:gd name="T13" fmla="*/ 289 h 385"/>
              <a:gd name="T14" fmla="*/ 165 w 385"/>
              <a:gd name="T15" fmla="*/ 287 h 385"/>
              <a:gd name="T16" fmla="*/ 165 w 385"/>
              <a:gd name="T17" fmla="*/ 195 h 385"/>
              <a:gd name="T18" fmla="*/ 165 w 385"/>
              <a:gd name="T19" fmla="*/ 193 h 385"/>
              <a:gd name="T20" fmla="*/ 141 w 385"/>
              <a:gd name="T21" fmla="*/ 193 h 385"/>
              <a:gd name="T22" fmla="*/ 141 w 385"/>
              <a:gd name="T23" fmla="*/ 160 h 385"/>
              <a:gd name="T24" fmla="*/ 165 w 385"/>
              <a:gd name="T25" fmla="*/ 160 h 385"/>
              <a:gd name="T26" fmla="*/ 165 w 385"/>
              <a:gd name="T27" fmla="*/ 156 h 385"/>
              <a:gd name="T28" fmla="*/ 165 w 385"/>
              <a:gd name="T29" fmla="*/ 130 h 385"/>
              <a:gd name="T30" fmla="*/ 171 w 385"/>
              <a:gd name="T31" fmla="*/ 110 h 385"/>
              <a:gd name="T32" fmla="*/ 194 w 385"/>
              <a:gd name="T33" fmla="*/ 97 h 385"/>
              <a:gd name="T34" fmla="*/ 197 w 385"/>
              <a:gd name="T35" fmla="*/ 96 h 385"/>
              <a:gd name="T36" fmla="*/ 231 w 385"/>
              <a:gd name="T37" fmla="*/ 96 h 385"/>
              <a:gd name="T38" fmla="*/ 230 w 385"/>
              <a:gd name="T39" fmla="*/ 125 h 385"/>
              <a:gd name="T40" fmla="*/ 230 w 385"/>
              <a:gd name="T41" fmla="*/ 129 h 385"/>
              <a:gd name="T42" fmla="*/ 227 w 385"/>
              <a:gd name="T43" fmla="*/ 130 h 385"/>
              <a:gd name="T44" fmla="*/ 211 w 385"/>
              <a:gd name="T45" fmla="*/ 130 h 385"/>
              <a:gd name="T46" fmla="*/ 201 w 385"/>
              <a:gd name="T47" fmla="*/ 140 h 385"/>
              <a:gd name="T48" fmla="*/ 201 w 385"/>
              <a:gd name="T49" fmla="*/ 160 h 385"/>
              <a:gd name="T50" fmla="*/ 231 w 385"/>
              <a:gd name="T51" fmla="*/ 160 h 385"/>
              <a:gd name="T52" fmla="*/ 192 w 385"/>
              <a:gd name="T53" fmla="*/ 0 h 385"/>
              <a:gd name="T54" fmla="*/ 0 w 385"/>
              <a:gd name="T55" fmla="*/ 193 h 385"/>
              <a:gd name="T56" fmla="*/ 192 w 385"/>
              <a:gd name="T57" fmla="*/ 385 h 385"/>
              <a:gd name="T58" fmla="*/ 385 w 385"/>
              <a:gd name="T59" fmla="*/ 193 h 385"/>
              <a:gd name="T60" fmla="*/ 192 w 385"/>
              <a:gd name="T6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5" h="385">
                <a:moveTo>
                  <a:pt x="231" y="160"/>
                </a:moveTo>
                <a:cubicBezTo>
                  <a:pt x="229" y="171"/>
                  <a:pt x="228" y="181"/>
                  <a:pt x="227" y="193"/>
                </a:cubicBezTo>
                <a:cubicBezTo>
                  <a:pt x="201" y="193"/>
                  <a:pt x="201" y="193"/>
                  <a:pt x="201" y="193"/>
                </a:cubicBezTo>
                <a:cubicBezTo>
                  <a:pt x="201" y="194"/>
                  <a:pt x="201" y="195"/>
                  <a:pt x="201" y="195"/>
                </a:cubicBezTo>
                <a:cubicBezTo>
                  <a:pt x="201" y="226"/>
                  <a:pt x="201" y="256"/>
                  <a:pt x="201" y="286"/>
                </a:cubicBezTo>
                <a:cubicBezTo>
                  <a:pt x="201" y="287"/>
                  <a:pt x="201" y="288"/>
                  <a:pt x="201" y="289"/>
                </a:cubicBezTo>
                <a:cubicBezTo>
                  <a:pt x="164" y="289"/>
                  <a:pt x="164" y="289"/>
                  <a:pt x="164" y="289"/>
                </a:cubicBezTo>
                <a:cubicBezTo>
                  <a:pt x="165" y="288"/>
                  <a:pt x="165" y="287"/>
                  <a:pt x="165" y="287"/>
                </a:cubicBezTo>
                <a:cubicBezTo>
                  <a:pt x="165" y="256"/>
                  <a:pt x="165" y="226"/>
                  <a:pt x="165" y="195"/>
                </a:cubicBezTo>
                <a:cubicBezTo>
                  <a:pt x="165" y="195"/>
                  <a:pt x="165" y="194"/>
                  <a:pt x="165" y="193"/>
                </a:cubicBezTo>
                <a:cubicBezTo>
                  <a:pt x="141" y="193"/>
                  <a:pt x="141" y="193"/>
                  <a:pt x="141" y="193"/>
                </a:cubicBezTo>
                <a:cubicBezTo>
                  <a:pt x="141" y="160"/>
                  <a:pt x="141" y="160"/>
                  <a:pt x="141" y="160"/>
                </a:cubicBezTo>
                <a:cubicBezTo>
                  <a:pt x="165" y="160"/>
                  <a:pt x="165" y="160"/>
                  <a:pt x="165" y="160"/>
                </a:cubicBezTo>
                <a:cubicBezTo>
                  <a:pt x="165" y="158"/>
                  <a:pt x="165" y="157"/>
                  <a:pt x="165" y="156"/>
                </a:cubicBezTo>
                <a:cubicBezTo>
                  <a:pt x="165" y="147"/>
                  <a:pt x="165" y="139"/>
                  <a:pt x="165" y="130"/>
                </a:cubicBezTo>
                <a:cubicBezTo>
                  <a:pt x="165" y="123"/>
                  <a:pt x="167" y="116"/>
                  <a:pt x="171" y="110"/>
                </a:cubicBezTo>
                <a:cubicBezTo>
                  <a:pt x="176" y="102"/>
                  <a:pt x="185" y="98"/>
                  <a:pt x="194" y="97"/>
                </a:cubicBezTo>
                <a:cubicBezTo>
                  <a:pt x="195" y="97"/>
                  <a:pt x="196" y="97"/>
                  <a:pt x="197" y="96"/>
                </a:cubicBezTo>
                <a:cubicBezTo>
                  <a:pt x="231" y="96"/>
                  <a:pt x="231" y="96"/>
                  <a:pt x="231" y="96"/>
                </a:cubicBezTo>
                <a:cubicBezTo>
                  <a:pt x="231" y="106"/>
                  <a:pt x="230" y="115"/>
                  <a:pt x="230" y="125"/>
                </a:cubicBezTo>
                <a:cubicBezTo>
                  <a:pt x="230" y="126"/>
                  <a:pt x="230" y="128"/>
                  <a:pt x="230" y="129"/>
                </a:cubicBezTo>
                <a:cubicBezTo>
                  <a:pt x="229" y="129"/>
                  <a:pt x="228" y="130"/>
                  <a:pt x="227" y="130"/>
                </a:cubicBezTo>
                <a:cubicBezTo>
                  <a:pt x="222" y="130"/>
                  <a:pt x="216" y="129"/>
                  <a:pt x="211" y="130"/>
                </a:cubicBezTo>
                <a:cubicBezTo>
                  <a:pt x="203" y="130"/>
                  <a:pt x="201" y="133"/>
                  <a:pt x="201" y="140"/>
                </a:cubicBezTo>
                <a:cubicBezTo>
                  <a:pt x="201" y="146"/>
                  <a:pt x="201" y="153"/>
                  <a:pt x="201" y="160"/>
                </a:cubicBezTo>
                <a:lnTo>
                  <a:pt x="231" y="160"/>
                </a:lnTo>
                <a:close/>
                <a:moveTo>
                  <a:pt x="192" y="0"/>
                </a:moveTo>
                <a:cubicBezTo>
                  <a:pt x="86" y="0"/>
                  <a:pt x="0" y="86"/>
                  <a:pt x="0" y="193"/>
                </a:cubicBezTo>
                <a:cubicBezTo>
                  <a:pt x="0" y="299"/>
                  <a:pt x="86" y="385"/>
                  <a:pt x="192" y="385"/>
                </a:cubicBezTo>
                <a:cubicBezTo>
                  <a:pt x="298" y="385"/>
                  <a:pt x="385" y="299"/>
                  <a:pt x="385" y="193"/>
                </a:cubicBezTo>
                <a:cubicBezTo>
                  <a:pt x="385"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sp>
        <p:nvSpPr>
          <p:cNvPr id="209" name="Twitter">
            <a:hlinkClick r:id="rId4"/>
            <a:extLst>
              <a:ext uri="{FF2B5EF4-FFF2-40B4-BE49-F238E27FC236}">
                <a16:creationId xmlns:a16="http://schemas.microsoft.com/office/drawing/2014/main" id="{C1D530BE-BED6-4A9E-8ECD-879ACA2131A3}"/>
              </a:ext>
            </a:extLst>
          </p:cNvPr>
          <p:cNvSpPr>
            <a:spLocks noChangeAspect="1" noEditPoints="1"/>
          </p:cNvSpPr>
          <p:nvPr/>
        </p:nvSpPr>
        <p:spPr bwMode="black">
          <a:xfrm>
            <a:off x="1772993" y="5679148"/>
            <a:ext cx="348043" cy="350397"/>
          </a:xfrm>
          <a:custGeom>
            <a:avLst/>
            <a:gdLst>
              <a:gd name="T0" fmla="*/ 274 w 384"/>
              <a:gd name="T1" fmla="*/ 158 h 385"/>
              <a:gd name="T2" fmla="*/ 270 w 384"/>
              <a:gd name="T3" fmla="*/ 166 h 385"/>
              <a:gd name="T4" fmla="*/ 201 w 384"/>
              <a:gd name="T5" fmla="*/ 265 h 385"/>
              <a:gd name="T6" fmla="*/ 110 w 384"/>
              <a:gd name="T7" fmla="*/ 255 h 385"/>
              <a:gd name="T8" fmla="*/ 162 w 384"/>
              <a:gd name="T9" fmla="*/ 239 h 385"/>
              <a:gd name="T10" fmla="*/ 128 w 384"/>
              <a:gd name="T11" fmla="*/ 214 h 385"/>
              <a:gd name="T12" fmla="*/ 143 w 384"/>
              <a:gd name="T13" fmla="*/ 214 h 385"/>
              <a:gd name="T14" fmla="*/ 115 w 384"/>
              <a:gd name="T15" fmla="*/ 177 h 385"/>
              <a:gd name="T16" fmla="*/ 130 w 384"/>
              <a:gd name="T17" fmla="*/ 181 h 385"/>
              <a:gd name="T18" fmla="*/ 131 w 384"/>
              <a:gd name="T19" fmla="*/ 180 h 385"/>
              <a:gd name="T20" fmla="*/ 120 w 384"/>
              <a:gd name="T21" fmla="*/ 131 h 385"/>
              <a:gd name="T22" fmla="*/ 196 w 384"/>
              <a:gd name="T23" fmla="*/ 170 h 385"/>
              <a:gd name="T24" fmla="*/ 198 w 384"/>
              <a:gd name="T25" fmla="*/ 150 h 385"/>
              <a:gd name="T26" fmla="*/ 258 w 384"/>
              <a:gd name="T27" fmla="*/ 134 h 385"/>
              <a:gd name="T28" fmla="*/ 263 w 384"/>
              <a:gd name="T29" fmla="*/ 135 h 385"/>
              <a:gd name="T30" fmla="*/ 283 w 384"/>
              <a:gd name="T31" fmla="*/ 128 h 385"/>
              <a:gd name="T32" fmla="*/ 269 w 384"/>
              <a:gd name="T33" fmla="*/ 148 h 385"/>
              <a:gd name="T34" fmla="*/ 287 w 384"/>
              <a:gd name="T35" fmla="*/ 143 h 385"/>
              <a:gd name="T36" fmla="*/ 274 w 384"/>
              <a:gd name="T37" fmla="*/ 158 h 385"/>
              <a:gd name="T38" fmla="*/ 192 w 384"/>
              <a:gd name="T39" fmla="*/ 0 h 385"/>
              <a:gd name="T40" fmla="*/ 0 w 384"/>
              <a:gd name="T41" fmla="*/ 193 h 385"/>
              <a:gd name="T42" fmla="*/ 192 w 384"/>
              <a:gd name="T43" fmla="*/ 385 h 385"/>
              <a:gd name="T44" fmla="*/ 384 w 384"/>
              <a:gd name="T45" fmla="*/ 193 h 385"/>
              <a:gd name="T46" fmla="*/ 192 w 384"/>
              <a:gd name="T4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4" h="385">
                <a:moveTo>
                  <a:pt x="274" y="158"/>
                </a:moveTo>
                <a:cubicBezTo>
                  <a:pt x="271" y="160"/>
                  <a:pt x="270" y="163"/>
                  <a:pt x="270" y="166"/>
                </a:cubicBezTo>
                <a:cubicBezTo>
                  <a:pt x="270" y="210"/>
                  <a:pt x="242" y="251"/>
                  <a:pt x="201" y="265"/>
                </a:cubicBezTo>
                <a:cubicBezTo>
                  <a:pt x="169" y="276"/>
                  <a:pt x="139" y="273"/>
                  <a:pt x="110" y="255"/>
                </a:cubicBezTo>
                <a:cubicBezTo>
                  <a:pt x="129" y="256"/>
                  <a:pt x="146" y="252"/>
                  <a:pt x="162" y="239"/>
                </a:cubicBezTo>
                <a:cubicBezTo>
                  <a:pt x="146" y="238"/>
                  <a:pt x="134" y="230"/>
                  <a:pt x="128" y="214"/>
                </a:cubicBezTo>
                <a:cubicBezTo>
                  <a:pt x="143" y="214"/>
                  <a:pt x="143" y="214"/>
                  <a:pt x="143" y="214"/>
                </a:cubicBezTo>
                <a:cubicBezTo>
                  <a:pt x="126" y="207"/>
                  <a:pt x="116" y="195"/>
                  <a:pt x="115" y="177"/>
                </a:cubicBezTo>
                <a:cubicBezTo>
                  <a:pt x="120" y="178"/>
                  <a:pt x="125" y="180"/>
                  <a:pt x="130" y="181"/>
                </a:cubicBezTo>
                <a:cubicBezTo>
                  <a:pt x="130" y="181"/>
                  <a:pt x="131" y="180"/>
                  <a:pt x="131" y="180"/>
                </a:cubicBezTo>
                <a:cubicBezTo>
                  <a:pt x="115" y="167"/>
                  <a:pt x="111" y="150"/>
                  <a:pt x="120" y="131"/>
                </a:cubicBezTo>
                <a:cubicBezTo>
                  <a:pt x="140" y="155"/>
                  <a:pt x="166" y="168"/>
                  <a:pt x="196" y="170"/>
                </a:cubicBezTo>
                <a:cubicBezTo>
                  <a:pt x="196" y="163"/>
                  <a:pt x="196" y="156"/>
                  <a:pt x="198" y="150"/>
                </a:cubicBezTo>
                <a:cubicBezTo>
                  <a:pt x="206" y="124"/>
                  <a:pt x="238" y="116"/>
                  <a:pt x="258" y="134"/>
                </a:cubicBezTo>
                <a:cubicBezTo>
                  <a:pt x="260" y="135"/>
                  <a:pt x="261" y="136"/>
                  <a:pt x="263" y="135"/>
                </a:cubicBezTo>
                <a:cubicBezTo>
                  <a:pt x="270" y="133"/>
                  <a:pt x="276" y="131"/>
                  <a:pt x="283" y="128"/>
                </a:cubicBezTo>
                <a:cubicBezTo>
                  <a:pt x="281" y="136"/>
                  <a:pt x="275" y="142"/>
                  <a:pt x="269" y="148"/>
                </a:cubicBezTo>
                <a:cubicBezTo>
                  <a:pt x="275" y="146"/>
                  <a:pt x="281" y="144"/>
                  <a:pt x="287" y="143"/>
                </a:cubicBezTo>
                <a:cubicBezTo>
                  <a:pt x="286" y="146"/>
                  <a:pt x="280" y="153"/>
                  <a:pt x="274" y="158"/>
                </a:cubicBezTo>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0" name="linkedin">
            <a:hlinkClick r:id="rId5"/>
            <a:extLst>
              <a:ext uri="{FF2B5EF4-FFF2-40B4-BE49-F238E27FC236}">
                <a16:creationId xmlns:a16="http://schemas.microsoft.com/office/drawing/2014/main" id="{9ABE8AC1-8565-449A-8471-A71B11FCBC1E}"/>
              </a:ext>
            </a:extLst>
          </p:cNvPr>
          <p:cNvSpPr>
            <a:spLocks noChangeAspect="1" noEditPoints="1"/>
          </p:cNvSpPr>
          <p:nvPr/>
        </p:nvSpPr>
        <p:spPr bwMode="black">
          <a:xfrm>
            <a:off x="2220971" y="5679148"/>
            <a:ext cx="347828" cy="350397"/>
          </a:xfrm>
          <a:custGeom>
            <a:avLst/>
            <a:gdLst>
              <a:gd name="T0" fmla="*/ 282 w 384"/>
              <a:gd name="T1" fmla="*/ 262 h 385"/>
              <a:gd name="T2" fmla="*/ 247 w 384"/>
              <a:gd name="T3" fmla="*/ 262 h 385"/>
              <a:gd name="T4" fmla="*/ 247 w 384"/>
              <a:gd name="T5" fmla="*/ 244 h 385"/>
              <a:gd name="T6" fmla="*/ 247 w 384"/>
              <a:gd name="T7" fmla="*/ 205 h 385"/>
              <a:gd name="T8" fmla="*/ 246 w 384"/>
              <a:gd name="T9" fmla="*/ 196 h 385"/>
              <a:gd name="T10" fmla="*/ 229 w 384"/>
              <a:gd name="T11" fmla="*/ 181 h 385"/>
              <a:gd name="T12" fmla="*/ 210 w 384"/>
              <a:gd name="T13" fmla="*/ 196 h 385"/>
              <a:gd name="T14" fmla="*/ 209 w 384"/>
              <a:gd name="T15" fmla="*/ 206 h 385"/>
              <a:gd name="T16" fmla="*/ 209 w 384"/>
              <a:gd name="T17" fmla="*/ 262 h 385"/>
              <a:gd name="T18" fmla="*/ 174 w 384"/>
              <a:gd name="T19" fmla="*/ 262 h 385"/>
              <a:gd name="T20" fmla="*/ 174 w 384"/>
              <a:gd name="T21" fmla="*/ 156 h 385"/>
              <a:gd name="T22" fmla="*/ 209 w 384"/>
              <a:gd name="T23" fmla="*/ 156 h 385"/>
              <a:gd name="T24" fmla="*/ 209 w 384"/>
              <a:gd name="T25" fmla="*/ 170 h 385"/>
              <a:gd name="T26" fmla="*/ 211 w 384"/>
              <a:gd name="T27" fmla="*/ 168 h 385"/>
              <a:gd name="T28" fmla="*/ 252 w 384"/>
              <a:gd name="T29" fmla="*/ 155 h 385"/>
              <a:gd name="T30" fmla="*/ 280 w 384"/>
              <a:gd name="T31" fmla="*/ 185 h 385"/>
              <a:gd name="T32" fmla="*/ 282 w 384"/>
              <a:gd name="T33" fmla="*/ 200 h 385"/>
              <a:gd name="T34" fmla="*/ 282 w 384"/>
              <a:gd name="T35" fmla="*/ 259 h 385"/>
              <a:gd name="T36" fmla="*/ 282 w 384"/>
              <a:gd name="T37" fmla="*/ 262 h 385"/>
              <a:gd name="T38" fmla="*/ 137 w 384"/>
              <a:gd name="T39" fmla="*/ 141 h 385"/>
              <a:gd name="T40" fmla="*/ 117 w 384"/>
              <a:gd name="T41" fmla="*/ 123 h 385"/>
              <a:gd name="T42" fmla="*/ 136 w 384"/>
              <a:gd name="T43" fmla="*/ 104 h 385"/>
              <a:gd name="T44" fmla="*/ 156 w 384"/>
              <a:gd name="T45" fmla="*/ 122 h 385"/>
              <a:gd name="T46" fmla="*/ 137 w 384"/>
              <a:gd name="T47" fmla="*/ 141 h 385"/>
              <a:gd name="T48" fmla="*/ 154 w 384"/>
              <a:gd name="T49" fmla="*/ 262 h 385"/>
              <a:gd name="T50" fmla="*/ 119 w 384"/>
              <a:gd name="T51" fmla="*/ 262 h 385"/>
              <a:gd name="T52" fmla="*/ 119 w 384"/>
              <a:gd name="T53" fmla="*/ 156 h 385"/>
              <a:gd name="T54" fmla="*/ 154 w 384"/>
              <a:gd name="T55" fmla="*/ 156 h 385"/>
              <a:gd name="T56" fmla="*/ 154 w 384"/>
              <a:gd name="T57" fmla="*/ 262 h 385"/>
              <a:gd name="T58" fmla="*/ 192 w 384"/>
              <a:gd name="T59" fmla="*/ 0 h 385"/>
              <a:gd name="T60" fmla="*/ 0 w 384"/>
              <a:gd name="T61" fmla="*/ 193 h 385"/>
              <a:gd name="T62" fmla="*/ 192 w 384"/>
              <a:gd name="T63" fmla="*/ 385 h 385"/>
              <a:gd name="T64" fmla="*/ 384 w 384"/>
              <a:gd name="T65" fmla="*/ 193 h 385"/>
              <a:gd name="T66" fmla="*/ 192 w 384"/>
              <a:gd name="T6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 h="385">
                <a:moveTo>
                  <a:pt x="282" y="262"/>
                </a:moveTo>
                <a:cubicBezTo>
                  <a:pt x="247" y="262"/>
                  <a:pt x="247" y="262"/>
                  <a:pt x="247" y="262"/>
                </a:cubicBezTo>
                <a:cubicBezTo>
                  <a:pt x="247" y="244"/>
                  <a:pt x="247" y="244"/>
                  <a:pt x="247" y="244"/>
                </a:cubicBezTo>
                <a:cubicBezTo>
                  <a:pt x="247" y="231"/>
                  <a:pt x="247" y="218"/>
                  <a:pt x="247" y="205"/>
                </a:cubicBezTo>
                <a:cubicBezTo>
                  <a:pt x="247" y="202"/>
                  <a:pt x="246" y="199"/>
                  <a:pt x="246" y="196"/>
                </a:cubicBezTo>
                <a:cubicBezTo>
                  <a:pt x="244" y="186"/>
                  <a:pt x="238" y="181"/>
                  <a:pt x="229" y="181"/>
                </a:cubicBezTo>
                <a:cubicBezTo>
                  <a:pt x="220" y="181"/>
                  <a:pt x="212" y="188"/>
                  <a:pt x="210" y="196"/>
                </a:cubicBezTo>
                <a:cubicBezTo>
                  <a:pt x="209" y="200"/>
                  <a:pt x="209" y="203"/>
                  <a:pt x="209" y="206"/>
                </a:cubicBezTo>
                <a:cubicBezTo>
                  <a:pt x="209" y="225"/>
                  <a:pt x="209" y="243"/>
                  <a:pt x="209" y="262"/>
                </a:cubicBezTo>
                <a:cubicBezTo>
                  <a:pt x="174" y="262"/>
                  <a:pt x="174" y="262"/>
                  <a:pt x="174" y="262"/>
                </a:cubicBezTo>
                <a:cubicBezTo>
                  <a:pt x="174" y="156"/>
                  <a:pt x="174" y="156"/>
                  <a:pt x="174" y="156"/>
                </a:cubicBezTo>
                <a:cubicBezTo>
                  <a:pt x="209" y="156"/>
                  <a:pt x="209" y="156"/>
                  <a:pt x="209" y="156"/>
                </a:cubicBezTo>
                <a:cubicBezTo>
                  <a:pt x="209" y="170"/>
                  <a:pt x="209" y="170"/>
                  <a:pt x="209" y="170"/>
                </a:cubicBezTo>
                <a:cubicBezTo>
                  <a:pt x="210" y="169"/>
                  <a:pt x="211" y="169"/>
                  <a:pt x="211" y="168"/>
                </a:cubicBezTo>
                <a:cubicBezTo>
                  <a:pt x="222" y="154"/>
                  <a:pt x="236" y="151"/>
                  <a:pt x="252" y="155"/>
                </a:cubicBezTo>
                <a:cubicBezTo>
                  <a:pt x="268" y="158"/>
                  <a:pt x="277" y="169"/>
                  <a:pt x="280" y="185"/>
                </a:cubicBezTo>
                <a:cubicBezTo>
                  <a:pt x="281" y="190"/>
                  <a:pt x="282" y="195"/>
                  <a:pt x="282" y="200"/>
                </a:cubicBezTo>
                <a:cubicBezTo>
                  <a:pt x="282" y="220"/>
                  <a:pt x="282" y="239"/>
                  <a:pt x="282" y="259"/>
                </a:cubicBezTo>
                <a:cubicBezTo>
                  <a:pt x="282" y="260"/>
                  <a:pt x="282" y="261"/>
                  <a:pt x="282" y="262"/>
                </a:cubicBezTo>
                <a:moveTo>
                  <a:pt x="137" y="141"/>
                </a:moveTo>
                <a:cubicBezTo>
                  <a:pt x="125" y="141"/>
                  <a:pt x="117" y="133"/>
                  <a:pt x="117" y="123"/>
                </a:cubicBezTo>
                <a:cubicBezTo>
                  <a:pt x="117" y="112"/>
                  <a:pt x="125" y="104"/>
                  <a:pt x="136" y="104"/>
                </a:cubicBezTo>
                <a:cubicBezTo>
                  <a:pt x="148" y="104"/>
                  <a:pt x="156" y="112"/>
                  <a:pt x="156" y="122"/>
                </a:cubicBezTo>
                <a:cubicBezTo>
                  <a:pt x="157" y="133"/>
                  <a:pt x="148" y="141"/>
                  <a:pt x="137" y="141"/>
                </a:cubicBezTo>
                <a:moveTo>
                  <a:pt x="154" y="262"/>
                </a:moveTo>
                <a:cubicBezTo>
                  <a:pt x="119" y="262"/>
                  <a:pt x="119" y="262"/>
                  <a:pt x="119" y="262"/>
                </a:cubicBezTo>
                <a:cubicBezTo>
                  <a:pt x="119" y="156"/>
                  <a:pt x="119" y="156"/>
                  <a:pt x="119" y="156"/>
                </a:cubicBezTo>
                <a:cubicBezTo>
                  <a:pt x="154" y="156"/>
                  <a:pt x="154" y="156"/>
                  <a:pt x="154" y="156"/>
                </a:cubicBezTo>
                <a:lnTo>
                  <a:pt x="154" y="262"/>
                </a:lnTo>
                <a:close/>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1" name="Instagram">
            <a:hlinkClick r:id="rId6"/>
            <a:extLst>
              <a:ext uri="{FF2B5EF4-FFF2-40B4-BE49-F238E27FC236}">
                <a16:creationId xmlns:a16="http://schemas.microsoft.com/office/drawing/2014/main" id="{1888B9BE-E992-4F3F-81C9-F346DFF27940}"/>
              </a:ext>
            </a:extLst>
          </p:cNvPr>
          <p:cNvSpPr>
            <a:spLocks noChangeAspect="1" noEditPoints="1"/>
          </p:cNvSpPr>
          <p:nvPr/>
        </p:nvSpPr>
        <p:spPr bwMode="black">
          <a:xfrm>
            <a:off x="875321" y="5679148"/>
            <a:ext cx="348902" cy="350397"/>
          </a:xfrm>
          <a:custGeom>
            <a:avLst/>
            <a:gdLst>
              <a:gd name="T0" fmla="*/ 191 w 385"/>
              <a:gd name="T1" fmla="*/ 164 h 385"/>
              <a:gd name="T2" fmla="*/ 221 w 385"/>
              <a:gd name="T3" fmla="*/ 194 h 385"/>
              <a:gd name="T4" fmla="*/ 191 w 385"/>
              <a:gd name="T5" fmla="*/ 225 h 385"/>
              <a:gd name="T6" fmla="*/ 161 w 385"/>
              <a:gd name="T7" fmla="*/ 194 h 385"/>
              <a:gd name="T8" fmla="*/ 191 w 385"/>
              <a:gd name="T9" fmla="*/ 164 h 385"/>
              <a:gd name="T10" fmla="*/ 240 w 385"/>
              <a:gd name="T11" fmla="*/ 156 h 385"/>
              <a:gd name="T12" fmla="*/ 251 w 385"/>
              <a:gd name="T13" fmla="*/ 145 h 385"/>
              <a:gd name="T14" fmla="*/ 240 w 385"/>
              <a:gd name="T15" fmla="*/ 134 h 385"/>
              <a:gd name="T16" fmla="*/ 229 w 385"/>
              <a:gd name="T17" fmla="*/ 145 h 385"/>
              <a:gd name="T18" fmla="*/ 240 w 385"/>
              <a:gd name="T19" fmla="*/ 156 h 385"/>
              <a:gd name="T20" fmla="*/ 191 w 385"/>
              <a:gd name="T21" fmla="*/ 241 h 385"/>
              <a:gd name="T22" fmla="*/ 238 w 385"/>
              <a:gd name="T23" fmla="*/ 194 h 385"/>
              <a:gd name="T24" fmla="*/ 191 w 385"/>
              <a:gd name="T25" fmla="*/ 147 h 385"/>
              <a:gd name="T26" fmla="*/ 144 w 385"/>
              <a:gd name="T27" fmla="*/ 194 h 385"/>
              <a:gd name="T28" fmla="*/ 191 w 385"/>
              <a:gd name="T29" fmla="*/ 241 h 385"/>
              <a:gd name="T30" fmla="*/ 229 w 385"/>
              <a:gd name="T31" fmla="*/ 120 h 385"/>
              <a:gd name="T32" fmla="*/ 256 w 385"/>
              <a:gd name="T33" fmla="*/ 130 h 385"/>
              <a:gd name="T34" fmla="*/ 266 w 385"/>
              <a:gd name="T35" fmla="*/ 157 h 385"/>
              <a:gd name="T36" fmla="*/ 266 w 385"/>
              <a:gd name="T37" fmla="*/ 233 h 385"/>
              <a:gd name="T38" fmla="*/ 256 w 385"/>
              <a:gd name="T39" fmla="*/ 260 h 385"/>
              <a:gd name="T40" fmla="*/ 229 w 385"/>
              <a:gd name="T41" fmla="*/ 269 h 385"/>
              <a:gd name="T42" fmla="*/ 154 w 385"/>
              <a:gd name="T43" fmla="*/ 269 h 385"/>
              <a:gd name="T44" fmla="*/ 127 w 385"/>
              <a:gd name="T45" fmla="*/ 260 h 385"/>
              <a:gd name="T46" fmla="*/ 116 w 385"/>
              <a:gd name="T47" fmla="*/ 232 h 385"/>
              <a:gd name="T48" fmla="*/ 116 w 385"/>
              <a:gd name="T49" fmla="*/ 156 h 385"/>
              <a:gd name="T50" fmla="*/ 126 w 385"/>
              <a:gd name="T51" fmla="*/ 129 h 385"/>
              <a:gd name="T52" fmla="*/ 153 w 385"/>
              <a:gd name="T53" fmla="*/ 120 h 385"/>
              <a:gd name="T54" fmla="*/ 229 w 385"/>
              <a:gd name="T55" fmla="*/ 120 h 385"/>
              <a:gd name="T56" fmla="*/ 295 w 385"/>
              <a:gd name="T57" fmla="*/ 152 h 385"/>
              <a:gd name="T58" fmla="*/ 278 w 385"/>
              <a:gd name="T59" fmla="*/ 108 h 385"/>
              <a:gd name="T60" fmla="*/ 235 w 385"/>
              <a:gd name="T61" fmla="*/ 91 h 385"/>
              <a:gd name="T62" fmla="*/ 149 w 385"/>
              <a:gd name="T63" fmla="*/ 91 h 385"/>
              <a:gd name="T64" fmla="*/ 88 w 385"/>
              <a:gd name="T65" fmla="*/ 152 h 385"/>
              <a:gd name="T66" fmla="*/ 88 w 385"/>
              <a:gd name="T67" fmla="*/ 238 h 385"/>
              <a:gd name="T68" fmla="*/ 105 w 385"/>
              <a:gd name="T69" fmla="*/ 283 h 385"/>
              <a:gd name="T70" fmla="*/ 149 w 385"/>
              <a:gd name="T71" fmla="*/ 299 h 385"/>
              <a:gd name="T72" fmla="*/ 234 w 385"/>
              <a:gd name="T73" fmla="*/ 299 h 385"/>
              <a:gd name="T74" fmla="*/ 278 w 385"/>
              <a:gd name="T75" fmla="*/ 283 h 385"/>
              <a:gd name="T76" fmla="*/ 295 w 385"/>
              <a:gd name="T77" fmla="*/ 238 h 385"/>
              <a:gd name="T78" fmla="*/ 295 w 385"/>
              <a:gd name="T79" fmla="*/ 152 h 385"/>
              <a:gd name="T80" fmla="*/ 192 w 385"/>
              <a:gd name="T81" fmla="*/ 0 h 385"/>
              <a:gd name="T82" fmla="*/ 385 w 385"/>
              <a:gd name="T83" fmla="*/ 193 h 385"/>
              <a:gd name="T84" fmla="*/ 192 w 385"/>
              <a:gd name="T85" fmla="*/ 385 h 385"/>
              <a:gd name="T86" fmla="*/ 0 w 385"/>
              <a:gd name="T87" fmla="*/ 193 h 385"/>
              <a:gd name="T88" fmla="*/ 192 w 385"/>
              <a:gd name="T89"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5" h="385">
                <a:moveTo>
                  <a:pt x="191" y="164"/>
                </a:moveTo>
                <a:cubicBezTo>
                  <a:pt x="208" y="164"/>
                  <a:pt x="221" y="178"/>
                  <a:pt x="221" y="194"/>
                </a:cubicBezTo>
                <a:cubicBezTo>
                  <a:pt x="221" y="211"/>
                  <a:pt x="208" y="225"/>
                  <a:pt x="191" y="225"/>
                </a:cubicBezTo>
                <a:cubicBezTo>
                  <a:pt x="174" y="225"/>
                  <a:pt x="161" y="211"/>
                  <a:pt x="161" y="194"/>
                </a:cubicBezTo>
                <a:cubicBezTo>
                  <a:pt x="161" y="178"/>
                  <a:pt x="174" y="164"/>
                  <a:pt x="191" y="164"/>
                </a:cubicBezTo>
                <a:moveTo>
                  <a:pt x="240" y="156"/>
                </a:moveTo>
                <a:cubicBezTo>
                  <a:pt x="246" y="156"/>
                  <a:pt x="251" y="152"/>
                  <a:pt x="251" y="145"/>
                </a:cubicBezTo>
                <a:cubicBezTo>
                  <a:pt x="251" y="139"/>
                  <a:pt x="246" y="134"/>
                  <a:pt x="240" y="134"/>
                </a:cubicBezTo>
                <a:cubicBezTo>
                  <a:pt x="234" y="134"/>
                  <a:pt x="229" y="139"/>
                  <a:pt x="229" y="145"/>
                </a:cubicBezTo>
                <a:cubicBezTo>
                  <a:pt x="229" y="152"/>
                  <a:pt x="234" y="156"/>
                  <a:pt x="240" y="156"/>
                </a:cubicBezTo>
                <a:moveTo>
                  <a:pt x="191" y="241"/>
                </a:moveTo>
                <a:cubicBezTo>
                  <a:pt x="217" y="241"/>
                  <a:pt x="238" y="220"/>
                  <a:pt x="238" y="194"/>
                </a:cubicBezTo>
                <a:cubicBezTo>
                  <a:pt x="238" y="168"/>
                  <a:pt x="216" y="147"/>
                  <a:pt x="191" y="147"/>
                </a:cubicBezTo>
                <a:cubicBezTo>
                  <a:pt x="165" y="147"/>
                  <a:pt x="144" y="168"/>
                  <a:pt x="144" y="194"/>
                </a:cubicBezTo>
                <a:cubicBezTo>
                  <a:pt x="144" y="220"/>
                  <a:pt x="165" y="241"/>
                  <a:pt x="191" y="241"/>
                </a:cubicBezTo>
                <a:moveTo>
                  <a:pt x="229" y="120"/>
                </a:moveTo>
                <a:cubicBezTo>
                  <a:pt x="240" y="120"/>
                  <a:pt x="249" y="123"/>
                  <a:pt x="256" y="130"/>
                </a:cubicBezTo>
                <a:cubicBezTo>
                  <a:pt x="263" y="137"/>
                  <a:pt x="266" y="146"/>
                  <a:pt x="266" y="157"/>
                </a:cubicBezTo>
                <a:cubicBezTo>
                  <a:pt x="266" y="233"/>
                  <a:pt x="266" y="233"/>
                  <a:pt x="266" y="233"/>
                </a:cubicBezTo>
                <a:cubicBezTo>
                  <a:pt x="266" y="244"/>
                  <a:pt x="263" y="254"/>
                  <a:pt x="256" y="260"/>
                </a:cubicBezTo>
                <a:cubicBezTo>
                  <a:pt x="249" y="266"/>
                  <a:pt x="240" y="269"/>
                  <a:pt x="229" y="269"/>
                </a:cubicBezTo>
                <a:cubicBezTo>
                  <a:pt x="154" y="269"/>
                  <a:pt x="154" y="269"/>
                  <a:pt x="154" y="269"/>
                </a:cubicBezTo>
                <a:cubicBezTo>
                  <a:pt x="143" y="269"/>
                  <a:pt x="134" y="266"/>
                  <a:pt x="127" y="260"/>
                </a:cubicBezTo>
                <a:cubicBezTo>
                  <a:pt x="120" y="253"/>
                  <a:pt x="116" y="243"/>
                  <a:pt x="116" y="232"/>
                </a:cubicBezTo>
                <a:cubicBezTo>
                  <a:pt x="116" y="156"/>
                  <a:pt x="116" y="156"/>
                  <a:pt x="116" y="156"/>
                </a:cubicBezTo>
                <a:cubicBezTo>
                  <a:pt x="116" y="145"/>
                  <a:pt x="120" y="136"/>
                  <a:pt x="126" y="129"/>
                </a:cubicBezTo>
                <a:cubicBezTo>
                  <a:pt x="132" y="123"/>
                  <a:pt x="142" y="120"/>
                  <a:pt x="153" y="120"/>
                </a:cubicBezTo>
                <a:cubicBezTo>
                  <a:pt x="229" y="120"/>
                  <a:pt x="229" y="120"/>
                  <a:pt x="229" y="120"/>
                </a:cubicBezTo>
                <a:moveTo>
                  <a:pt x="295" y="152"/>
                </a:moveTo>
                <a:cubicBezTo>
                  <a:pt x="295" y="134"/>
                  <a:pt x="289" y="119"/>
                  <a:pt x="278" y="108"/>
                </a:cubicBezTo>
                <a:cubicBezTo>
                  <a:pt x="267" y="97"/>
                  <a:pt x="253" y="91"/>
                  <a:pt x="235" y="91"/>
                </a:cubicBezTo>
                <a:cubicBezTo>
                  <a:pt x="149" y="91"/>
                  <a:pt x="149" y="91"/>
                  <a:pt x="149" y="91"/>
                </a:cubicBezTo>
                <a:cubicBezTo>
                  <a:pt x="112" y="91"/>
                  <a:pt x="88" y="116"/>
                  <a:pt x="88" y="152"/>
                </a:cubicBezTo>
                <a:cubicBezTo>
                  <a:pt x="88" y="238"/>
                  <a:pt x="88" y="238"/>
                  <a:pt x="88" y="238"/>
                </a:cubicBezTo>
                <a:cubicBezTo>
                  <a:pt x="88" y="256"/>
                  <a:pt x="93" y="272"/>
                  <a:pt x="105" y="283"/>
                </a:cubicBezTo>
                <a:cubicBezTo>
                  <a:pt x="116" y="294"/>
                  <a:pt x="131" y="299"/>
                  <a:pt x="149" y="299"/>
                </a:cubicBezTo>
                <a:cubicBezTo>
                  <a:pt x="234" y="299"/>
                  <a:pt x="234" y="299"/>
                  <a:pt x="234" y="299"/>
                </a:cubicBezTo>
                <a:cubicBezTo>
                  <a:pt x="251" y="299"/>
                  <a:pt x="267" y="294"/>
                  <a:pt x="278" y="283"/>
                </a:cubicBezTo>
                <a:cubicBezTo>
                  <a:pt x="289" y="272"/>
                  <a:pt x="295" y="256"/>
                  <a:pt x="295" y="238"/>
                </a:cubicBezTo>
                <a:lnTo>
                  <a:pt x="295" y="152"/>
                </a:lnTo>
                <a:close/>
                <a:moveTo>
                  <a:pt x="192" y="0"/>
                </a:moveTo>
                <a:cubicBezTo>
                  <a:pt x="299" y="0"/>
                  <a:pt x="385" y="86"/>
                  <a:pt x="385" y="193"/>
                </a:cubicBezTo>
                <a:cubicBezTo>
                  <a:pt x="385" y="299"/>
                  <a:pt x="299" y="385"/>
                  <a:pt x="192" y="385"/>
                </a:cubicBezTo>
                <a:cubicBezTo>
                  <a:pt x="86" y="385"/>
                  <a:pt x="0" y="299"/>
                  <a:pt x="0" y="193"/>
                </a:cubicBezTo>
                <a:cubicBezTo>
                  <a:pt x="0" y="86"/>
                  <a:pt x="86"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pic>
        <p:nvPicPr>
          <p:cNvPr id="212" name="Youtube" descr="A close up of a logo&#10;&#10;Description automatically generated">
            <a:hlinkClick r:id="rId7"/>
            <a:extLst>
              <a:ext uri="{FF2B5EF4-FFF2-40B4-BE49-F238E27FC236}">
                <a16:creationId xmlns:a16="http://schemas.microsoft.com/office/drawing/2014/main" id="{C2C92E83-F5BA-4108-A8FB-1819AFA8F8F1}"/>
              </a:ext>
            </a:extLst>
          </p:cNvPr>
          <p:cNvPicPr>
            <a:picLocks noChangeAspect="1"/>
          </p:cNvPicPr>
          <p:nvPr/>
        </p:nvPicPr>
        <p:blipFill>
          <a:blip r:embed="rId8"/>
          <a:stretch>
            <a:fillRect/>
          </a:stretch>
        </p:blipFill>
        <p:spPr bwMode="black">
          <a:xfrm>
            <a:off x="2668732" y="5699369"/>
            <a:ext cx="455875" cy="309955"/>
          </a:xfrm>
          <a:prstGeom prst="rect">
            <a:avLst/>
          </a:prstGeom>
        </p:spPr>
      </p:pic>
      <p:sp>
        <p:nvSpPr>
          <p:cNvPr id="64" name="Picture">
            <a:extLst>
              <a:ext uri="{FF2B5EF4-FFF2-40B4-BE49-F238E27FC236}">
                <a16:creationId xmlns:a16="http://schemas.microsoft.com/office/drawing/2014/main" id="{86D091BE-D902-4D32-BCF5-A83556B0BA48}"/>
              </a:ext>
            </a:extLst>
          </p:cNvPr>
          <p:cNvSpPr>
            <a:spLocks noGrp="1" noChangeAspect="1"/>
          </p:cNvSpPr>
          <p:nvPr>
            <p:ph type="pic" sz="quarter" idx="14" hasCustomPrompt="1"/>
          </p:nvPr>
        </p:nvSpPr>
        <p:spPr bwMode="ltGray">
          <a:xfrm>
            <a:off x="6536135" y="1345305"/>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blipFill>
            <a:blip r:embed="rId9"/>
            <a:srcRect/>
            <a:stretch>
              <a:fillRect l="-1468" r="-1468"/>
            </a:stretch>
          </a:blipFill>
        </p:spPr>
        <p:txBody>
          <a:bodyPr wrap="square" lIns="144000" tIns="144000" rIns="144000" bIns="144000" anchor="ctr" anchorCtr="0">
            <a:noAutofit/>
          </a:bodyPr>
          <a:lstStyle>
            <a:lvl1pPr marL="0" indent="0" algn="ctr">
              <a:buNone/>
              <a:defRPr/>
            </a:lvl1pPr>
          </a:lstStyle>
          <a:p>
            <a:r>
              <a:rPr lang="en-US" dirty="0"/>
              <a:t>Picture</a:t>
            </a:r>
          </a:p>
        </p:txBody>
      </p:sp>
      <p:sp>
        <p:nvSpPr>
          <p:cNvPr id="51" name="Title">
            <a:extLst>
              <a:ext uri="{FF2B5EF4-FFF2-40B4-BE49-F238E27FC236}">
                <a16:creationId xmlns:a16="http://schemas.microsoft.com/office/drawing/2014/main" id="{4C3E4F7C-7205-4250-A395-FE84D9DBD4B5}"/>
              </a:ext>
            </a:extLst>
          </p:cNvPr>
          <p:cNvSpPr>
            <a:spLocks noGrp="1"/>
          </p:cNvSpPr>
          <p:nvPr>
            <p:ph type="title" hasCustomPrompt="1"/>
          </p:nvPr>
        </p:nvSpPr>
        <p:spPr bwMode="black">
          <a:xfrm>
            <a:off x="873124" y="4329000"/>
            <a:ext cx="5040000" cy="360000"/>
          </a:xfrm>
        </p:spPr>
        <p:txBody>
          <a:bodyPr vert="horz" lIns="0" tIns="0" rIns="0" bIns="0" rtlCol="0">
            <a:normAutofit/>
          </a:bodyPr>
          <a:lstStyle>
            <a:lvl1pPr>
              <a:defRPr lang="en-US" sz="2400" b="0" dirty="0">
                <a:solidFill>
                  <a:srgbClr val="FFFFFF"/>
                </a:solidFill>
                <a:latin typeface="+mn-lt"/>
                <a:ea typeface="+mn-ea"/>
                <a:cs typeface="+mn-cs"/>
              </a:defRPr>
            </a:lvl1pPr>
          </a:lstStyle>
          <a:p>
            <a:pPr marL="0" lvl="0" indent="0">
              <a:lnSpc>
                <a:spcPct val="110000"/>
              </a:lnSpc>
              <a:spcBef>
                <a:spcPts val="0"/>
              </a:spcBef>
              <a:spcAft>
                <a:spcPts val="0"/>
              </a:spcAft>
              <a:buClr>
                <a:schemeClr val="tx2"/>
              </a:buClr>
              <a:buSzPct val="90000"/>
              <a:buFont typeface="Arial" panose="020B0604020202020204" pitchFamily="34" charset="0"/>
            </a:pPr>
            <a:r>
              <a:rPr lang="en-US" dirty="0"/>
              <a:t>Click to add title</a:t>
            </a:r>
          </a:p>
        </p:txBody>
      </p:sp>
      <p:sp>
        <p:nvSpPr>
          <p:cNvPr id="47" name="Subtitle 2">
            <a:extLst>
              <a:ext uri="{FF2B5EF4-FFF2-40B4-BE49-F238E27FC236}">
                <a16:creationId xmlns:a16="http://schemas.microsoft.com/office/drawing/2014/main" id="{3999A18D-ACCF-4BB3-8DC7-8F24728BADF6}"/>
              </a:ext>
            </a:extLst>
          </p:cNvPr>
          <p:cNvSpPr>
            <a:spLocks noGrp="1"/>
          </p:cNvSpPr>
          <p:nvPr>
            <p:ph type="subTitle" idx="1"/>
          </p:nvPr>
        </p:nvSpPr>
        <p:spPr bwMode="black">
          <a:xfrm>
            <a:off x="874800" y="4716000"/>
            <a:ext cx="5040000" cy="720000"/>
          </a:xfrm>
        </p:spPr>
        <p:txBody>
          <a:bodyPr anchor="t"/>
          <a:lstStyle>
            <a:lvl1pPr marL="0" indent="0" algn="l">
              <a:spcBef>
                <a:spcPts val="0"/>
              </a:spcBef>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6" name="Footer Placeholder 5">
            <a:extLst>
              <a:ext uri="{FF2B5EF4-FFF2-40B4-BE49-F238E27FC236}">
                <a16:creationId xmlns:a16="http://schemas.microsoft.com/office/drawing/2014/main" id="{C42C93D4-5E5E-40BD-946E-DFA058A7892E}"/>
              </a:ext>
            </a:extLst>
          </p:cNvPr>
          <p:cNvSpPr>
            <a:spLocks noGrp="1"/>
          </p:cNvSpPr>
          <p:nvPr>
            <p:ph type="ftr" sz="quarter" idx="25"/>
          </p:nvPr>
        </p:nvSpPr>
        <p:spPr bwMode="black">
          <a:xfrm>
            <a:off x="874800" y="6354000"/>
            <a:ext cx="1567912" cy="252000"/>
          </a:xfrm>
        </p:spPr>
        <p:txBody>
          <a:bodyPr/>
          <a:lstStyle>
            <a:lvl1pPr>
              <a:defRPr sz="1000">
                <a:solidFill>
                  <a:srgbClr val="EB2814"/>
                </a:solidFill>
              </a:defRPr>
            </a:lvl1pPr>
          </a:lstStyle>
          <a:p>
            <a:r>
              <a:rPr lang="en-US"/>
              <a:t>RESTRICTED</a:t>
            </a:r>
          </a:p>
        </p:txBody>
      </p:sp>
    </p:spTree>
    <p:extLst>
      <p:ext uri="{BB962C8B-B14F-4D97-AF65-F5344CB8AC3E}">
        <p14:creationId xmlns:p14="http://schemas.microsoft.com/office/powerpoint/2010/main" val="397917847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End Slide 2">
    <p:bg>
      <p:bgPr>
        <a:solidFill>
          <a:srgbClr val="EB281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421FF-04E7-4BED-B320-DA3920053564}"/>
              </a:ext>
            </a:extLst>
          </p:cNvPr>
          <p:cNvSpPr>
            <a:spLocks noGrp="1"/>
          </p:cNvSpPr>
          <p:nvPr>
            <p:ph type="dt" sz="half" idx="24"/>
          </p:nvPr>
        </p:nvSpPr>
        <p:spPr/>
        <p:txBody>
          <a:bodyPr/>
          <a:lstStyle>
            <a:lvl1pPr>
              <a:defRPr>
                <a:noFill/>
              </a:defRPr>
            </a:lvl1pPr>
          </a:lstStyle>
          <a:p>
            <a:fld id="{3B456D4C-EE97-401E-93AB-787E4949B5A4}" type="datetime4">
              <a:rPr lang="en-US" smtClean="0"/>
              <a:t>May 24, 2022</a:t>
            </a:fld>
            <a:endParaRPr lang="en-US"/>
          </a:p>
        </p:txBody>
      </p:sp>
      <p:sp>
        <p:nvSpPr>
          <p:cNvPr id="4" name="Slide Number Placeholder 3">
            <a:extLst>
              <a:ext uri="{FF2B5EF4-FFF2-40B4-BE49-F238E27FC236}">
                <a16:creationId xmlns:a16="http://schemas.microsoft.com/office/drawing/2014/main" id="{A407CCD7-CD35-403C-BCA3-E51058F08482}"/>
              </a:ext>
            </a:extLst>
          </p:cNvPr>
          <p:cNvSpPr>
            <a:spLocks noGrp="1"/>
          </p:cNvSpPr>
          <p:nvPr>
            <p:ph type="sldNum" sz="quarter" idx="26"/>
          </p:nvPr>
        </p:nvSpPr>
        <p:spPr/>
        <p:txBody>
          <a:bodyPr/>
          <a:lstStyle>
            <a:lvl1pPr>
              <a:defRPr>
                <a:noFill/>
              </a:defRPr>
            </a:lvl1pPr>
          </a:lstStyle>
          <a:p>
            <a:fld id="{9BA64535-EB95-46A3-946F-02B63C705F51}" type="slidenum">
              <a:rPr lang="en-US" smtClean="0"/>
              <a:t>‹#›</a:t>
            </a:fld>
            <a:endParaRPr lang="en-US"/>
          </a:p>
        </p:txBody>
      </p:sp>
      <p:grpSp>
        <p:nvGrpSpPr>
          <p:cNvPr id="169" name="Logo">
            <a:extLst>
              <a:ext uri="{FF2B5EF4-FFF2-40B4-BE49-F238E27FC236}">
                <a16:creationId xmlns:a16="http://schemas.microsoft.com/office/drawing/2014/main" id="{26F13306-A6C7-490A-AB55-61BC2E060F4E}"/>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70" name="Freihandform: Form 169">
              <a:extLst>
                <a:ext uri="{FF2B5EF4-FFF2-40B4-BE49-F238E27FC236}">
                  <a16:creationId xmlns:a16="http://schemas.microsoft.com/office/drawing/2014/main" id="{B8838718-AC47-424E-86DF-20FFC4E48CD6}"/>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1" name="Freihandform: Form 170">
              <a:extLst>
                <a:ext uri="{FF2B5EF4-FFF2-40B4-BE49-F238E27FC236}">
                  <a16:creationId xmlns:a16="http://schemas.microsoft.com/office/drawing/2014/main" id="{CECE7805-DEF4-4951-9EF7-A5399FD2AEC7}"/>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2" name="Freihandform: Form 171">
              <a:extLst>
                <a:ext uri="{FF2B5EF4-FFF2-40B4-BE49-F238E27FC236}">
                  <a16:creationId xmlns:a16="http://schemas.microsoft.com/office/drawing/2014/main" id="{D88396CD-FEB4-48A5-A458-39EE9B5DD374}"/>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3" name="Freihandform: Form 172">
              <a:extLst>
                <a:ext uri="{FF2B5EF4-FFF2-40B4-BE49-F238E27FC236}">
                  <a16:creationId xmlns:a16="http://schemas.microsoft.com/office/drawing/2014/main" id="{F357D90D-5A84-45CE-95BC-E8B75D6E26C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4" name="Freihandform: Form 173">
              <a:extLst>
                <a:ext uri="{FF2B5EF4-FFF2-40B4-BE49-F238E27FC236}">
                  <a16:creationId xmlns:a16="http://schemas.microsoft.com/office/drawing/2014/main" id="{9FAA3488-6FA3-44E6-B6B4-728B3B95043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5" name="Freihandform: Form 174">
              <a:extLst>
                <a:ext uri="{FF2B5EF4-FFF2-40B4-BE49-F238E27FC236}">
                  <a16:creationId xmlns:a16="http://schemas.microsoft.com/office/drawing/2014/main" id="{F6B2A996-2594-4EAC-89C0-73C3B77ED94A}"/>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76" name="Freihandform: Form 175">
              <a:extLst>
                <a:ext uri="{FF2B5EF4-FFF2-40B4-BE49-F238E27FC236}">
                  <a16:creationId xmlns:a16="http://schemas.microsoft.com/office/drawing/2014/main" id="{F9606C85-2283-4B18-A6AB-29E51523EB9E}"/>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77" name="Freihandform: Form 176">
              <a:extLst>
                <a:ext uri="{FF2B5EF4-FFF2-40B4-BE49-F238E27FC236}">
                  <a16:creationId xmlns:a16="http://schemas.microsoft.com/office/drawing/2014/main" id="{611F012B-8241-4B02-A45C-75FA89629730}"/>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78" name="Freihandform: Form 177">
              <a:extLst>
                <a:ext uri="{FF2B5EF4-FFF2-40B4-BE49-F238E27FC236}">
                  <a16:creationId xmlns:a16="http://schemas.microsoft.com/office/drawing/2014/main" id="{69113AB1-E08E-4BFC-9E43-9240614D2EA8}"/>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79" name="Freihandform: Form 178">
              <a:extLst>
                <a:ext uri="{FF2B5EF4-FFF2-40B4-BE49-F238E27FC236}">
                  <a16:creationId xmlns:a16="http://schemas.microsoft.com/office/drawing/2014/main" id="{E9FD3D4F-AD28-417A-8EBD-E7B4594E3E57}"/>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80" name="Freihandform: Form 179">
              <a:extLst>
                <a:ext uri="{FF2B5EF4-FFF2-40B4-BE49-F238E27FC236}">
                  <a16:creationId xmlns:a16="http://schemas.microsoft.com/office/drawing/2014/main" id="{05E38BAA-7E7D-4AA5-A44E-1A0F4F474CB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81" name="Freihandform: Form 180">
              <a:extLst>
                <a:ext uri="{FF2B5EF4-FFF2-40B4-BE49-F238E27FC236}">
                  <a16:creationId xmlns:a16="http://schemas.microsoft.com/office/drawing/2014/main" id="{38EC7386-BEA9-4139-8957-E05315E1AB8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82" name="Freihandform: Form 181">
              <a:extLst>
                <a:ext uri="{FF2B5EF4-FFF2-40B4-BE49-F238E27FC236}">
                  <a16:creationId xmlns:a16="http://schemas.microsoft.com/office/drawing/2014/main" id="{22FC88F0-A766-4C63-87CE-74E6206E2D39}"/>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83" name="Freihandform: Form 182">
              <a:extLst>
                <a:ext uri="{FF2B5EF4-FFF2-40B4-BE49-F238E27FC236}">
                  <a16:creationId xmlns:a16="http://schemas.microsoft.com/office/drawing/2014/main" id="{80603BDD-7350-40BA-9D8B-E1C6C535858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185" name="Headline">
            <a:extLst>
              <a:ext uri="{FF2B5EF4-FFF2-40B4-BE49-F238E27FC236}">
                <a16:creationId xmlns:a16="http://schemas.microsoft.com/office/drawing/2014/main" id="{F3051678-64D9-49CB-81F9-FC57EBA78F4A}"/>
              </a:ext>
            </a:extLst>
          </p:cNvPr>
          <p:cNvSpPr txBox="1">
            <a:spLocks/>
          </p:cNvSpPr>
          <p:nvPr/>
        </p:nvSpPr>
        <p:spPr bwMode="black">
          <a:xfrm>
            <a:off x="875320" y="1727201"/>
            <a:ext cx="4932511" cy="1524687"/>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sz="4800" dirty="0"/>
              <a:t>Partner for positive change</a:t>
            </a:r>
          </a:p>
        </p:txBody>
      </p:sp>
      <p:grpSp>
        <p:nvGrpSpPr>
          <p:cNvPr id="186" name="Points">
            <a:extLst>
              <a:ext uri="{FF2B5EF4-FFF2-40B4-BE49-F238E27FC236}">
                <a16:creationId xmlns:a16="http://schemas.microsoft.com/office/drawing/2014/main" id="{AE759637-1F41-416B-81C2-126E194398B1}"/>
              </a:ext>
            </a:extLst>
          </p:cNvPr>
          <p:cNvGrpSpPr>
            <a:grpSpLocks noChangeAspect="1"/>
          </p:cNvGrpSpPr>
          <p:nvPr/>
        </p:nvGrpSpPr>
        <p:grpSpPr bwMode="black">
          <a:xfrm>
            <a:off x="2804984" y="6463375"/>
            <a:ext cx="8960408" cy="47627"/>
            <a:chOff x="2804619" y="6418386"/>
            <a:chExt cx="8959242" cy="47627"/>
          </a:xfrm>
          <a:solidFill>
            <a:schemeClr val="bg1"/>
          </a:solidFill>
        </p:grpSpPr>
        <p:sp>
          <p:nvSpPr>
            <p:cNvPr id="187" name="Freihandform: Form 186">
              <a:extLst>
                <a:ext uri="{FF2B5EF4-FFF2-40B4-BE49-F238E27FC236}">
                  <a16:creationId xmlns:a16="http://schemas.microsoft.com/office/drawing/2014/main" id="{4BC415F2-DAD7-4776-BB8F-906938AAA63F}"/>
                </a:ext>
              </a:extLst>
            </p:cNvPr>
            <p:cNvSpPr/>
            <p:nvPr/>
          </p:nvSpPr>
          <p:spPr bwMode="black">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88" name="Freihandform: Form 187">
              <a:extLst>
                <a:ext uri="{FF2B5EF4-FFF2-40B4-BE49-F238E27FC236}">
                  <a16:creationId xmlns:a16="http://schemas.microsoft.com/office/drawing/2014/main" id="{1355CDFD-33C4-45AF-BB8E-CE09F295A874}"/>
                </a:ext>
              </a:extLst>
            </p:cNvPr>
            <p:cNvSpPr/>
            <p:nvPr/>
          </p:nvSpPr>
          <p:spPr bwMode="black">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89" name="Freihandform: Form 188">
              <a:extLst>
                <a:ext uri="{FF2B5EF4-FFF2-40B4-BE49-F238E27FC236}">
                  <a16:creationId xmlns:a16="http://schemas.microsoft.com/office/drawing/2014/main" id="{DCFCF53C-39DE-4E9B-85DA-722B08E62DFF}"/>
                </a:ext>
              </a:extLst>
            </p:cNvPr>
            <p:cNvSpPr/>
            <p:nvPr/>
          </p:nvSpPr>
          <p:spPr bwMode="black">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0" name="Freihandform: Form 189">
              <a:extLst>
                <a:ext uri="{FF2B5EF4-FFF2-40B4-BE49-F238E27FC236}">
                  <a16:creationId xmlns:a16="http://schemas.microsoft.com/office/drawing/2014/main" id="{F0ED7444-3BB5-42C6-A476-409ED3B14DB7}"/>
                </a:ext>
              </a:extLst>
            </p:cNvPr>
            <p:cNvSpPr/>
            <p:nvPr/>
          </p:nvSpPr>
          <p:spPr bwMode="black">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1" name="Freihandform: Form 190">
              <a:extLst>
                <a:ext uri="{FF2B5EF4-FFF2-40B4-BE49-F238E27FC236}">
                  <a16:creationId xmlns:a16="http://schemas.microsoft.com/office/drawing/2014/main" id="{67DC6E8F-1700-4876-9968-9C2784707308}"/>
                </a:ext>
              </a:extLst>
            </p:cNvPr>
            <p:cNvSpPr/>
            <p:nvPr/>
          </p:nvSpPr>
          <p:spPr bwMode="black">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2" name="Freihandform: Form 191">
              <a:extLst>
                <a:ext uri="{FF2B5EF4-FFF2-40B4-BE49-F238E27FC236}">
                  <a16:creationId xmlns:a16="http://schemas.microsoft.com/office/drawing/2014/main" id="{7A754631-584C-4DB6-9671-152629DCB134}"/>
                </a:ext>
              </a:extLst>
            </p:cNvPr>
            <p:cNvSpPr/>
            <p:nvPr/>
          </p:nvSpPr>
          <p:spPr bwMode="black">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3" name="Freihandform: Form 192">
              <a:extLst>
                <a:ext uri="{FF2B5EF4-FFF2-40B4-BE49-F238E27FC236}">
                  <a16:creationId xmlns:a16="http://schemas.microsoft.com/office/drawing/2014/main" id="{FBFA571A-65F1-4A57-9559-6F7961AEF43F}"/>
                </a:ext>
              </a:extLst>
            </p:cNvPr>
            <p:cNvSpPr/>
            <p:nvPr/>
          </p:nvSpPr>
          <p:spPr bwMode="black">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51E961FB-A40B-4FD1-88A8-435CEEBF0F6D}"/>
                </a:ext>
              </a:extLst>
            </p:cNvPr>
            <p:cNvSpPr/>
            <p:nvPr/>
          </p:nvSpPr>
          <p:spPr bwMode="black">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E53A273-0C52-487C-8464-E3552051C6BE}"/>
                </a:ext>
              </a:extLst>
            </p:cNvPr>
            <p:cNvSpPr/>
            <p:nvPr/>
          </p:nvSpPr>
          <p:spPr bwMode="black">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7812B33C-E218-424C-B28F-0B429D9ACBF3}"/>
                </a:ext>
              </a:extLst>
            </p:cNvPr>
            <p:cNvSpPr/>
            <p:nvPr/>
          </p:nvSpPr>
          <p:spPr bwMode="black">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6680BB7B-668F-4921-A47D-2B22176CFAC2}"/>
                </a:ext>
              </a:extLst>
            </p:cNvPr>
            <p:cNvSpPr/>
            <p:nvPr/>
          </p:nvSpPr>
          <p:spPr bwMode="black">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08F045BE-C43D-4C6B-86D6-455FF42B3A4E}"/>
                </a:ext>
              </a:extLst>
            </p:cNvPr>
            <p:cNvSpPr/>
            <p:nvPr/>
          </p:nvSpPr>
          <p:spPr bwMode="black">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B4AA09A3-B37A-487F-BC5F-F2F5E11039EC}"/>
                </a:ext>
              </a:extLst>
            </p:cNvPr>
            <p:cNvSpPr/>
            <p:nvPr/>
          </p:nvSpPr>
          <p:spPr bwMode="black">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A18E41DE-1FD7-4666-9CFB-6A9655CAB2DA}"/>
                </a:ext>
              </a:extLst>
            </p:cNvPr>
            <p:cNvSpPr/>
            <p:nvPr/>
          </p:nvSpPr>
          <p:spPr bwMode="black">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242A5766-7A11-4818-BC6F-DA7C14554AF7}"/>
                </a:ext>
              </a:extLst>
            </p:cNvPr>
            <p:cNvSpPr/>
            <p:nvPr/>
          </p:nvSpPr>
          <p:spPr bwMode="black">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B168CEB5-0786-48F0-8FB2-1491C3A5E18F}"/>
                </a:ext>
              </a:extLst>
            </p:cNvPr>
            <p:cNvSpPr/>
            <p:nvPr/>
          </p:nvSpPr>
          <p:spPr bwMode="black">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817329A3-C3B4-4FD3-B70A-7F7FD32D6519}"/>
                </a:ext>
              </a:extLst>
            </p:cNvPr>
            <p:cNvSpPr/>
            <p:nvPr/>
          </p:nvSpPr>
          <p:spPr bwMode="black">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DECF67E3-4ED0-4B01-8182-8B7280CCD765}"/>
                </a:ext>
              </a:extLst>
            </p:cNvPr>
            <p:cNvSpPr/>
            <p:nvPr/>
          </p:nvSpPr>
          <p:spPr bwMode="black">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EB75A6BF-64F7-4BA9-91B4-BCA5393F62B6}"/>
                </a:ext>
              </a:extLst>
            </p:cNvPr>
            <p:cNvSpPr/>
            <p:nvPr/>
          </p:nvSpPr>
          <p:spPr bwMode="black">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sp>
        <p:nvSpPr>
          <p:cNvPr id="207" name="Website">
            <a:hlinkClick r:id="rId2"/>
            <a:extLst>
              <a:ext uri="{FF2B5EF4-FFF2-40B4-BE49-F238E27FC236}">
                <a16:creationId xmlns:a16="http://schemas.microsoft.com/office/drawing/2014/main" id="{7093B60A-36BA-4482-B494-314945DE8D4D}"/>
              </a:ext>
            </a:extLst>
          </p:cNvPr>
          <p:cNvSpPr txBox="1">
            <a:spLocks noChangeAspect="1"/>
          </p:cNvSpPr>
          <p:nvPr/>
        </p:nvSpPr>
        <p:spPr bwMode="black">
          <a:xfrm>
            <a:off x="3620388" y="5700458"/>
            <a:ext cx="2022896" cy="307777"/>
          </a:xfrm>
          <a:prstGeom prst="rect">
            <a:avLst/>
          </a:prstGeom>
          <a:noFill/>
        </p:spPr>
        <p:txBody>
          <a:bodyPr wrap="square" lIns="0" tIns="0" rIns="0" bIns="0" rtlCol="0" anchor="ctr" anchorCtr="0">
            <a:spAutoFit/>
          </a:bodyPr>
          <a:lstStyle/>
          <a:p>
            <a:r>
              <a:rPr lang="en-GB" sz="2000" b="1" dirty="0">
                <a:solidFill>
                  <a:schemeClr val="bg1"/>
                </a:solidFill>
              </a:rPr>
              <a:t>mogroup.com</a:t>
            </a:r>
          </a:p>
        </p:txBody>
      </p:sp>
      <p:sp>
        <p:nvSpPr>
          <p:cNvPr id="208" name="Facebook">
            <a:hlinkClick r:id="rId3"/>
            <a:extLst>
              <a:ext uri="{FF2B5EF4-FFF2-40B4-BE49-F238E27FC236}">
                <a16:creationId xmlns:a16="http://schemas.microsoft.com/office/drawing/2014/main" id="{A265619C-71D0-4B32-AEDA-E1A29B14421D}"/>
              </a:ext>
            </a:extLst>
          </p:cNvPr>
          <p:cNvSpPr>
            <a:spLocks noChangeAspect="1" noEditPoints="1"/>
          </p:cNvSpPr>
          <p:nvPr/>
        </p:nvSpPr>
        <p:spPr bwMode="black">
          <a:xfrm>
            <a:off x="1324157" y="5679148"/>
            <a:ext cx="348902" cy="350397"/>
          </a:xfrm>
          <a:custGeom>
            <a:avLst/>
            <a:gdLst>
              <a:gd name="T0" fmla="*/ 231 w 385"/>
              <a:gd name="T1" fmla="*/ 160 h 385"/>
              <a:gd name="T2" fmla="*/ 227 w 385"/>
              <a:gd name="T3" fmla="*/ 193 h 385"/>
              <a:gd name="T4" fmla="*/ 201 w 385"/>
              <a:gd name="T5" fmla="*/ 193 h 385"/>
              <a:gd name="T6" fmla="*/ 201 w 385"/>
              <a:gd name="T7" fmla="*/ 195 h 385"/>
              <a:gd name="T8" fmla="*/ 201 w 385"/>
              <a:gd name="T9" fmla="*/ 286 h 385"/>
              <a:gd name="T10" fmla="*/ 201 w 385"/>
              <a:gd name="T11" fmla="*/ 289 h 385"/>
              <a:gd name="T12" fmla="*/ 164 w 385"/>
              <a:gd name="T13" fmla="*/ 289 h 385"/>
              <a:gd name="T14" fmla="*/ 165 w 385"/>
              <a:gd name="T15" fmla="*/ 287 h 385"/>
              <a:gd name="T16" fmla="*/ 165 w 385"/>
              <a:gd name="T17" fmla="*/ 195 h 385"/>
              <a:gd name="T18" fmla="*/ 165 w 385"/>
              <a:gd name="T19" fmla="*/ 193 h 385"/>
              <a:gd name="T20" fmla="*/ 141 w 385"/>
              <a:gd name="T21" fmla="*/ 193 h 385"/>
              <a:gd name="T22" fmla="*/ 141 w 385"/>
              <a:gd name="T23" fmla="*/ 160 h 385"/>
              <a:gd name="T24" fmla="*/ 165 w 385"/>
              <a:gd name="T25" fmla="*/ 160 h 385"/>
              <a:gd name="T26" fmla="*/ 165 w 385"/>
              <a:gd name="T27" fmla="*/ 156 h 385"/>
              <a:gd name="T28" fmla="*/ 165 w 385"/>
              <a:gd name="T29" fmla="*/ 130 h 385"/>
              <a:gd name="T30" fmla="*/ 171 w 385"/>
              <a:gd name="T31" fmla="*/ 110 h 385"/>
              <a:gd name="T32" fmla="*/ 194 w 385"/>
              <a:gd name="T33" fmla="*/ 97 h 385"/>
              <a:gd name="T34" fmla="*/ 197 w 385"/>
              <a:gd name="T35" fmla="*/ 96 h 385"/>
              <a:gd name="T36" fmla="*/ 231 w 385"/>
              <a:gd name="T37" fmla="*/ 96 h 385"/>
              <a:gd name="T38" fmla="*/ 230 w 385"/>
              <a:gd name="T39" fmla="*/ 125 h 385"/>
              <a:gd name="T40" fmla="*/ 230 w 385"/>
              <a:gd name="T41" fmla="*/ 129 h 385"/>
              <a:gd name="T42" fmla="*/ 227 w 385"/>
              <a:gd name="T43" fmla="*/ 130 h 385"/>
              <a:gd name="T44" fmla="*/ 211 w 385"/>
              <a:gd name="T45" fmla="*/ 130 h 385"/>
              <a:gd name="T46" fmla="*/ 201 w 385"/>
              <a:gd name="T47" fmla="*/ 140 h 385"/>
              <a:gd name="T48" fmla="*/ 201 w 385"/>
              <a:gd name="T49" fmla="*/ 160 h 385"/>
              <a:gd name="T50" fmla="*/ 231 w 385"/>
              <a:gd name="T51" fmla="*/ 160 h 385"/>
              <a:gd name="T52" fmla="*/ 192 w 385"/>
              <a:gd name="T53" fmla="*/ 0 h 385"/>
              <a:gd name="T54" fmla="*/ 0 w 385"/>
              <a:gd name="T55" fmla="*/ 193 h 385"/>
              <a:gd name="T56" fmla="*/ 192 w 385"/>
              <a:gd name="T57" fmla="*/ 385 h 385"/>
              <a:gd name="T58" fmla="*/ 385 w 385"/>
              <a:gd name="T59" fmla="*/ 193 h 385"/>
              <a:gd name="T60" fmla="*/ 192 w 385"/>
              <a:gd name="T6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5" h="385">
                <a:moveTo>
                  <a:pt x="231" y="160"/>
                </a:moveTo>
                <a:cubicBezTo>
                  <a:pt x="229" y="171"/>
                  <a:pt x="228" y="181"/>
                  <a:pt x="227" y="193"/>
                </a:cubicBezTo>
                <a:cubicBezTo>
                  <a:pt x="201" y="193"/>
                  <a:pt x="201" y="193"/>
                  <a:pt x="201" y="193"/>
                </a:cubicBezTo>
                <a:cubicBezTo>
                  <a:pt x="201" y="194"/>
                  <a:pt x="201" y="195"/>
                  <a:pt x="201" y="195"/>
                </a:cubicBezTo>
                <a:cubicBezTo>
                  <a:pt x="201" y="226"/>
                  <a:pt x="201" y="256"/>
                  <a:pt x="201" y="286"/>
                </a:cubicBezTo>
                <a:cubicBezTo>
                  <a:pt x="201" y="287"/>
                  <a:pt x="201" y="288"/>
                  <a:pt x="201" y="289"/>
                </a:cubicBezTo>
                <a:cubicBezTo>
                  <a:pt x="164" y="289"/>
                  <a:pt x="164" y="289"/>
                  <a:pt x="164" y="289"/>
                </a:cubicBezTo>
                <a:cubicBezTo>
                  <a:pt x="165" y="288"/>
                  <a:pt x="165" y="287"/>
                  <a:pt x="165" y="287"/>
                </a:cubicBezTo>
                <a:cubicBezTo>
                  <a:pt x="165" y="256"/>
                  <a:pt x="165" y="226"/>
                  <a:pt x="165" y="195"/>
                </a:cubicBezTo>
                <a:cubicBezTo>
                  <a:pt x="165" y="195"/>
                  <a:pt x="165" y="194"/>
                  <a:pt x="165" y="193"/>
                </a:cubicBezTo>
                <a:cubicBezTo>
                  <a:pt x="141" y="193"/>
                  <a:pt x="141" y="193"/>
                  <a:pt x="141" y="193"/>
                </a:cubicBezTo>
                <a:cubicBezTo>
                  <a:pt x="141" y="160"/>
                  <a:pt x="141" y="160"/>
                  <a:pt x="141" y="160"/>
                </a:cubicBezTo>
                <a:cubicBezTo>
                  <a:pt x="165" y="160"/>
                  <a:pt x="165" y="160"/>
                  <a:pt x="165" y="160"/>
                </a:cubicBezTo>
                <a:cubicBezTo>
                  <a:pt x="165" y="158"/>
                  <a:pt x="165" y="157"/>
                  <a:pt x="165" y="156"/>
                </a:cubicBezTo>
                <a:cubicBezTo>
                  <a:pt x="165" y="147"/>
                  <a:pt x="165" y="139"/>
                  <a:pt x="165" y="130"/>
                </a:cubicBezTo>
                <a:cubicBezTo>
                  <a:pt x="165" y="123"/>
                  <a:pt x="167" y="116"/>
                  <a:pt x="171" y="110"/>
                </a:cubicBezTo>
                <a:cubicBezTo>
                  <a:pt x="176" y="102"/>
                  <a:pt x="185" y="98"/>
                  <a:pt x="194" y="97"/>
                </a:cubicBezTo>
                <a:cubicBezTo>
                  <a:pt x="195" y="97"/>
                  <a:pt x="196" y="97"/>
                  <a:pt x="197" y="96"/>
                </a:cubicBezTo>
                <a:cubicBezTo>
                  <a:pt x="231" y="96"/>
                  <a:pt x="231" y="96"/>
                  <a:pt x="231" y="96"/>
                </a:cubicBezTo>
                <a:cubicBezTo>
                  <a:pt x="231" y="106"/>
                  <a:pt x="230" y="115"/>
                  <a:pt x="230" y="125"/>
                </a:cubicBezTo>
                <a:cubicBezTo>
                  <a:pt x="230" y="126"/>
                  <a:pt x="230" y="128"/>
                  <a:pt x="230" y="129"/>
                </a:cubicBezTo>
                <a:cubicBezTo>
                  <a:pt x="229" y="129"/>
                  <a:pt x="228" y="130"/>
                  <a:pt x="227" y="130"/>
                </a:cubicBezTo>
                <a:cubicBezTo>
                  <a:pt x="222" y="130"/>
                  <a:pt x="216" y="129"/>
                  <a:pt x="211" y="130"/>
                </a:cubicBezTo>
                <a:cubicBezTo>
                  <a:pt x="203" y="130"/>
                  <a:pt x="201" y="133"/>
                  <a:pt x="201" y="140"/>
                </a:cubicBezTo>
                <a:cubicBezTo>
                  <a:pt x="201" y="146"/>
                  <a:pt x="201" y="153"/>
                  <a:pt x="201" y="160"/>
                </a:cubicBezTo>
                <a:lnTo>
                  <a:pt x="231" y="160"/>
                </a:lnTo>
                <a:close/>
                <a:moveTo>
                  <a:pt x="192" y="0"/>
                </a:moveTo>
                <a:cubicBezTo>
                  <a:pt x="86" y="0"/>
                  <a:pt x="0" y="86"/>
                  <a:pt x="0" y="193"/>
                </a:cubicBezTo>
                <a:cubicBezTo>
                  <a:pt x="0" y="299"/>
                  <a:pt x="86" y="385"/>
                  <a:pt x="192" y="385"/>
                </a:cubicBezTo>
                <a:cubicBezTo>
                  <a:pt x="298" y="385"/>
                  <a:pt x="385" y="299"/>
                  <a:pt x="385" y="193"/>
                </a:cubicBezTo>
                <a:cubicBezTo>
                  <a:pt x="385"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sp>
        <p:nvSpPr>
          <p:cNvPr id="209" name="Twitter">
            <a:hlinkClick r:id="rId4"/>
            <a:extLst>
              <a:ext uri="{FF2B5EF4-FFF2-40B4-BE49-F238E27FC236}">
                <a16:creationId xmlns:a16="http://schemas.microsoft.com/office/drawing/2014/main" id="{C1D530BE-BED6-4A9E-8ECD-879ACA2131A3}"/>
              </a:ext>
            </a:extLst>
          </p:cNvPr>
          <p:cNvSpPr>
            <a:spLocks noChangeAspect="1" noEditPoints="1"/>
          </p:cNvSpPr>
          <p:nvPr/>
        </p:nvSpPr>
        <p:spPr bwMode="black">
          <a:xfrm>
            <a:off x="1772993" y="5679148"/>
            <a:ext cx="348043" cy="350397"/>
          </a:xfrm>
          <a:custGeom>
            <a:avLst/>
            <a:gdLst>
              <a:gd name="T0" fmla="*/ 274 w 384"/>
              <a:gd name="T1" fmla="*/ 158 h 385"/>
              <a:gd name="T2" fmla="*/ 270 w 384"/>
              <a:gd name="T3" fmla="*/ 166 h 385"/>
              <a:gd name="T4" fmla="*/ 201 w 384"/>
              <a:gd name="T5" fmla="*/ 265 h 385"/>
              <a:gd name="T6" fmla="*/ 110 w 384"/>
              <a:gd name="T7" fmla="*/ 255 h 385"/>
              <a:gd name="T8" fmla="*/ 162 w 384"/>
              <a:gd name="T9" fmla="*/ 239 h 385"/>
              <a:gd name="T10" fmla="*/ 128 w 384"/>
              <a:gd name="T11" fmla="*/ 214 h 385"/>
              <a:gd name="T12" fmla="*/ 143 w 384"/>
              <a:gd name="T13" fmla="*/ 214 h 385"/>
              <a:gd name="T14" fmla="*/ 115 w 384"/>
              <a:gd name="T15" fmla="*/ 177 h 385"/>
              <a:gd name="T16" fmla="*/ 130 w 384"/>
              <a:gd name="T17" fmla="*/ 181 h 385"/>
              <a:gd name="T18" fmla="*/ 131 w 384"/>
              <a:gd name="T19" fmla="*/ 180 h 385"/>
              <a:gd name="T20" fmla="*/ 120 w 384"/>
              <a:gd name="T21" fmla="*/ 131 h 385"/>
              <a:gd name="T22" fmla="*/ 196 w 384"/>
              <a:gd name="T23" fmla="*/ 170 h 385"/>
              <a:gd name="T24" fmla="*/ 198 w 384"/>
              <a:gd name="T25" fmla="*/ 150 h 385"/>
              <a:gd name="T26" fmla="*/ 258 w 384"/>
              <a:gd name="T27" fmla="*/ 134 h 385"/>
              <a:gd name="T28" fmla="*/ 263 w 384"/>
              <a:gd name="T29" fmla="*/ 135 h 385"/>
              <a:gd name="T30" fmla="*/ 283 w 384"/>
              <a:gd name="T31" fmla="*/ 128 h 385"/>
              <a:gd name="T32" fmla="*/ 269 w 384"/>
              <a:gd name="T33" fmla="*/ 148 h 385"/>
              <a:gd name="T34" fmla="*/ 287 w 384"/>
              <a:gd name="T35" fmla="*/ 143 h 385"/>
              <a:gd name="T36" fmla="*/ 274 w 384"/>
              <a:gd name="T37" fmla="*/ 158 h 385"/>
              <a:gd name="T38" fmla="*/ 192 w 384"/>
              <a:gd name="T39" fmla="*/ 0 h 385"/>
              <a:gd name="T40" fmla="*/ 0 w 384"/>
              <a:gd name="T41" fmla="*/ 193 h 385"/>
              <a:gd name="T42" fmla="*/ 192 w 384"/>
              <a:gd name="T43" fmla="*/ 385 h 385"/>
              <a:gd name="T44" fmla="*/ 384 w 384"/>
              <a:gd name="T45" fmla="*/ 193 h 385"/>
              <a:gd name="T46" fmla="*/ 192 w 384"/>
              <a:gd name="T4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4" h="385">
                <a:moveTo>
                  <a:pt x="274" y="158"/>
                </a:moveTo>
                <a:cubicBezTo>
                  <a:pt x="271" y="160"/>
                  <a:pt x="270" y="163"/>
                  <a:pt x="270" y="166"/>
                </a:cubicBezTo>
                <a:cubicBezTo>
                  <a:pt x="270" y="210"/>
                  <a:pt x="242" y="251"/>
                  <a:pt x="201" y="265"/>
                </a:cubicBezTo>
                <a:cubicBezTo>
                  <a:pt x="169" y="276"/>
                  <a:pt x="139" y="273"/>
                  <a:pt x="110" y="255"/>
                </a:cubicBezTo>
                <a:cubicBezTo>
                  <a:pt x="129" y="256"/>
                  <a:pt x="146" y="252"/>
                  <a:pt x="162" y="239"/>
                </a:cubicBezTo>
                <a:cubicBezTo>
                  <a:pt x="146" y="238"/>
                  <a:pt x="134" y="230"/>
                  <a:pt x="128" y="214"/>
                </a:cubicBezTo>
                <a:cubicBezTo>
                  <a:pt x="143" y="214"/>
                  <a:pt x="143" y="214"/>
                  <a:pt x="143" y="214"/>
                </a:cubicBezTo>
                <a:cubicBezTo>
                  <a:pt x="126" y="207"/>
                  <a:pt x="116" y="195"/>
                  <a:pt x="115" y="177"/>
                </a:cubicBezTo>
                <a:cubicBezTo>
                  <a:pt x="120" y="178"/>
                  <a:pt x="125" y="180"/>
                  <a:pt x="130" y="181"/>
                </a:cubicBezTo>
                <a:cubicBezTo>
                  <a:pt x="130" y="181"/>
                  <a:pt x="131" y="180"/>
                  <a:pt x="131" y="180"/>
                </a:cubicBezTo>
                <a:cubicBezTo>
                  <a:pt x="115" y="167"/>
                  <a:pt x="111" y="150"/>
                  <a:pt x="120" y="131"/>
                </a:cubicBezTo>
                <a:cubicBezTo>
                  <a:pt x="140" y="155"/>
                  <a:pt x="166" y="168"/>
                  <a:pt x="196" y="170"/>
                </a:cubicBezTo>
                <a:cubicBezTo>
                  <a:pt x="196" y="163"/>
                  <a:pt x="196" y="156"/>
                  <a:pt x="198" y="150"/>
                </a:cubicBezTo>
                <a:cubicBezTo>
                  <a:pt x="206" y="124"/>
                  <a:pt x="238" y="116"/>
                  <a:pt x="258" y="134"/>
                </a:cubicBezTo>
                <a:cubicBezTo>
                  <a:pt x="260" y="135"/>
                  <a:pt x="261" y="136"/>
                  <a:pt x="263" y="135"/>
                </a:cubicBezTo>
                <a:cubicBezTo>
                  <a:pt x="270" y="133"/>
                  <a:pt x="276" y="131"/>
                  <a:pt x="283" y="128"/>
                </a:cubicBezTo>
                <a:cubicBezTo>
                  <a:pt x="281" y="136"/>
                  <a:pt x="275" y="142"/>
                  <a:pt x="269" y="148"/>
                </a:cubicBezTo>
                <a:cubicBezTo>
                  <a:pt x="275" y="146"/>
                  <a:pt x="281" y="144"/>
                  <a:pt x="287" y="143"/>
                </a:cubicBezTo>
                <a:cubicBezTo>
                  <a:pt x="286" y="146"/>
                  <a:pt x="280" y="153"/>
                  <a:pt x="274" y="158"/>
                </a:cubicBezTo>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0" name="linkedin">
            <a:hlinkClick r:id="rId5"/>
            <a:extLst>
              <a:ext uri="{FF2B5EF4-FFF2-40B4-BE49-F238E27FC236}">
                <a16:creationId xmlns:a16="http://schemas.microsoft.com/office/drawing/2014/main" id="{9ABE8AC1-8565-449A-8471-A71B11FCBC1E}"/>
              </a:ext>
            </a:extLst>
          </p:cNvPr>
          <p:cNvSpPr>
            <a:spLocks noChangeAspect="1" noEditPoints="1"/>
          </p:cNvSpPr>
          <p:nvPr/>
        </p:nvSpPr>
        <p:spPr bwMode="black">
          <a:xfrm>
            <a:off x="2220971" y="5679148"/>
            <a:ext cx="347828" cy="350397"/>
          </a:xfrm>
          <a:custGeom>
            <a:avLst/>
            <a:gdLst>
              <a:gd name="T0" fmla="*/ 282 w 384"/>
              <a:gd name="T1" fmla="*/ 262 h 385"/>
              <a:gd name="T2" fmla="*/ 247 w 384"/>
              <a:gd name="T3" fmla="*/ 262 h 385"/>
              <a:gd name="T4" fmla="*/ 247 w 384"/>
              <a:gd name="T5" fmla="*/ 244 h 385"/>
              <a:gd name="T6" fmla="*/ 247 w 384"/>
              <a:gd name="T7" fmla="*/ 205 h 385"/>
              <a:gd name="T8" fmla="*/ 246 w 384"/>
              <a:gd name="T9" fmla="*/ 196 h 385"/>
              <a:gd name="T10" fmla="*/ 229 w 384"/>
              <a:gd name="T11" fmla="*/ 181 h 385"/>
              <a:gd name="T12" fmla="*/ 210 w 384"/>
              <a:gd name="T13" fmla="*/ 196 h 385"/>
              <a:gd name="T14" fmla="*/ 209 w 384"/>
              <a:gd name="T15" fmla="*/ 206 h 385"/>
              <a:gd name="T16" fmla="*/ 209 w 384"/>
              <a:gd name="T17" fmla="*/ 262 h 385"/>
              <a:gd name="T18" fmla="*/ 174 w 384"/>
              <a:gd name="T19" fmla="*/ 262 h 385"/>
              <a:gd name="T20" fmla="*/ 174 w 384"/>
              <a:gd name="T21" fmla="*/ 156 h 385"/>
              <a:gd name="T22" fmla="*/ 209 w 384"/>
              <a:gd name="T23" fmla="*/ 156 h 385"/>
              <a:gd name="T24" fmla="*/ 209 w 384"/>
              <a:gd name="T25" fmla="*/ 170 h 385"/>
              <a:gd name="T26" fmla="*/ 211 w 384"/>
              <a:gd name="T27" fmla="*/ 168 h 385"/>
              <a:gd name="T28" fmla="*/ 252 w 384"/>
              <a:gd name="T29" fmla="*/ 155 h 385"/>
              <a:gd name="T30" fmla="*/ 280 w 384"/>
              <a:gd name="T31" fmla="*/ 185 h 385"/>
              <a:gd name="T32" fmla="*/ 282 w 384"/>
              <a:gd name="T33" fmla="*/ 200 h 385"/>
              <a:gd name="T34" fmla="*/ 282 w 384"/>
              <a:gd name="T35" fmla="*/ 259 h 385"/>
              <a:gd name="T36" fmla="*/ 282 w 384"/>
              <a:gd name="T37" fmla="*/ 262 h 385"/>
              <a:gd name="T38" fmla="*/ 137 w 384"/>
              <a:gd name="T39" fmla="*/ 141 h 385"/>
              <a:gd name="T40" fmla="*/ 117 w 384"/>
              <a:gd name="T41" fmla="*/ 123 h 385"/>
              <a:gd name="T42" fmla="*/ 136 w 384"/>
              <a:gd name="T43" fmla="*/ 104 h 385"/>
              <a:gd name="T44" fmla="*/ 156 w 384"/>
              <a:gd name="T45" fmla="*/ 122 h 385"/>
              <a:gd name="T46" fmla="*/ 137 w 384"/>
              <a:gd name="T47" fmla="*/ 141 h 385"/>
              <a:gd name="T48" fmla="*/ 154 w 384"/>
              <a:gd name="T49" fmla="*/ 262 h 385"/>
              <a:gd name="T50" fmla="*/ 119 w 384"/>
              <a:gd name="T51" fmla="*/ 262 h 385"/>
              <a:gd name="T52" fmla="*/ 119 w 384"/>
              <a:gd name="T53" fmla="*/ 156 h 385"/>
              <a:gd name="T54" fmla="*/ 154 w 384"/>
              <a:gd name="T55" fmla="*/ 156 h 385"/>
              <a:gd name="T56" fmla="*/ 154 w 384"/>
              <a:gd name="T57" fmla="*/ 262 h 385"/>
              <a:gd name="T58" fmla="*/ 192 w 384"/>
              <a:gd name="T59" fmla="*/ 0 h 385"/>
              <a:gd name="T60" fmla="*/ 0 w 384"/>
              <a:gd name="T61" fmla="*/ 193 h 385"/>
              <a:gd name="T62" fmla="*/ 192 w 384"/>
              <a:gd name="T63" fmla="*/ 385 h 385"/>
              <a:gd name="T64" fmla="*/ 384 w 384"/>
              <a:gd name="T65" fmla="*/ 193 h 385"/>
              <a:gd name="T66" fmla="*/ 192 w 384"/>
              <a:gd name="T6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 h="385">
                <a:moveTo>
                  <a:pt x="282" y="262"/>
                </a:moveTo>
                <a:cubicBezTo>
                  <a:pt x="247" y="262"/>
                  <a:pt x="247" y="262"/>
                  <a:pt x="247" y="262"/>
                </a:cubicBezTo>
                <a:cubicBezTo>
                  <a:pt x="247" y="244"/>
                  <a:pt x="247" y="244"/>
                  <a:pt x="247" y="244"/>
                </a:cubicBezTo>
                <a:cubicBezTo>
                  <a:pt x="247" y="231"/>
                  <a:pt x="247" y="218"/>
                  <a:pt x="247" y="205"/>
                </a:cubicBezTo>
                <a:cubicBezTo>
                  <a:pt x="247" y="202"/>
                  <a:pt x="246" y="199"/>
                  <a:pt x="246" y="196"/>
                </a:cubicBezTo>
                <a:cubicBezTo>
                  <a:pt x="244" y="186"/>
                  <a:pt x="238" y="181"/>
                  <a:pt x="229" y="181"/>
                </a:cubicBezTo>
                <a:cubicBezTo>
                  <a:pt x="220" y="181"/>
                  <a:pt x="212" y="188"/>
                  <a:pt x="210" y="196"/>
                </a:cubicBezTo>
                <a:cubicBezTo>
                  <a:pt x="209" y="200"/>
                  <a:pt x="209" y="203"/>
                  <a:pt x="209" y="206"/>
                </a:cubicBezTo>
                <a:cubicBezTo>
                  <a:pt x="209" y="225"/>
                  <a:pt x="209" y="243"/>
                  <a:pt x="209" y="262"/>
                </a:cubicBezTo>
                <a:cubicBezTo>
                  <a:pt x="174" y="262"/>
                  <a:pt x="174" y="262"/>
                  <a:pt x="174" y="262"/>
                </a:cubicBezTo>
                <a:cubicBezTo>
                  <a:pt x="174" y="156"/>
                  <a:pt x="174" y="156"/>
                  <a:pt x="174" y="156"/>
                </a:cubicBezTo>
                <a:cubicBezTo>
                  <a:pt x="209" y="156"/>
                  <a:pt x="209" y="156"/>
                  <a:pt x="209" y="156"/>
                </a:cubicBezTo>
                <a:cubicBezTo>
                  <a:pt x="209" y="170"/>
                  <a:pt x="209" y="170"/>
                  <a:pt x="209" y="170"/>
                </a:cubicBezTo>
                <a:cubicBezTo>
                  <a:pt x="210" y="169"/>
                  <a:pt x="211" y="169"/>
                  <a:pt x="211" y="168"/>
                </a:cubicBezTo>
                <a:cubicBezTo>
                  <a:pt x="222" y="154"/>
                  <a:pt x="236" y="151"/>
                  <a:pt x="252" y="155"/>
                </a:cubicBezTo>
                <a:cubicBezTo>
                  <a:pt x="268" y="158"/>
                  <a:pt x="277" y="169"/>
                  <a:pt x="280" y="185"/>
                </a:cubicBezTo>
                <a:cubicBezTo>
                  <a:pt x="281" y="190"/>
                  <a:pt x="282" y="195"/>
                  <a:pt x="282" y="200"/>
                </a:cubicBezTo>
                <a:cubicBezTo>
                  <a:pt x="282" y="220"/>
                  <a:pt x="282" y="239"/>
                  <a:pt x="282" y="259"/>
                </a:cubicBezTo>
                <a:cubicBezTo>
                  <a:pt x="282" y="260"/>
                  <a:pt x="282" y="261"/>
                  <a:pt x="282" y="262"/>
                </a:cubicBezTo>
                <a:moveTo>
                  <a:pt x="137" y="141"/>
                </a:moveTo>
                <a:cubicBezTo>
                  <a:pt x="125" y="141"/>
                  <a:pt x="117" y="133"/>
                  <a:pt x="117" y="123"/>
                </a:cubicBezTo>
                <a:cubicBezTo>
                  <a:pt x="117" y="112"/>
                  <a:pt x="125" y="104"/>
                  <a:pt x="136" y="104"/>
                </a:cubicBezTo>
                <a:cubicBezTo>
                  <a:pt x="148" y="104"/>
                  <a:pt x="156" y="112"/>
                  <a:pt x="156" y="122"/>
                </a:cubicBezTo>
                <a:cubicBezTo>
                  <a:pt x="157" y="133"/>
                  <a:pt x="148" y="141"/>
                  <a:pt x="137" y="141"/>
                </a:cubicBezTo>
                <a:moveTo>
                  <a:pt x="154" y="262"/>
                </a:moveTo>
                <a:cubicBezTo>
                  <a:pt x="119" y="262"/>
                  <a:pt x="119" y="262"/>
                  <a:pt x="119" y="262"/>
                </a:cubicBezTo>
                <a:cubicBezTo>
                  <a:pt x="119" y="156"/>
                  <a:pt x="119" y="156"/>
                  <a:pt x="119" y="156"/>
                </a:cubicBezTo>
                <a:cubicBezTo>
                  <a:pt x="154" y="156"/>
                  <a:pt x="154" y="156"/>
                  <a:pt x="154" y="156"/>
                </a:cubicBezTo>
                <a:lnTo>
                  <a:pt x="154" y="262"/>
                </a:lnTo>
                <a:close/>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1" name="Instagram">
            <a:hlinkClick r:id="rId6"/>
            <a:extLst>
              <a:ext uri="{FF2B5EF4-FFF2-40B4-BE49-F238E27FC236}">
                <a16:creationId xmlns:a16="http://schemas.microsoft.com/office/drawing/2014/main" id="{1888B9BE-E992-4F3F-81C9-F346DFF27940}"/>
              </a:ext>
            </a:extLst>
          </p:cNvPr>
          <p:cNvSpPr>
            <a:spLocks noChangeAspect="1" noEditPoints="1"/>
          </p:cNvSpPr>
          <p:nvPr/>
        </p:nvSpPr>
        <p:spPr bwMode="black">
          <a:xfrm>
            <a:off x="875321" y="5679148"/>
            <a:ext cx="348902" cy="350397"/>
          </a:xfrm>
          <a:custGeom>
            <a:avLst/>
            <a:gdLst>
              <a:gd name="T0" fmla="*/ 191 w 385"/>
              <a:gd name="T1" fmla="*/ 164 h 385"/>
              <a:gd name="T2" fmla="*/ 221 w 385"/>
              <a:gd name="T3" fmla="*/ 194 h 385"/>
              <a:gd name="T4" fmla="*/ 191 w 385"/>
              <a:gd name="T5" fmla="*/ 225 h 385"/>
              <a:gd name="T6" fmla="*/ 161 w 385"/>
              <a:gd name="T7" fmla="*/ 194 h 385"/>
              <a:gd name="T8" fmla="*/ 191 w 385"/>
              <a:gd name="T9" fmla="*/ 164 h 385"/>
              <a:gd name="T10" fmla="*/ 240 w 385"/>
              <a:gd name="T11" fmla="*/ 156 h 385"/>
              <a:gd name="T12" fmla="*/ 251 w 385"/>
              <a:gd name="T13" fmla="*/ 145 h 385"/>
              <a:gd name="T14" fmla="*/ 240 w 385"/>
              <a:gd name="T15" fmla="*/ 134 h 385"/>
              <a:gd name="T16" fmla="*/ 229 w 385"/>
              <a:gd name="T17" fmla="*/ 145 h 385"/>
              <a:gd name="T18" fmla="*/ 240 w 385"/>
              <a:gd name="T19" fmla="*/ 156 h 385"/>
              <a:gd name="T20" fmla="*/ 191 w 385"/>
              <a:gd name="T21" fmla="*/ 241 h 385"/>
              <a:gd name="T22" fmla="*/ 238 w 385"/>
              <a:gd name="T23" fmla="*/ 194 h 385"/>
              <a:gd name="T24" fmla="*/ 191 w 385"/>
              <a:gd name="T25" fmla="*/ 147 h 385"/>
              <a:gd name="T26" fmla="*/ 144 w 385"/>
              <a:gd name="T27" fmla="*/ 194 h 385"/>
              <a:gd name="T28" fmla="*/ 191 w 385"/>
              <a:gd name="T29" fmla="*/ 241 h 385"/>
              <a:gd name="T30" fmla="*/ 229 w 385"/>
              <a:gd name="T31" fmla="*/ 120 h 385"/>
              <a:gd name="T32" fmla="*/ 256 w 385"/>
              <a:gd name="T33" fmla="*/ 130 h 385"/>
              <a:gd name="T34" fmla="*/ 266 w 385"/>
              <a:gd name="T35" fmla="*/ 157 h 385"/>
              <a:gd name="T36" fmla="*/ 266 w 385"/>
              <a:gd name="T37" fmla="*/ 233 h 385"/>
              <a:gd name="T38" fmla="*/ 256 w 385"/>
              <a:gd name="T39" fmla="*/ 260 h 385"/>
              <a:gd name="T40" fmla="*/ 229 w 385"/>
              <a:gd name="T41" fmla="*/ 269 h 385"/>
              <a:gd name="T42" fmla="*/ 154 w 385"/>
              <a:gd name="T43" fmla="*/ 269 h 385"/>
              <a:gd name="T44" fmla="*/ 127 w 385"/>
              <a:gd name="T45" fmla="*/ 260 h 385"/>
              <a:gd name="T46" fmla="*/ 116 w 385"/>
              <a:gd name="T47" fmla="*/ 232 h 385"/>
              <a:gd name="T48" fmla="*/ 116 w 385"/>
              <a:gd name="T49" fmla="*/ 156 h 385"/>
              <a:gd name="T50" fmla="*/ 126 w 385"/>
              <a:gd name="T51" fmla="*/ 129 h 385"/>
              <a:gd name="T52" fmla="*/ 153 w 385"/>
              <a:gd name="T53" fmla="*/ 120 h 385"/>
              <a:gd name="T54" fmla="*/ 229 w 385"/>
              <a:gd name="T55" fmla="*/ 120 h 385"/>
              <a:gd name="T56" fmla="*/ 295 w 385"/>
              <a:gd name="T57" fmla="*/ 152 h 385"/>
              <a:gd name="T58" fmla="*/ 278 w 385"/>
              <a:gd name="T59" fmla="*/ 108 h 385"/>
              <a:gd name="T60" fmla="*/ 235 w 385"/>
              <a:gd name="T61" fmla="*/ 91 h 385"/>
              <a:gd name="T62" fmla="*/ 149 w 385"/>
              <a:gd name="T63" fmla="*/ 91 h 385"/>
              <a:gd name="T64" fmla="*/ 88 w 385"/>
              <a:gd name="T65" fmla="*/ 152 h 385"/>
              <a:gd name="T66" fmla="*/ 88 w 385"/>
              <a:gd name="T67" fmla="*/ 238 h 385"/>
              <a:gd name="T68" fmla="*/ 105 w 385"/>
              <a:gd name="T69" fmla="*/ 283 h 385"/>
              <a:gd name="T70" fmla="*/ 149 w 385"/>
              <a:gd name="T71" fmla="*/ 299 h 385"/>
              <a:gd name="T72" fmla="*/ 234 w 385"/>
              <a:gd name="T73" fmla="*/ 299 h 385"/>
              <a:gd name="T74" fmla="*/ 278 w 385"/>
              <a:gd name="T75" fmla="*/ 283 h 385"/>
              <a:gd name="T76" fmla="*/ 295 w 385"/>
              <a:gd name="T77" fmla="*/ 238 h 385"/>
              <a:gd name="T78" fmla="*/ 295 w 385"/>
              <a:gd name="T79" fmla="*/ 152 h 385"/>
              <a:gd name="T80" fmla="*/ 192 w 385"/>
              <a:gd name="T81" fmla="*/ 0 h 385"/>
              <a:gd name="T82" fmla="*/ 385 w 385"/>
              <a:gd name="T83" fmla="*/ 193 h 385"/>
              <a:gd name="T84" fmla="*/ 192 w 385"/>
              <a:gd name="T85" fmla="*/ 385 h 385"/>
              <a:gd name="T86" fmla="*/ 0 w 385"/>
              <a:gd name="T87" fmla="*/ 193 h 385"/>
              <a:gd name="T88" fmla="*/ 192 w 385"/>
              <a:gd name="T89"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5" h="385">
                <a:moveTo>
                  <a:pt x="191" y="164"/>
                </a:moveTo>
                <a:cubicBezTo>
                  <a:pt x="208" y="164"/>
                  <a:pt x="221" y="178"/>
                  <a:pt x="221" y="194"/>
                </a:cubicBezTo>
                <a:cubicBezTo>
                  <a:pt x="221" y="211"/>
                  <a:pt x="208" y="225"/>
                  <a:pt x="191" y="225"/>
                </a:cubicBezTo>
                <a:cubicBezTo>
                  <a:pt x="174" y="225"/>
                  <a:pt x="161" y="211"/>
                  <a:pt x="161" y="194"/>
                </a:cubicBezTo>
                <a:cubicBezTo>
                  <a:pt x="161" y="178"/>
                  <a:pt x="174" y="164"/>
                  <a:pt x="191" y="164"/>
                </a:cubicBezTo>
                <a:moveTo>
                  <a:pt x="240" y="156"/>
                </a:moveTo>
                <a:cubicBezTo>
                  <a:pt x="246" y="156"/>
                  <a:pt x="251" y="152"/>
                  <a:pt x="251" y="145"/>
                </a:cubicBezTo>
                <a:cubicBezTo>
                  <a:pt x="251" y="139"/>
                  <a:pt x="246" y="134"/>
                  <a:pt x="240" y="134"/>
                </a:cubicBezTo>
                <a:cubicBezTo>
                  <a:pt x="234" y="134"/>
                  <a:pt x="229" y="139"/>
                  <a:pt x="229" y="145"/>
                </a:cubicBezTo>
                <a:cubicBezTo>
                  <a:pt x="229" y="152"/>
                  <a:pt x="234" y="156"/>
                  <a:pt x="240" y="156"/>
                </a:cubicBezTo>
                <a:moveTo>
                  <a:pt x="191" y="241"/>
                </a:moveTo>
                <a:cubicBezTo>
                  <a:pt x="217" y="241"/>
                  <a:pt x="238" y="220"/>
                  <a:pt x="238" y="194"/>
                </a:cubicBezTo>
                <a:cubicBezTo>
                  <a:pt x="238" y="168"/>
                  <a:pt x="216" y="147"/>
                  <a:pt x="191" y="147"/>
                </a:cubicBezTo>
                <a:cubicBezTo>
                  <a:pt x="165" y="147"/>
                  <a:pt x="144" y="168"/>
                  <a:pt x="144" y="194"/>
                </a:cubicBezTo>
                <a:cubicBezTo>
                  <a:pt x="144" y="220"/>
                  <a:pt x="165" y="241"/>
                  <a:pt x="191" y="241"/>
                </a:cubicBezTo>
                <a:moveTo>
                  <a:pt x="229" y="120"/>
                </a:moveTo>
                <a:cubicBezTo>
                  <a:pt x="240" y="120"/>
                  <a:pt x="249" y="123"/>
                  <a:pt x="256" y="130"/>
                </a:cubicBezTo>
                <a:cubicBezTo>
                  <a:pt x="263" y="137"/>
                  <a:pt x="266" y="146"/>
                  <a:pt x="266" y="157"/>
                </a:cubicBezTo>
                <a:cubicBezTo>
                  <a:pt x="266" y="233"/>
                  <a:pt x="266" y="233"/>
                  <a:pt x="266" y="233"/>
                </a:cubicBezTo>
                <a:cubicBezTo>
                  <a:pt x="266" y="244"/>
                  <a:pt x="263" y="254"/>
                  <a:pt x="256" y="260"/>
                </a:cubicBezTo>
                <a:cubicBezTo>
                  <a:pt x="249" y="266"/>
                  <a:pt x="240" y="269"/>
                  <a:pt x="229" y="269"/>
                </a:cubicBezTo>
                <a:cubicBezTo>
                  <a:pt x="154" y="269"/>
                  <a:pt x="154" y="269"/>
                  <a:pt x="154" y="269"/>
                </a:cubicBezTo>
                <a:cubicBezTo>
                  <a:pt x="143" y="269"/>
                  <a:pt x="134" y="266"/>
                  <a:pt x="127" y="260"/>
                </a:cubicBezTo>
                <a:cubicBezTo>
                  <a:pt x="120" y="253"/>
                  <a:pt x="116" y="243"/>
                  <a:pt x="116" y="232"/>
                </a:cubicBezTo>
                <a:cubicBezTo>
                  <a:pt x="116" y="156"/>
                  <a:pt x="116" y="156"/>
                  <a:pt x="116" y="156"/>
                </a:cubicBezTo>
                <a:cubicBezTo>
                  <a:pt x="116" y="145"/>
                  <a:pt x="120" y="136"/>
                  <a:pt x="126" y="129"/>
                </a:cubicBezTo>
                <a:cubicBezTo>
                  <a:pt x="132" y="123"/>
                  <a:pt x="142" y="120"/>
                  <a:pt x="153" y="120"/>
                </a:cubicBezTo>
                <a:cubicBezTo>
                  <a:pt x="229" y="120"/>
                  <a:pt x="229" y="120"/>
                  <a:pt x="229" y="120"/>
                </a:cubicBezTo>
                <a:moveTo>
                  <a:pt x="295" y="152"/>
                </a:moveTo>
                <a:cubicBezTo>
                  <a:pt x="295" y="134"/>
                  <a:pt x="289" y="119"/>
                  <a:pt x="278" y="108"/>
                </a:cubicBezTo>
                <a:cubicBezTo>
                  <a:pt x="267" y="97"/>
                  <a:pt x="253" y="91"/>
                  <a:pt x="235" y="91"/>
                </a:cubicBezTo>
                <a:cubicBezTo>
                  <a:pt x="149" y="91"/>
                  <a:pt x="149" y="91"/>
                  <a:pt x="149" y="91"/>
                </a:cubicBezTo>
                <a:cubicBezTo>
                  <a:pt x="112" y="91"/>
                  <a:pt x="88" y="116"/>
                  <a:pt x="88" y="152"/>
                </a:cubicBezTo>
                <a:cubicBezTo>
                  <a:pt x="88" y="238"/>
                  <a:pt x="88" y="238"/>
                  <a:pt x="88" y="238"/>
                </a:cubicBezTo>
                <a:cubicBezTo>
                  <a:pt x="88" y="256"/>
                  <a:pt x="93" y="272"/>
                  <a:pt x="105" y="283"/>
                </a:cubicBezTo>
                <a:cubicBezTo>
                  <a:pt x="116" y="294"/>
                  <a:pt x="131" y="299"/>
                  <a:pt x="149" y="299"/>
                </a:cubicBezTo>
                <a:cubicBezTo>
                  <a:pt x="234" y="299"/>
                  <a:pt x="234" y="299"/>
                  <a:pt x="234" y="299"/>
                </a:cubicBezTo>
                <a:cubicBezTo>
                  <a:pt x="251" y="299"/>
                  <a:pt x="267" y="294"/>
                  <a:pt x="278" y="283"/>
                </a:cubicBezTo>
                <a:cubicBezTo>
                  <a:pt x="289" y="272"/>
                  <a:pt x="295" y="256"/>
                  <a:pt x="295" y="238"/>
                </a:cubicBezTo>
                <a:lnTo>
                  <a:pt x="295" y="152"/>
                </a:lnTo>
                <a:close/>
                <a:moveTo>
                  <a:pt x="192" y="0"/>
                </a:moveTo>
                <a:cubicBezTo>
                  <a:pt x="299" y="0"/>
                  <a:pt x="385" y="86"/>
                  <a:pt x="385" y="193"/>
                </a:cubicBezTo>
                <a:cubicBezTo>
                  <a:pt x="385" y="299"/>
                  <a:pt x="299" y="385"/>
                  <a:pt x="192" y="385"/>
                </a:cubicBezTo>
                <a:cubicBezTo>
                  <a:pt x="86" y="385"/>
                  <a:pt x="0" y="299"/>
                  <a:pt x="0" y="193"/>
                </a:cubicBezTo>
                <a:cubicBezTo>
                  <a:pt x="0" y="86"/>
                  <a:pt x="86"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pic>
        <p:nvPicPr>
          <p:cNvPr id="212" name="Youtube" descr="A close up of a logo&#10;&#10;Description automatically generated">
            <a:hlinkClick r:id="rId7"/>
            <a:extLst>
              <a:ext uri="{FF2B5EF4-FFF2-40B4-BE49-F238E27FC236}">
                <a16:creationId xmlns:a16="http://schemas.microsoft.com/office/drawing/2014/main" id="{C2C92E83-F5BA-4108-A8FB-1819AFA8F8F1}"/>
              </a:ext>
            </a:extLst>
          </p:cNvPr>
          <p:cNvPicPr>
            <a:picLocks noChangeAspect="1"/>
          </p:cNvPicPr>
          <p:nvPr/>
        </p:nvPicPr>
        <p:blipFill>
          <a:blip r:embed="rId8"/>
          <a:stretch>
            <a:fillRect/>
          </a:stretch>
        </p:blipFill>
        <p:spPr bwMode="black">
          <a:xfrm>
            <a:off x="2668732" y="5699369"/>
            <a:ext cx="455875" cy="309955"/>
          </a:xfrm>
          <a:prstGeom prst="rect">
            <a:avLst/>
          </a:prstGeom>
        </p:spPr>
      </p:pic>
      <p:sp>
        <p:nvSpPr>
          <p:cNvPr id="50" name="Subtitle 2">
            <a:extLst>
              <a:ext uri="{FF2B5EF4-FFF2-40B4-BE49-F238E27FC236}">
                <a16:creationId xmlns:a16="http://schemas.microsoft.com/office/drawing/2014/main" id="{AB598DB1-16A7-4D66-8AC2-8685FFDC8FC0}"/>
              </a:ext>
            </a:extLst>
          </p:cNvPr>
          <p:cNvSpPr>
            <a:spLocks noGrp="1"/>
          </p:cNvSpPr>
          <p:nvPr>
            <p:ph type="subTitle" idx="1"/>
          </p:nvPr>
        </p:nvSpPr>
        <p:spPr bwMode="black">
          <a:xfrm>
            <a:off x="874800" y="4716000"/>
            <a:ext cx="5040000" cy="720000"/>
          </a:xfrm>
        </p:spPr>
        <p:txBody>
          <a:bodyPr anchor="t"/>
          <a:lstStyle>
            <a:lvl1pPr marL="0" indent="0" algn="l">
              <a:spcBef>
                <a:spcPts val="0"/>
              </a:spcBef>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3" name="Footer Placeholder 2">
            <a:extLst>
              <a:ext uri="{FF2B5EF4-FFF2-40B4-BE49-F238E27FC236}">
                <a16:creationId xmlns:a16="http://schemas.microsoft.com/office/drawing/2014/main" id="{C5D9A3D0-914A-4E55-B2D7-8A5770FB5A77}"/>
              </a:ext>
            </a:extLst>
          </p:cNvPr>
          <p:cNvSpPr>
            <a:spLocks noGrp="1"/>
          </p:cNvSpPr>
          <p:nvPr>
            <p:ph type="ftr" sz="quarter" idx="25"/>
          </p:nvPr>
        </p:nvSpPr>
        <p:spPr bwMode="black">
          <a:xfrm>
            <a:off x="874800" y="6354000"/>
            <a:ext cx="1567912" cy="252000"/>
          </a:xfrm>
        </p:spPr>
        <p:txBody>
          <a:bodyPr/>
          <a:lstStyle>
            <a:lvl1pPr>
              <a:defRPr sz="1000">
                <a:solidFill>
                  <a:srgbClr val="000000"/>
                </a:solidFill>
              </a:defRPr>
            </a:lvl1pPr>
          </a:lstStyle>
          <a:p>
            <a:r>
              <a:rPr lang="en-US"/>
              <a:t>RESTRICTED</a:t>
            </a:r>
          </a:p>
        </p:txBody>
      </p:sp>
      <p:sp>
        <p:nvSpPr>
          <p:cNvPr id="54" name="Title">
            <a:extLst>
              <a:ext uri="{FF2B5EF4-FFF2-40B4-BE49-F238E27FC236}">
                <a16:creationId xmlns:a16="http://schemas.microsoft.com/office/drawing/2014/main" id="{6C9A6C15-033B-4FAA-B114-D1A9ED435968}"/>
              </a:ext>
            </a:extLst>
          </p:cNvPr>
          <p:cNvSpPr>
            <a:spLocks noGrp="1"/>
          </p:cNvSpPr>
          <p:nvPr>
            <p:ph type="title" hasCustomPrompt="1"/>
          </p:nvPr>
        </p:nvSpPr>
        <p:spPr bwMode="black">
          <a:xfrm>
            <a:off x="873124" y="4329000"/>
            <a:ext cx="5040000" cy="360000"/>
          </a:xfrm>
        </p:spPr>
        <p:txBody>
          <a:bodyPr vert="horz" lIns="0" tIns="0" rIns="0" bIns="0" rtlCol="0">
            <a:normAutofit/>
          </a:bodyPr>
          <a:lstStyle>
            <a:lvl1pPr>
              <a:defRPr lang="en-US" sz="2400" b="0" dirty="0">
                <a:solidFill>
                  <a:srgbClr val="FFFFFF"/>
                </a:solidFill>
                <a:latin typeface="+mn-lt"/>
                <a:ea typeface="+mn-ea"/>
                <a:cs typeface="+mn-cs"/>
              </a:defRPr>
            </a:lvl1pPr>
          </a:lstStyle>
          <a:p>
            <a:pPr marL="0" lvl="0" indent="0">
              <a:lnSpc>
                <a:spcPct val="110000"/>
              </a:lnSpc>
              <a:spcBef>
                <a:spcPts val="0"/>
              </a:spcBef>
              <a:spcAft>
                <a:spcPts val="0"/>
              </a:spcAft>
              <a:buClr>
                <a:schemeClr val="tx2"/>
              </a:buClr>
              <a:buSzPct val="90000"/>
              <a:buFont typeface="Arial" panose="020B0604020202020204" pitchFamily="34" charset="0"/>
            </a:pPr>
            <a:r>
              <a:rPr lang="en-US" dirty="0"/>
              <a:t>Click to add title</a:t>
            </a:r>
          </a:p>
        </p:txBody>
      </p:sp>
      <p:sp>
        <p:nvSpPr>
          <p:cNvPr id="51" name="Decagon 50">
            <a:extLst>
              <a:ext uri="{FF2B5EF4-FFF2-40B4-BE49-F238E27FC236}">
                <a16:creationId xmlns:a16="http://schemas.microsoft.com/office/drawing/2014/main" id="{5C7E4BE3-3118-4608-84CD-BA990E5C08CA}"/>
              </a:ext>
            </a:extLst>
          </p:cNvPr>
          <p:cNvSpPr/>
          <p:nvPr/>
        </p:nvSpPr>
        <p:spPr>
          <a:xfrm>
            <a:off x="8544272" y="-459432"/>
            <a:ext cx="4608512" cy="4464496"/>
          </a:xfrm>
          <a:prstGeom prst="dec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dirty="0">
              <a:solidFill>
                <a:schemeClr val="bg1"/>
              </a:solidFill>
            </a:endParaRPr>
          </a:p>
        </p:txBody>
      </p:sp>
    </p:spTree>
    <p:extLst>
      <p:ext uri="{BB962C8B-B14F-4D97-AF65-F5344CB8AC3E}">
        <p14:creationId xmlns:p14="http://schemas.microsoft.com/office/powerpoint/2010/main" val="10917574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76B4-E395-4B29-8F18-5FBCAB5EBD71}"/>
              </a:ext>
            </a:extLst>
          </p:cNvPr>
          <p:cNvSpPr>
            <a:spLocks noGrp="1"/>
          </p:cNvSpPr>
          <p:nvPr>
            <p:ph type="ctrTitle"/>
          </p:nvPr>
        </p:nvSpPr>
        <p:spPr bwMode="black">
          <a:xfrm>
            <a:off x="874913" y="2520000"/>
            <a:ext cx="5221085" cy="1526400"/>
          </a:xfrm>
        </p:spPr>
        <p:txBody>
          <a:bodyPr anchor="ctr"/>
          <a:lstStyle>
            <a:lvl1pPr algn="l">
              <a:defRPr sz="4400">
                <a:solidFill>
                  <a:schemeClr val="bg1"/>
                </a:solidFill>
              </a:defRPr>
            </a:lvl1pPr>
          </a:lstStyle>
          <a:p>
            <a:r>
              <a:rPr lang="en-US"/>
              <a:t>Click to edit Master title style</a:t>
            </a:r>
            <a:endParaRPr lang="en-US" dirty="0"/>
          </a:p>
        </p:txBody>
      </p:sp>
      <p:sp>
        <p:nvSpPr>
          <p:cNvPr id="160" name="Subtitle 159">
            <a:extLst>
              <a:ext uri="{FF2B5EF4-FFF2-40B4-BE49-F238E27FC236}">
                <a16:creationId xmlns:a16="http://schemas.microsoft.com/office/drawing/2014/main" id="{527B9B5C-1741-490C-8FAB-028C52388007}"/>
              </a:ext>
            </a:extLst>
          </p:cNvPr>
          <p:cNvSpPr>
            <a:spLocks noGrp="1"/>
          </p:cNvSpPr>
          <p:nvPr>
            <p:ph type="subTitle" idx="1"/>
          </p:nvPr>
        </p:nvSpPr>
        <p:spPr>
          <a:xfrm>
            <a:off x="876000" y="4366788"/>
            <a:ext cx="5220000" cy="1800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solidFill>
              <a:schemeClr val="bg1"/>
            </a:solidFill>
          </a:ln>
        </p:spPr>
        <p:txBody>
          <a:bodyPr wrap="square" lIns="180000" tIns="18000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9872F43-3E0E-42E3-A9AE-B091305F7EAB}"/>
              </a:ext>
            </a:extLst>
          </p:cNvPr>
          <p:cNvSpPr>
            <a:spLocks noGrp="1"/>
          </p:cNvSpPr>
          <p:nvPr>
            <p:ph type="dt" sz="half" idx="10"/>
          </p:nvPr>
        </p:nvSpPr>
        <p:spPr bwMode="black">
          <a:xfrm>
            <a:off x="874914" y="2034000"/>
            <a:ext cx="5220680" cy="252000"/>
          </a:xfrm>
        </p:spPr>
        <p:txBody>
          <a:bodyPr/>
          <a:lstStyle>
            <a:lvl1pPr>
              <a:defRPr sz="1600">
                <a:solidFill>
                  <a:schemeClr val="bg1"/>
                </a:solidFill>
              </a:defRPr>
            </a:lvl1pPr>
          </a:lstStyle>
          <a:p>
            <a:fld id="{15CF2FC2-A0DE-4D01-BD21-DA73DC3BB24C}" type="datetime4">
              <a:rPr lang="en-US" smtClean="0"/>
              <a:t>May 24, 2022</a:t>
            </a:fld>
            <a:endParaRPr lang="en-US"/>
          </a:p>
        </p:txBody>
      </p:sp>
      <p:sp>
        <p:nvSpPr>
          <p:cNvPr id="5" name="Footer Placeholder 4">
            <a:extLst>
              <a:ext uri="{FF2B5EF4-FFF2-40B4-BE49-F238E27FC236}">
                <a16:creationId xmlns:a16="http://schemas.microsoft.com/office/drawing/2014/main" id="{F1CAB73C-63BD-4DEE-870A-883424ABAB5D}"/>
              </a:ext>
            </a:extLst>
          </p:cNvPr>
          <p:cNvSpPr>
            <a:spLocks noGrp="1"/>
          </p:cNvSpPr>
          <p:nvPr>
            <p:ph type="ftr" sz="quarter" idx="11"/>
          </p:nvPr>
        </p:nvSpPr>
        <p:spPr bwMode="black">
          <a:xfrm>
            <a:off x="874914" y="1731600"/>
            <a:ext cx="5220680" cy="252000"/>
          </a:xfrm>
        </p:spPr>
        <p:txBody>
          <a:bodyPr/>
          <a:lstStyle>
            <a:lvl1pPr>
              <a:defRPr sz="1600">
                <a:solidFill>
                  <a:srgbClr val="EB2814"/>
                </a:solidFill>
              </a:defRPr>
            </a:lvl1pPr>
          </a:lstStyle>
          <a:p>
            <a:r>
              <a:rPr lang="en-US"/>
              <a:t>RESTRICTED</a:t>
            </a:r>
          </a:p>
        </p:txBody>
      </p:sp>
      <p:sp>
        <p:nvSpPr>
          <p:cNvPr id="6" name="Slide Number Placeholder 5">
            <a:extLst>
              <a:ext uri="{FF2B5EF4-FFF2-40B4-BE49-F238E27FC236}">
                <a16:creationId xmlns:a16="http://schemas.microsoft.com/office/drawing/2014/main" id="{C1612681-5732-4C22-9ED4-8FEE8D9158DF}"/>
              </a:ext>
            </a:extLst>
          </p:cNvPr>
          <p:cNvSpPr>
            <a:spLocks noGrp="1"/>
          </p:cNvSpPr>
          <p:nvPr>
            <p:ph type="sldNum" sz="quarter" idx="12"/>
          </p:nvPr>
        </p:nvSpPr>
        <p:spPr/>
        <p:txBody>
          <a:bodyPr/>
          <a:lstStyle>
            <a:lvl1pPr>
              <a:defRPr>
                <a:noFill/>
              </a:defRPr>
            </a:lvl1pPr>
          </a:lstStyle>
          <a:p>
            <a:fld id="{9BA64535-EB95-46A3-946F-02B63C705F51}" type="slidenum">
              <a:rPr lang="en-US" smtClean="0"/>
              <a:t>‹#›</a:t>
            </a:fld>
            <a:endParaRPr lang="en-US"/>
          </a:p>
        </p:txBody>
      </p:sp>
      <p:grpSp>
        <p:nvGrpSpPr>
          <p:cNvPr id="7" name="Points">
            <a:extLst>
              <a:ext uri="{FF2B5EF4-FFF2-40B4-BE49-F238E27FC236}">
                <a16:creationId xmlns:a16="http://schemas.microsoft.com/office/drawing/2014/main" id="{103B1270-AB6F-4A97-B3BB-D07A7A233683}"/>
              </a:ext>
            </a:extLst>
          </p:cNvPr>
          <p:cNvGrpSpPr>
            <a:grpSpLocks noChangeAspect="1"/>
          </p:cNvGrpSpPr>
          <p:nvPr/>
        </p:nvGrpSpPr>
        <p:grpSpPr bwMode="black">
          <a:xfrm>
            <a:off x="7310814" y="260852"/>
            <a:ext cx="4767239" cy="6336299"/>
            <a:chOff x="7309863" y="424818"/>
            <a:chExt cx="4766618" cy="6336299"/>
          </a:xfrm>
        </p:grpSpPr>
        <p:sp>
          <p:nvSpPr>
            <p:cNvPr id="8" name="Freihandform: Form 153">
              <a:extLst>
                <a:ext uri="{FF2B5EF4-FFF2-40B4-BE49-F238E27FC236}">
                  <a16:creationId xmlns:a16="http://schemas.microsoft.com/office/drawing/2014/main" id="{3165D484-BA23-41C4-BF5A-0153128C900B}"/>
                </a:ext>
              </a:extLst>
            </p:cNvPr>
            <p:cNvSpPr/>
            <p:nvPr/>
          </p:nvSpPr>
          <p:spPr bwMode="black">
            <a:xfrm>
              <a:off x="10454243"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 name="Freihandform: Form 154">
              <a:extLst>
                <a:ext uri="{FF2B5EF4-FFF2-40B4-BE49-F238E27FC236}">
                  <a16:creationId xmlns:a16="http://schemas.microsoft.com/office/drawing/2014/main" id="{DB1CB570-7AF5-4C08-801A-5D00F67EC28F}"/>
                </a:ext>
              </a:extLst>
            </p:cNvPr>
            <p:cNvSpPr/>
            <p:nvPr/>
          </p:nvSpPr>
          <p:spPr bwMode="black">
            <a:xfrm>
              <a:off x="10978233" y="42481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 name="Freihandform: Form 155">
              <a:extLst>
                <a:ext uri="{FF2B5EF4-FFF2-40B4-BE49-F238E27FC236}">
                  <a16:creationId xmlns:a16="http://schemas.microsoft.com/office/drawing/2014/main" id="{FAFE816F-57A1-4A1E-9376-B44090EA5763}"/>
                </a:ext>
              </a:extLst>
            </p:cNvPr>
            <p:cNvSpPr/>
            <p:nvPr/>
          </p:nvSpPr>
          <p:spPr bwMode="black">
            <a:xfrm>
              <a:off x="11502311" y="42481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 name="Freihandform: Form 156">
              <a:extLst>
                <a:ext uri="{FF2B5EF4-FFF2-40B4-BE49-F238E27FC236}">
                  <a16:creationId xmlns:a16="http://schemas.microsoft.com/office/drawing/2014/main" id="{D4E79CBA-D44A-4C90-895C-D4988B237F44}"/>
                </a:ext>
              </a:extLst>
            </p:cNvPr>
            <p:cNvSpPr/>
            <p:nvPr/>
          </p:nvSpPr>
          <p:spPr bwMode="black">
            <a:xfrm>
              <a:off x="12026389" y="42481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 name="Freihandform: Form 157">
              <a:extLst>
                <a:ext uri="{FF2B5EF4-FFF2-40B4-BE49-F238E27FC236}">
                  <a16:creationId xmlns:a16="http://schemas.microsoft.com/office/drawing/2014/main" id="{6D0B466E-3145-4B9B-9B29-D4A6CDFF7E94}"/>
                </a:ext>
              </a:extLst>
            </p:cNvPr>
            <p:cNvSpPr/>
            <p:nvPr/>
          </p:nvSpPr>
          <p:spPr bwMode="black">
            <a:xfrm>
              <a:off x="10454243"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 name="Freihandform: Form 158">
              <a:extLst>
                <a:ext uri="{FF2B5EF4-FFF2-40B4-BE49-F238E27FC236}">
                  <a16:creationId xmlns:a16="http://schemas.microsoft.com/office/drawing/2014/main" id="{868B0385-82A4-4E7F-B09D-1E53B53E143E}"/>
                </a:ext>
              </a:extLst>
            </p:cNvPr>
            <p:cNvSpPr/>
            <p:nvPr/>
          </p:nvSpPr>
          <p:spPr bwMode="black">
            <a:xfrm>
              <a:off x="10978233" y="94889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 name="Freihandform: Form 159">
              <a:extLst>
                <a:ext uri="{FF2B5EF4-FFF2-40B4-BE49-F238E27FC236}">
                  <a16:creationId xmlns:a16="http://schemas.microsoft.com/office/drawing/2014/main" id="{C2258DF7-E521-4C6B-A19A-FE79DC8ADEF0}"/>
                </a:ext>
              </a:extLst>
            </p:cNvPr>
            <p:cNvSpPr/>
            <p:nvPr/>
          </p:nvSpPr>
          <p:spPr bwMode="black">
            <a:xfrm>
              <a:off x="11502311" y="94889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 name="Freihandform: Form 160">
              <a:extLst>
                <a:ext uri="{FF2B5EF4-FFF2-40B4-BE49-F238E27FC236}">
                  <a16:creationId xmlns:a16="http://schemas.microsoft.com/office/drawing/2014/main" id="{4D9C48C2-2FCD-4190-945F-1C1065E6D524}"/>
                </a:ext>
              </a:extLst>
            </p:cNvPr>
            <p:cNvSpPr/>
            <p:nvPr/>
          </p:nvSpPr>
          <p:spPr bwMode="black">
            <a:xfrm>
              <a:off x="12026389" y="94889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6" name="Gruppieren 161">
              <a:extLst>
                <a:ext uri="{FF2B5EF4-FFF2-40B4-BE49-F238E27FC236}">
                  <a16:creationId xmlns:a16="http://schemas.microsoft.com/office/drawing/2014/main" id="{13953FFE-E635-4870-AAC4-E21619A79769}"/>
                </a:ext>
              </a:extLst>
            </p:cNvPr>
            <p:cNvGrpSpPr/>
            <p:nvPr/>
          </p:nvGrpSpPr>
          <p:grpSpPr bwMode="black">
            <a:xfrm>
              <a:off x="9930165" y="424818"/>
              <a:ext cx="50092" cy="1095695"/>
              <a:chOff x="2734234" y="424818"/>
              <a:chExt cx="50092" cy="1095695"/>
            </a:xfrm>
          </p:grpSpPr>
          <p:sp>
            <p:nvSpPr>
              <p:cNvPr id="142" name="Freihandform: Form 269">
                <a:extLst>
                  <a:ext uri="{FF2B5EF4-FFF2-40B4-BE49-F238E27FC236}">
                    <a16:creationId xmlns:a16="http://schemas.microsoft.com/office/drawing/2014/main" id="{40D5DE01-9CE3-4EB1-B3F6-845A2E465CC9}"/>
                  </a:ext>
                </a:extLst>
              </p:cNvPr>
              <p:cNvSpPr/>
              <p:nvPr/>
            </p:nvSpPr>
            <p:spPr bwMode="black">
              <a:xfrm>
                <a:off x="2734234"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3" name="Freihandform: Form 270">
                <a:extLst>
                  <a:ext uri="{FF2B5EF4-FFF2-40B4-BE49-F238E27FC236}">
                    <a16:creationId xmlns:a16="http://schemas.microsoft.com/office/drawing/2014/main" id="{71519429-C82F-4B17-8A93-FBF17E9E15D5}"/>
                  </a:ext>
                </a:extLst>
              </p:cNvPr>
              <p:cNvSpPr/>
              <p:nvPr/>
            </p:nvSpPr>
            <p:spPr bwMode="black">
              <a:xfrm>
                <a:off x="2734234"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4" name="Freihandform: Form 271">
                <a:extLst>
                  <a:ext uri="{FF2B5EF4-FFF2-40B4-BE49-F238E27FC236}">
                    <a16:creationId xmlns:a16="http://schemas.microsoft.com/office/drawing/2014/main" id="{AF5DDC2C-A49A-4284-B17D-72569A28F9A0}"/>
                  </a:ext>
                </a:extLst>
              </p:cNvPr>
              <p:cNvSpPr/>
              <p:nvPr/>
            </p:nvSpPr>
            <p:spPr bwMode="black">
              <a:xfrm>
                <a:off x="2734234"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17" name="Freihandform: Form 162">
              <a:extLst>
                <a:ext uri="{FF2B5EF4-FFF2-40B4-BE49-F238E27FC236}">
                  <a16:creationId xmlns:a16="http://schemas.microsoft.com/office/drawing/2014/main" id="{14374169-3453-4F8E-AD1B-EE68DFFEB15B}"/>
                </a:ext>
              </a:extLst>
            </p:cNvPr>
            <p:cNvSpPr/>
            <p:nvPr/>
          </p:nvSpPr>
          <p:spPr bwMode="black">
            <a:xfrm>
              <a:off x="10454243"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8" name="Freihandform: Form 163">
              <a:extLst>
                <a:ext uri="{FF2B5EF4-FFF2-40B4-BE49-F238E27FC236}">
                  <a16:creationId xmlns:a16="http://schemas.microsoft.com/office/drawing/2014/main" id="{207E2914-23F7-46F6-B95B-448CBC835640}"/>
                </a:ext>
              </a:extLst>
            </p:cNvPr>
            <p:cNvSpPr/>
            <p:nvPr/>
          </p:nvSpPr>
          <p:spPr bwMode="black">
            <a:xfrm>
              <a:off x="10978233" y="1472886"/>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 name="Freihandform: Form 164">
              <a:extLst>
                <a:ext uri="{FF2B5EF4-FFF2-40B4-BE49-F238E27FC236}">
                  <a16:creationId xmlns:a16="http://schemas.microsoft.com/office/drawing/2014/main" id="{C22116E5-8CE8-4813-9E1F-9D11CEB33FFB}"/>
                </a:ext>
              </a:extLst>
            </p:cNvPr>
            <p:cNvSpPr/>
            <p:nvPr/>
          </p:nvSpPr>
          <p:spPr bwMode="black">
            <a:xfrm>
              <a:off x="11502311" y="1472886"/>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 name="Freihandform: Form 165">
              <a:extLst>
                <a:ext uri="{FF2B5EF4-FFF2-40B4-BE49-F238E27FC236}">
                  <a16:creationId xmlns:a16="http://schemas.microsoft.com/office/drawing/2014/main" id="{49F47766-7B0C-4655-B94D-E0710A036352}"/>
                </a:ext>
              </a:extLst>
            </p:cNvPr>
            <p:cNvSpPr/>
            <p:nvPr/>
          </p:nvSpPr>
          <p:spPr bwMode="black">
            <a:xfrm>
              <a:off x="12026389" y="1472886"/>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 name="Freihandform: Form 166">
              <a:extLst>
                <a:ext uri="{FF2B5EF4-FFF2-40B4-BE49-F238E27FC236}">
                  <a16:creationId xmlns:a16="http://schemas.microsoft.com/office/drawing/2014/main" id="{8F05B1C0-BF4C-496A-942F-9552E2ED94B7}"/>
                </a:ext>
              </a:extLst>
            </p:cNvPr>
            <p:cNvSpPr/>
            <p:nvPr/>
          </p:nvSpPr>
          <p:spPr bwMode="black">
            <a:xfrm>
              <a:off x="7309863"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 name="Freihandform: Form 167">
              <a:extLst>
                <a:ext uri="{FF2B5EF4-FFF2-40B4-BE49-F238E27FC236}">
                  <a16:creationId xmlns:a16="http://schemas.microsoft.com/office/drawing/2014/main" id="{32DF85B0-EEE1-4245-B065-7809FDAAC906}"/>
                </a:ext>
              </a:extLst>
            </p:cNvPr>
            <p:cNvSpPr/>
            <p:nvPr/>
          </p:nvSpPr>
          <p:spPr bwMode="black">
            <a:xfrm>
              <a:off x="7833941"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3" name="Freihandform: Form 168">
              <a:extLst>
                <a:ext uri="{FF2B5EF4-FFF2-40B4-BE49-F238E27FC236}">
                  <a16:creationId xmlns:a16="http://schemas.microsoft.com/office/drawing/2014/main" id="{ADE7418A-8AC0-476F-B662-03B8078022AC}"/>
                </a:ext>
              </a:extLst>
            </p:cNvPr>
            <p:cNvSpPr/>
            <p:nvPr/>
          </p:nvSpPr>
          <p:spPr bwMode="black">
            <a:xfrm>
              <a:off x="8358019"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4" name="Freihandform: Form 169">
              <a:extLst>
                <a:ext uri="{FF2B5EF4-FFF2-40B4-BE49-F238E27FC236}">
                  <a16:creationId xmlns:a16="http://schemas.microsoft.com/office/drawing/2014/main" id="{A350FB1F-9201-4AA8-ACE3-C9B201995103}"/>
                </a:ext>
              </a:extLst>
            </p:cNvPr>
            <p:cNvSpPr/>
            <p:nvPr/>
          </p:nvSpPr>
          <p:spPr bwMode="black">
            <a:xfrm>
              <a:off x="8882009" y="1996964"/>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5" name="Freihandform: Form 170">
              <a:extLst>
                <a:ext uri="{FF2B5EF4-FFF2-40B4-BE49-F238E27FC236}">
                  <a16:creationId xmlns:a16="http://schemas.microsoft.com/office/drawing/2014/main" id="{199C13C8-DE74-4A43-A66F-12E32FDF915A}"/>
                </a:ext>
              </a:extLst>
            </p:cNvPr>
            <p:cNvSpPr/>
            <p:nvPr/>
          </p:nvSpPr>
          <p:spPr bwMode="black">
            <a:xfrm>
              <a:off x="9406087"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6" name="Freihandform: Form 171">
              <a:extLst>
                <a:ext uri="{FF2B5EF4-FFF2-40B4-BE49-F238E27FC236}">
                  <a16:creationId xmlns:a16="http://schemas.microsoft.com/office/drawing/2014/main" id="{DAECDA35-A507-413B-B67C-BF0C0DED4ED1}"/>
                </a:ext>
              </a:extLst>
            </p:cNvPr>
            <p:cNvSpPr/>
            <p:nvPr/>
          </p:nvSpPr>
          <p:spPr bwMode="black">
            <a:xfrm>
              <a:off x="9930165"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7" name="Freihandform: Form 172">
              <a:extLst>
                <a:ext uri="{FF2B5EF4-FFF2-40B4-BE49-F238E27FC236}">
                  <a16:creationId xmlns:a16="http://schemas.microsoft.com/office/drawing/2014/main" id="{72C25772-C75A-4BE8-97D3-7AB0CCFEED7B}"/>
                </a:ext>
              </a:extLst>
            </p:cNvPr>
            <p:cNvSpPr/>
            <p:nvPr/>
          </p:nvSpPr>
          <p:spPr bwMode="black">
            <a:xfrm>
              <a:off x="10454243"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8" name="Freihandform: Form 173">
              <a:extLst>
                <a:ext uri="{FF2B5EF4-FFF2-40B4-BE49-F238E27FC236}">
                  <a16:creationId xmlns:a16="http://schemas.microsoft.com/office/drawing/2014/main" id="{8B393FBC-8276-4A14-8C47-D7F32869BBB4}"/>
                </a:ext>
              </a:extLst>
            </p:cNvPr>
            <p:cNvSpPr/>
            <p:nvPr/>
          </p:nvSpPr>
          <p:spPr bwMode="black">
            <a:xfrm>
              <a:off x="10978233" y="1996964"/>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9" name="Freihandform: Form 174">
              <a:extLst>
                <a:ext uri="{FF2B5EF4-FFF2-40B4-BE49-F238E27FC236}">
                  <a16:creationId xmlns:a16="http://schemas.microsoft.com/office/drawing/2014/main" id="{0357F4EA-10EC-4532-B8BA-C6657593C7A0}"/>
                </a:ext>
              </a:extLst>
            </p:cNvPr>
            <p:cNvSpPr/>
            <p:nvPr/>
          </p:nvSpPr>
          <p:spPr bwMode="black">
            <a:xfrm>
              <a:off x="11502311" y="1996964"/>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0" name="Freihandform: Form 175">
              <a:extLst>
                <a:ext uri="{FF2B5EF4-FFF2-40B4-BE49-F238E27FC236}">
                  <a16:creationId xmlns:a16="http://schemas.microsoft.com/office/drawing/2014/main" id="{160AFA9A-047A-4E98-BAD2-4D9391FA81AA}"/>
                </a:ext>
              </a:extLst>
            </p:cNvPr>
            <p:cNvSpPr/>
            <p:nvPr/>
          </p:nvSpPr>
          <p:spPr bwMode="black">
            <a:xfrm>
              <a:off x="12026389"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1" name="Freihandform: Form 176">
              <a:extLst>
                <a:ext uri="{FF2B5EF4-FFF2-40B4-BE49-F238E27FC236}">
                  <a16:creationId xmlns:a16="http://schemas.microsoft.com/office/drawing/2014/main" id="{AEC22770-8DEB-451B-B821-132CF0F06F50}"/>
                </a:ext>
              </a:extLst>
            </p:cNvPr>
            <p:cNvSpPr/>
            <p:nvPr/>
          </p:nvSpPr>
          <p:spPr bwMode="black">
            <a:xfrm>
              <a:off x="7309863"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2" name="Freihandform: Form 177">
              <a:extLst>
                <a:ext uri="{FF2B5EF4-FFF2-40B4-BE49-F238E27FC236}">
                  <a16:creationId xmlns:a16="http://schemas.microsoft.com/office/drawing/2014/main" id="{8C952B13-538D-456E-85CD-053778A8BB76}"/>
                </a:ext>
              </a:extLst>
            </p:cNvPr>
            <p:cNvSpPr/>
            <p:nvPr/>
          </p:nvSpPr>
          <p:spPr bwMode="black">
            <a:xfrm>
              <a:off x="7833941"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3" name="Freihandform: Form 178">
              <a:extLst>
                <a:ext uri="{FF2B5EF4-FFF2-40B4-BE49-F238E27FC236}">
                  <a16:creationId xmlns:a16="http://schemas.microsoft.com/office/drawing/2014/main" id="{055CB69C-6E04-4301-BBA6-15146C4EC26C}"/>
                </a:ext>
              </a:extLst>
            </p:cNvPr>
            <p:cNvSpPr/>
            <p:nvPr/>
          </p:nvSpPr>
          <p:spPr bwMode="black">
            <a:xfrm>
              <a:off x="8358019"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4" name="Freihandform: Form 179">
              <a:extLst>
                <a:ext uri="{FF2B5EF4-FFF2-40B4-BE49-F238E27FC236}">
                  <a16:creationId xmlns:a16="http://schemas.microsoft.com/office/drawing/2014/main" id="{F7B2D855-93AC-49C9-9B97-C50AE8C779BE}"/>
                </a:ext>
              </a:extLst>
            </p:cNvPr>
            <p:cNvSpPr/>
            <p:nvPr/>
          </p:nvSpPr>
          <p:spPr bwMode="black">
            <a:xfrm>
              <a:off x="8882009" y="2521042"/>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5" name="Freihandform: Form 180">
              <a:extLst>
                <a:ext uri="{FF2B5EF4-FFF2-40B4-BE49-F238E27FC236}">
                  <a16:creationId xmlns:a16="http://schemas.microsoft.com/office/drawing/2014/main" id="{8E6FB22D-C8EB-4702-AC22-14BD5B212656}"/>
                </a:ext>
              </a:extLst>
            </p:cNvPr>
            <p:cNvSpPr/>
            <p:nvPr/>
          </p:nvSpPr>
          <p:spPr bwMode="black">
            <a:xfrm>
              <a:off x="9406087"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6" name="Freihandform: Form 181">
              <a:extLst>
                <a:ext uri="{FF2B5EF4-FFF2-40B4-BE49-F238E27FC236}">
                  <a16:creationId xmlns:a16="http://schemas.microsoft.com/office/drawing/2014/main" id="{9BB2CE6B-8F1B-46E0-BDEB-A494F4F1C6B4}"/>
                </a:ext>
              </a:extLst>
            </p:cNvPr>
            <p:cNvSpPr/>
            <p:nvPr/>
          </p:nvSpPr>
          <p:spPr bwMode="black">
            <a:xfrm>
              <a:off x="9930165"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7" name="Freihandform: Form 182">
              <a:extLst>
                <a:ext uri="{FF2B5EF4-FFF2-40B4-BE49-F238E27FC236}">
                  <a16:creationId xmlns:a16="http://schemas.microsoft.com/office/drawing/2014/main" id="{050F5ADF-3993-43DD-A2D6-E2EB34200D9F}"/>
                </a:ext>
              </a:extLst>
            </p:cNvPr>
            <p:cNvSpPr/>
            <p:nvPr/>
          </p:nvSpPr>
          <p:spPr bwMode="black">
            <a:xfrm>
              <a:off x="10454243"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8" name="Freihandform: Form 183">
              <a:extLst>
                <a:ext uri="{FF2B5EF4-FFF2-40B4-BE49-F238E27FC236}">
                  <a16:creationId xmlns:a16="http://schemas.microsoft.com/office/drawing/2014/main" id="{6A22616D-86C8-4365-8995-5282506BB688}"/>
                </a:ext>
              </a:extLst>
            </p:cNvPr>
            <p:cNvSpPr/>
            <p:nvPr/>
          </p:nvSpPr>
          <p:spPr bwMode="black">
            <a:xfrm>
              <a:off x="10978233" y="2521042"/>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9" name="Freihandform: Form 184">
              <a:extLst>
                <a:ext uri="{FF2B5EF4-FFF2-40B4-BE49-F238E27FC236}">
                  <a16:creationId xmlns:a16="http://schemas.microsoft.com/office/drawing/2014/main" id="{C267DD83-FC08-40D5-BA10-276076071935}"/>
                </a:ext>
              </a:extLst>
            </p:cNvPr>
            <p:cNvSpPr/>
            <p:nvPr/>
          </p:nvSpPr>
          <p:spPr bwMode="black">
            <a:xfrm>
              <a:off x="11502311" y="2521042"/>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0" name="Freihandform: Form 185">
              <a:extLst>
                <a:ext uri="{FF2B5EF4-FFF2-40B4-BE49-F238E27FC236}">
                  <a16:creationId xmlns:a16="http://schemas.microsoft.com/office/drawing/2014/main" id="{2A77BD81-BC38-4ED4-B980-0FB1E91153FB}"/>
                </a:ext>
              </a:extLst>
            </p:cNvPr>
            <p:cNvSpPr/>
            <p:nvPr/>
          </p:nvSpPr>
          <p:spPr bwMode="black">
            <a:xfrm>
              <a:off x="12026389"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1" name="Freihandform: Form 186">
              <a:extLst>
                <a:ext uri="{FF2B5EF4-FFF2-40B4-BE49-F238E27FC236}">
                  <a16:creationId xmlns:a16="http://schemas.microsoft.com/office/drawing/2014/main" id="{C7B8893D-31B8-4C30-8995-122D6F37944C}"/>
                </a:ext>
              </a:extLst>
            </p:cNvPr>
            <p:cNvSpPr/>
            <p:nvPr/>
          </p:nvSpPr>
          <p:spPr bwMode="black">
            <a:xfrm>
              <a:off x="7309863"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2" name="Freihandform: Form 187">
              <a:extLst>
                <a:ext uri="{FF2B5EF4-FFF2-40B4-BE49-F238E27FC236}">
                  <a16:creationId xmlns:a16="http://schemas.microsoft.com/office/drawing/2014/main" id="{29A2572E-F40B-40DF-B3EC-4F2959454F69}"/>
                </a:ext>
              </a:extLst>
            </p:cNvPr>
            <p:cNvSpPr/>
            <p:nvPr/>
          </p:nvSpPr>
          <p:spPr bwMode="black">
            <a:xfrm>
              <a:off x="7833941"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3" name="Freihandform: Form 188">
              <a:extLst>
                <a:ext uri="{FF2B5EF4-FFF2-40B4-BE49-F238E27FC236}">
                  <a16:creationId xmlns:a16="http://schemas.microsoft.com/office/drawing/2014/main" id="{D7771357-9565-43E1-A7A0-1A302BF4C51A}"/>
                </a:ext>
              </a:extLst>
            </p:cNvPr>
            <p:cNvSpPr/>
            <p:nvPr/>
          </p:nvSpPr>
          <p:spPr bwMode="black">
            <a:xfrm>
              <a:off x="8358019"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4" name="Freihandform: Form 189">
              <a:extLst>
                <a:ext uri="{FF2B5EF4-FFF2-40B4-BE49-F238E27FC236}">
                  <a16:creationId xmlns:a16="http://schemas.microsoft.com/office/drawing/2014/main" id="{E512F2B4-69B8-46EC-BA11-AF06DEEE1280}"/>
                </a:ext>
              </a:extLst>
            </p:cNvPr>
            <p:cNvSpPr/>
            <p:nvPr/>
          </p:nvSpPr>
          <p:spPr bwMode="black">
            <a:xfrm>
              <a:off x="8882009" y="304512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5" name="Freihandform: Form 190">
              <a:extLst>
                <a:ext uri="{FF2B5EF4-FFF2-40B4-BE49-F238E27FC236}">
                  <a16:creationId xmlns:a16="http://schemas.microsoft.com/office/drawing/2014/main" id="{0CF7750D-C15D-45A9-9AC4-EEF6ACD0C16D}"/>
                </a:ext>
              </a:extLst>
            </p:cNvPr>
            <p:cNvSpPr/>
            <p:nvPr/>
          </p:nvSpPr>
          <p:spPr bwMode="black">
            <a:xfrm>
              <a:off x="9406087"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6" name="Freihandform: Form 191">
              <a:extLst>
                <a:ext uri="{FF2B5EF4-FFF2-40B4-BE49-F238E27FC236}">
                  <a16:creationId xmlns:a16="http://schemas.microsoft.com/office/drawing/2014/main" id="{795D14B8-9809-4164-90FB-F4DC15D1FA7A}"/>
                </a:ext>
              </a:extLst>
            </p:cNvPr>
            <p:cNvSpPr/>
            <p:nvPr/>
          </p:nvSpPr>
          <p:spPr bwMode="black">
            <a:xfrm>
              <a:off x="9930165"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7" name="Freihandform: Form 192">
              <a:extLst>
                <a:ext uri="{FF2B5EF4-FFF2-40B4-BE49-F238E27FC236}">
                  <a16:creationId xmlns:a16="http://schemas.microsoft.com/office/drawing/2014/main" id="{CE0BB32B-DDB0-417D-9625-A49492FC68DE}"/>
                </a:ext>
              </a:extLst>
            </p:cNvPr>
            <p:cNvSpPr/>
            <p:nvPr/>
          </p:nvSpPr>
          <p:spPr bwMode="black">
            <a:xfrm>
              <a:off x="10454243"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8" name="Freihandform: Form 193">
              <a:extLst>
                <a:ext uri="{FF2B5EF4-FFF2-40B4-BE49-F238E27FC236}">
                  <a16:creationId xmlns:a16="http://schemas.microsoft.com/office/drawing/2014/main" id="{63A03B6E-0689-4411-9D62-ED14EE7AE32C}"/>
                </a:ext>
              </a:extLst>
            </p:cNvPr>
            <p:cNvSpPr/>
            <p:nvPr/>
          </p:nvSpPr>
          <p:spPr bwMode="black">
            <a:xfrm>
              <a:off x="10978233" y="304512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9" name="Freihandform: Form 194">
              <a:extLst>
                <a:ext uri="{FF2B5EF4-FFF2-40B4-BE49-F238E27FC236}">
                  <a16:creationId xmlns:a16="http://schemas.microsoft.com/office/drawing/2014/main" id="{CCA52977-DC74-40DE-B7ED-684927E9B2D2}"/>
                </a:ext>
              </a:extLst>
            </p:cNvPr>
            <p:cNvSpPr/>
            <p:nvPr/>
          </p:nvSpPr>
          <p:spPr bwMode="black">
            <a:xfrm>
              <a:off x="11502311" y="304512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0" name="Freihandform: Form 195">
              <a:extLst>
                <a:ext uri="{FF2B5EF4-FFF2-40B4-BE49-F238E27FC236}">
                  <a16:creationId xmlns:a16="http://schemas.microsoft.com/office/drawing/2014/main" id="{873797AE-3903-476E-BBDD-AD03A6814E4F}"/>
                </a:ext>
              </a:extLst>
            </p:cNvPr>
            <p:cNvSpPr/>
            <p:nvPr/>
          </p:nvSpPr>
          <p:spPr bwMode="black">
            <a:xfrm>
              <a:off x="12026389"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1" name="Freihandform: Form 196">
              <a:extLst>
                <a:ext uri="{FF2B5EF4-FFF2-40B4-BE49-F238E27FC236}">
                  <a16:creationId xmlns:a16="http://schemas.microsoft.com/office/drawing/2014/main" id="{4DBA7242-7B05-4BE6-9E22-FFA4911A8821}"/>
                </a:ext>
              </a:extLst>
            </p:cNvPr>
            <p:cNvSpPr/>
            <p:nvPr/>
          </p:nvSpPr>
          <p:spPr bwMode="black">
            <a:xfrm>
              <a:off x="7309863"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2" name="Freihandform: Form 197">
              <a:extLst>
                <a:ext uri="{FF2B5EF4-FFF2-40B4-BE49-F238E27FC236}">
                  <a16:creationId xmlns:a16="http://schemas.microsoft.com/office/drawing/2014/main" id="{990AD6D0-965E-4D6E-956F-3D6501D73AB5}"/>
                </a:ext>
              </a:extLst>
            </p:cNvPr>
            <p:cNvSpPr/>
            <p:nvPr/>
          </p:nvSpPr>
          <p:spPr bwMode="black">
            <a:xfrm>
              <a:off x="7833941"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3" name="Freihandform: Form 198">
              <a:extLst>
                <a:ext uri="{FF2B5EF4-FFF2-40B4-BE49-F238E27FC236}">
                  <a16:creationId xmlns:a16="http://schemas.microsoft.com/office/drawing/2014/main" id="{79B15151-4BE3-4941-9CC5-1398D3BC004F}"/>
                </a:ext>
              </a:extLst>
            </p:cNvPr>
            <p:cNvSpPr/>
            <p:nvPr/>
          </p:nvSpPr>
          <p:spPr bwMode="black">
            <a:xfrm>
              <a:off x="8358019"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4" name="Freihandform: Form 199">
              <a:extLst>
                <a:ext uri="{FF2B5EF4-FFF2-40B4-BE49-F238E27FC236}">
                  <a16:creationId xmlns:a16="http://schemas.microsoft.com/office/drawing/2014/main" id="{CEBC2BEA-B38F-4817-B79D-7E70DDF8F694}"/>
                </a:ext>
              </a:extLst>
            </p:cNvPr>
            <p:cNvSpPr/>
            <p:nvPr/>
          </p:nvSpPr>
          <p:spPr bwMode="black">
            <a:xfrm>
              <a:off x="8882009" y="3569110"/>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7"/>
                  </a:lnTo>
                  <a:lnTo>
                    <a:pt x="32837"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5" name="Freihandform: Form 200">
              <a:extLst>
                <a:ext uri="{FF2B5EF4-FFF2-40B4-BE49-F238E27FC236}">
                  <a16:creationId xmlns:a16="http://schemas.microsoft.com/office/drawing/2014/main" id="{CE78186C-89F2-40C1-82BD-4EBAD897C518}"/>
                </a:ext>
              </a:extLst>
            </p:cNvPr>
            <p:cNvSpPr/>
            <p:nvPr/>
          </p:nvSpPr>
          <p:spPr bwMode="black">
            <a:xfrm>
              <a:off x="9406087"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6" name="Freihandform: Form 201">
              <a:extLst>
                <a:ext uri="{FF2B5EF4-FFF2-40B4-BE49-F238E27FC236}">
                  <a16:creationId xmlns:a16="http://schemas.microsoft.com/office/drawing/2014/main" id="{DE1DAD52-3382-43C1-BCFE-D254AFF577FC}"/>
                </a:ext>
              </a:extLst>
            </p:cNvPr>
            <p:cNvSpPr/>
            <p:nvPr/>
          </p:nvSpPr>
          <p:spPr bwMode="black">
            <a:xfrm>
              <a:off x="9930165"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7" name="Freihandform: Form 202">
              <a:extLst>
                <a:ext uri="{FF2B5EF4-FFF2-40B4-BE49-F238E27FC236}">
                  <a16:creationId xmlns:a16="http://schemas.microsoft.com/office/drawing/2014/main" id="{497AF340-3741-4ACC-8347-E80E047A8FBD}"/>
                </a:ext>
              </a:extLst>
            </p:cNvPr>
            <p:cNvSpPr/>
            <p:nvPr/>
          </p:nvSpPr>
          <p:spPr bwMode="black">
            <a:xfrm>
              <a:off x="10454243"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8" name="Freihandform: Form 203">
              <a:extLst>
                <a:ext uri="{FF2B5EF4-FFF2-40B4-BE49-F238E27FC236}">
                  <a16:creationId xmlns:a16="http://schemas.microsoft.com/office/drawing/2014/main" id="{C68EDAB9-3E1F-42D7-A11F-A53F30FF6B3A}"/>
                </a:ext>
              </a:extLst>
            </p:cNvPr>
            <p:cNvSpPr/>
            <p:nvPr/>
          </p:nvSpPr>
          <p:spPr bwMode="black">
            <a:xfrm>
              <a:off x="10978233" y="3569110"/>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9" name="Freihandform: Form 204">
              <a:extLst>
                <a:ext uri="{FF2B5EF4-FFF2-40B4-BE49-F238E27FC236}">
                  <a16:creationId xmlns:a16="http://schemas.microsoft.com/office/drawing/2014/main" id="{C66300F0-BEDE-4CB9-A09A-2F30101AF5DF}"/>
                </a:ext>
              </a:extLst>
            </p:cNvPr>
            <p:cNvSpPr/>
            <p:nvPr/>
          </p:nvSpPr>
          <p:spPr bwMode="black">
            <a:xfrm>
              <a:off x="11502311" y="3569110"/>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0" name="Freihandform: Form 205">
              <a:extLst>
                <a:ext uri="{FF2B5EF4-FFF2-40B4-BE49-F238E27FC236}">
                  <a16:creationId xmlns:a16="http://schemas.microsoft.com/office/drawing/2014/main" id="{65336C30-EEFD-4F07-813E-7122210DE449}"/>
                </a:ext>
              </a:extLst>
            </p:cNvPr>
            <p:cNvSpPr/>
            <p:nvPr/>
          </p:nvSpPr>
          <p:spPr bwMode="black">
            <a:xfrm>
              <a:off x="12026389"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1" name="Freihandform: Form 206">
              <a:extLst>
                <a:ext uri="{FF2B5EF4-FFF2-40B4-BE49-F238E27FC236}">
                  <a16:creationId xmlns:a16="http://schemas.microsoft.com/office/drawing/2014/main" id="{F467C932-81D1-4DA0-9F51-5E1F1DB5C9C0}"/>
                </a:ext>
              </a:extLst>
            </p:cNvPr>
            <p:cNvSpPr/>
            <p:nvPr/>
          </p:nvSpPr>
          <p:spPr bwMode="black">
            <a:xfrm>
              <a:off x="7309863"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2" name="Freihandform: Form 207">
              <a:extLst>
                <a:ext uri="{FF2B5EF4-FFF2-40B4-BE49-F238E27FC236}">
                  <a16:creationId xmlns:a16="http://schemas.microsoft.com/office/drawing/2014/main" id="{912050EB-89E3-49A1-93E6-51800DD3E117}"/>
                </a:ext>
              </a:extLst>
            </p:cNvPr>
            <p:cNvSpPr/>
            <p:nvPr/>
          </p:nvSpPr>
          <p:spPr bwMode="black">
            <a:xfrm>
              <a:off x="7833941"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3" name="Freihandform: Form 208">
              <a:extLst>
                <a:ext uri="{FF2B5EF4-FFF2-40B4-BE49-F238E27FC236}">
                  <a16:creationId xmlns:a16="http://schemas.microsoft.com/office/drawing/2014/main" id="{A87BE4C3-8F62-4BCE-8078-21924E810CDA}"/>
                </a:ext>
              </a:extLst>
            </p:cNvPr>
            <p:cNvSpPr/>
            <p:nvPr/>
          </p:nvSpPr>
          <p:spPr bwMode="black">
            <a:xfrm>
              <a:off x="8358019"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4" name="Freihandform: Form 209">
              <a:extLst>
                <a:ext uri="{FF2B5EF4-FFF2-40B4-BE49-F238E27FC236}">
                  <a16:creationId xmlns:a16="http://schemas.microsoft.com/office/drawing/2014/main" id="{8A3C6C8B-D402-4893-92E7-A6A7A7EE023F}"/>
                </a:ext>
              </a:extLst>
            </p:cNvPr>
            <p:cNvSpPr/>
            <p:nvPr/>
          </p:nvSpPr>
          <p:spPr bwMode="black">
            <a:xfrm>
              <a:off x="8882009" y="4093188"/>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5" name="Freihandform: Form 210">
              <a:extLst>
                <a:ext uri="{FF2B5EF4-FFF2-40B4-BE49-F238E27FC236}">
                  <a16:creationId xmlns:a16="http://schemas.microsoft.com/office/drawing/2014/main" id="{18C92F80-BC95-4A2F-AF87-46E66AD3FFC9}"/>
                </a:ext>
              </a:extLst>
            </p:cNvPr>
            <p:cNvSpPr/>
            <p:nvPr/>
          </p:nvSpPr>
          <p:spPr bwMode="black">
            <a:xfrm>
              <a:off x="9406087"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6" name="Freihandform: Form 211">
              <a:extLst>
                <a:ext uri="{FF2B5EF4-FFF2-40B4-BE49-F238E27FC236}">
                  <a16:creationId xmlns:a16="http://schemas.microsoft.com/office/drawing/2014/main" id="{71E60BDE-22B8-49C2-A4E1-145E64B586AD}"/>
                </a:ext>
              </a:extLst>
            </p:cNvPr>
            <p:cNvSpPr/>
            <p:nvPr/>
          </p:nvSpPr>
          <p:spPr bwMode="black">
            <a:xfrm>
              <a:off x="9930165"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7" name="Freihandform: Form 212">
              <a:extLst>
                <a:ext uri="{FF2B5EF4-FFF2-40B4-BE49-F238E27FC236}">
                  <a16:creationId xmlns:a16="http://schemas.microsoft.com/office/drawing/2014/main" id="{71443380-A592-4EEE-95FC-6BB6E7E4DDE3}"/>
                </a:ext>
              </a:extLst>
            </p:cNvPr>
            <p:cNvSpPr/>
            <p:nvPr/>
          </p:nvSpPr>
          <p:spPr bwMode="black">
            <a:xfrm>
              <a:off x="10454243"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8" name="Freihandform: Form 213">
              <a:extLst>
                <a:ext uri="{FF2B5EF4-FFF2-40B4-BE49-F238E27FC236}">
                  <a16:creationId xmlns:a16="http://schemas.microsoft.com/office/drawing/2014/main" id="{B85422EE-AB6A-4497-B4A8-07CDC2B5B68B}"/>
                </a:ext>
              </a:extLst>
            </p:cNvPr>
            <p:cNvSpPr/>
            <p:nvPr/>
          </p:nvSpPr>
          <p:spPr bwMode="black">
            <a:xfrm>
              <a:off x="10978233" y="409318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9" name="Freihandform: Form 214">
              <a:extLst>
                <a:ext uri="{FF2B5EF4-FFF2-40B4-BE49-F238E27FC236}">
                  <a16:creationId xmlns:a16="http://schemas.microsoft.com/office/drawing/2014/main" id="{31BAA9EA-C839-4157-8AF3-04F92DD27176}"/>
                </a:ext>
              </a:extLst>
            </p:cNvPr>
            <p:cNvSpPr/>
            <p:nvPr/>
          </p:nvSpPr>
          <p:spPr bwMode="black">
            <a:xfrm>
              <a:off x="11502311" y="409318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0" name="Freihandform: Form 215">
              <a:extLst>
                <a:ext uri="{FF2B5EF4-FFF2-40B4-BE49-F238E27FC236}">
                  <a16:creationId xmlns:a16="http://schemas.microsoft.com/office/drawing/2014/main" id="{44545937-C823-4AA0-A26C-3AB98AFB4549}"/>
                </a:ext>
              </a:extLst>
            </p:cNvPr>
            <p:cNvSpPr/>
            <p:nvPr/>
          </p:nvSpPr>
          <p:spPr bwMode="black">
            <a:xfrm>
              <a:off x="12026389"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1" name="Freihandform: Form 216">
              <a:extLst>
                <a:ext uri="{FF2B5EF4-FFF2-40B4-BE49-F238E27FC236}">
                  <a16:creationId xmlns:a16="http://schemas.microsoft.com/office/drawing/2014/main" id="{E6B9B379-7104-4991-A24C-DFFE30C5DB64}"/>
                </a:ext>
              </a:extLst>
            </p:cNvPr>
            <p:cNvSpPr/>
            <p:nvPr/>
          </p:nvSpPr>
          <p:spPr bwMode="black">
            <a:xfrm>
              <a:off x="7309863"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2" name="Freihandform: Form 217">
              <a:extLst>
                <a:ext uri="{FF2B5EF4-FFF2-40B4-BE49-F238E27FC236}">
                  <a16:creationId xmlns:a16="http://schemas.microsoft.com/office/drawing/2014/main" id="{9FE27D01-3E65-4BD6-9BA3-C8BE25D50E78}"/>
                </a:ext>
              </a:extLst>
            </p:cNvPr>
            <p:cNvSpPr/>
            <p:nvPr/>
          </p:nvSpPr>
          <p:spPr bwMode="black">
            <a:xfrm>
              <a:off x="7833941"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3" name="Freihandform: Form 218">
              <a:extLst>
                <a:ext uri="{FF2B5EF4-FFF2-40B4-BE49-F238E27FC236}">
                  <a16:creationId xmlns:a16="http://schemas.microsoft.com/office/drawing/2014/main" id="{F4C26674-5526-41F9-B5CD-F8F3F8FF7BF2}"/>
                </a:ext>
              </a:extLst>
            </p:cNvPr>
            <p:cNvSpPr/>
            <p:nvPr/>
          </p:nvSpPr>
          <p:spPr bwMode="black">
            <a:xfrm>
              <a:off x="8358019"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4" name="Freihandform: Form 219">
              <a:extLst>
                <a:ext uri="{FF2B5EF4-FFF2-40B4-BE49-F238E27FC236}">
                  <a16:creationId xmlns:a16="http://schemas.microsoft.com/office/drawing/2014/main" id="{9FE79128-EDFF-471F-B275-5ADD3D9142DA}"/>
                </a:ext>
              </a:extLst>
            </p:cNvPr>
            <p:cNvSpPr/>
            <p:nvPr/>
          </p:nvSpPr>
          <p:spPr bwMode="black">
            <a:xfrm>
              <a:off x="8882009" y="4617266"/>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5" name="Freihandform: Form 220">
              <a:extLst>
                <a:ext uri="{FF2B5EF4-FFF2-40B4-BE49-F238E27FC236}">
                  <a16:creationId xmlns:a16="http://schemas.microsoft.com/office/drawing/2014/main" id="{7C85D50F-D0FA-485B-94EF-A907AE27DA2A}"/>
                </a:ext>
              </a:extLst>
            </p:cNvPr>
            <p:cNvSpPr/>
            <p:nvPr/>
          </p:nvSpPr>
          <p:spPr bwMode="black">
            <a:xfrm>
              <a:off x="9406087"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6" name="Freihandform: Form 221">
              <a:extLst>
                <a:ext uri="{FF2B5EF4-FFF2-40B4-BE49-F238E27FC236}">
                  <a16:creationId xmlns:a16="http://schemas.microsoft.com/office/drawing/2014/main" id="{E3F7FC3B-A5CF-4204-899F-807A5AC7D3B9}"/>
                </a:ext>
              </a:extLst>
            </p:cNvPr>
            <p:cNvSpPr/>
            <p:nvPr/>
          </p:nvSpPr>
          <p:spPr bwMode="black">
            <a:xfrm>
              <a:off x="9930165"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7" name="Freihandform: Form 222">
              <a:extLst>
                <a:ext uri="{FF2B5EF4-FFF2-40B4-BE49-F238E27FC236}">
                  <a16:creationId xmlns:a16="http://schemas.microsoft.com/office/drawing/2014/main" id="{D88EF8E0-64EB-4BF1-A225-2847DBEE1B30}"/>
                </a:ext>
              </a:extLst>
            </p:cNvPr>
            <p:cNvSpPr/>
            <p:nvPr/>
          </p:nvSpPr>
          <p:spPr bwMode="black">
            <a:xfrm>
              <a:off x="10454243"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8" name="Freihandform: Form 223">
              <a:extLst>
                <a:ext uri="{FF2B5EF4-FFF2-40B4-BE49-F238E27FC236}">
                  <a16:creationId xmlns:a16="http://schemas.microsoft.com/office/drawing/2014/main" id="{1F469174-39E1-4410-86CF-3B9ADFE63FB4}"/>
                </a:ext>
              </a:extLst>
            </p:cNvPr>
            <p:cNvSpPr/>
            <p:nvPr/>
          </p:nvSpPr>
          <p:spPr bwMode="black">
            <a:xfrm>
              <a:off x="10978233" y="461726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9" name="Freihandform: Form 224">
              <a:extLst>
                <a:ext uri="{FF2B5EF4-FFF2-40B4-BE49-F238E27FC236}">
                  <a16:creationId xmlns:a16="http://schemas.microsoft.com/office/drawing/2014/main" id="{9074A0F4-AEED-4051-BA1E-C51F55FBF26C}"/>
                </a:ext>
              </a:extLst>
            </p:cNvPr>
            <p:cNvSpPr/>
            <p:nvPr/>
          </p:nvSpPr>
          <p:spPr bwMode="black">
            <a:xfrm>
              <a:off x="11502311" y="461726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0" name="Freihandform: Form 225">
              <a:extLst>
                <a:ext uri="{FF2B5EF4-FFF2-40B4-BE49-F238E27FC236}">
                  <a16:creationId xmlns:a16="http://schemas.microsoft.com/office/drawing/2014/main" id="{4AC57012-26D2-46BA-B48C-718A47CFA640}"/>
                </a:ext>
              </a:extLst>
            </p:cNvPr>
            <p:cNvSpPr/>
            <p:nvPr/>
          </p:nvSpPr>
          <p:spPr bwMode="black">
            <a:xfrm>
              <a:off x="12026389"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1" name="Freihandform: Form 226">
              <a:extLst>
                <a:ext uri="{FF2B5EF4-FFF2-40B4-BE49-F238E27FC236}">
                  <a16:creationId xmlns:a16="http://schemas.microsoft.com/office/drawing/2014/main" id="{DC2E5CB4-E591-4FDB-A6B8-74A770BF50DD}"/>
                </a:ext>
              </a:extLst>
            </p:cNvPr>
            <p:cNvSpPr/>
            <p:nvPr/>
          </p:nvSpPr>
          <p:spPr bwMode="black">
            <a:xfrm>
              <a:off x="7309863"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2" name="Freihandform: Form 227">
              <a:extLst>
                <a:ext uri="{FF2B5EF4-FFF2-40B4-BE49-F238E27FC236}">
                  <a16:creationId xmlns:a16="http://schemas.microsoft.com/office/drawing/2014/main" id="{5D49DD8E-BA04-4EF4-AAE9-53E5B3B73E04}"/>
                </a:ext>
              </a:extLst>
            </p:cNvPr>
            <p:cNvSpPr/>
            <p:nvPr/>
          </p:nvSpPr>
          <p:spPr bwMode="black">
            <a:xfrm>
              <a:off x="7833941"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3" name="Freihandform: Form 228">
              <a:extLst>
                <a:ext uri="{FF2B5EF4-FFF2-40B4-BE49-F238E27FC236}">
                  <a16:creationId xmlns:a16="http://schemas.microsoft.com/office/drawing/2014/main" id="{CE647339-13DE-46EF-8217-64960811D54A}"/>
                </a:ext>
              </a:extLst>
            </p:cNvPr>
            <p:cNvSpPr/>
            <p:nvPr/>
          </p:nvSpPr>
          <p:spPr bwMode="black">
            <a:xfrm>
              <a:off x="8358019"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4" name="Freihandform: Form 229">
              <a:extLst>
                <a:ext uri="{FF2B5EF4-FFF2-40B4-BE49-F238E27FC236}">
                  <a16:creationId xmlns:a16="http://schemas.microsoft.com/office/drawing/2014/main" id="{7E1CFE53-7A23-478F-9465-FEDA84118558}"/>
                </a:ext>
              </a:extLst>
            </p:cNvPr>
            <p:cNvSpPr/>
            <p:nvPr/>
          </p:nvSpPr>
          <p:spPr bwMode="black">
            <a:xfrm>
              <a:off x="8882009" y="5141344"/>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769"/>
                  </a:lnTo>
                  <a:lnTo>
                    <a:pt x="4842" y="38472"/>
                  </a:lnTo>
                  <a:lnTo>
                    <a:pt x="17343" y="47627"/>
                  </a:lnTo>
                  <a:lnTo>
                    <a:pt x="32837"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5" name="Freihandform: Form 230">
              <a:extLst>
                <a:ext uri="{FF2B5EF4-FFF2-40B4-BE49-F238E27FC236}">
                  <a16:creationId xmlns:a16="http://schemas.microsoft.com/office/drawing/2014/main" id="{1D8EDC44-2D28-4275-B56D-0FCD30090BF5}"/>
                </a:ext>
              </a:extLst>
            </p:cNvPr>
            <p:cNvSpPr/>
            <p:nvPr/>
          </p:nvSpPr>
          <p:spPr bwMode="black">
            <a:xfrm>
              <a:off x="9406087"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6" name="Freihandform: Form 231">
              <a:extLst>
                <a:ext uri="{FF2B5EF4-FFF2-40B4-BE49-F238E27FC236}">
                  <a16:creationId xmlns:a16="http://schemas.microsoft.com/office/drawing/2014/main" id="{B4CD84C0-582F-419B-B343-0094CE86939F}"/>
                </a:ext>
              </a:extLst>
            </p:cNvPr>
            <p:cNvSpPr/>
            <p:nvPr/>
          </p:nvSpPr>
          <p:spPr bwMode="black">
            <a:xfrm>
              <a:off x="9930165"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7" name="Freihandform: Form 232">
              <a:extLst>
                <a:ext uri="{FF2B5EF4-FFF2-40B4-BE49-F238E27FC236}">
                  <a16:creationId xmlns:a16="http://schemas.microsoft.com/office/drawing/2014/main" id="{AFFF5CEF-2450-4203-BFEF-77B56F224BB9}"/>
                </a:ext>
              </a:extLst>
            </p:cNvPr>
            <p:cNvSpPr/>
            <p:nvPr/>
          </p:nvSpPr>
          <p:spPr bwMode="black">
            <a:xfrm>
              <a:off x="10454243"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8" name="Freihandform: Form 233">
              <a:extLst>
                <a:ext uri="{FF2B5EF4-FFF2-40B4-BE49-F238E27FC236}">
                  <a16:creationId xmlns:a16="http://schemas.microsoft.com/office/drawing/2014/main" id="{FE2CFE18-E4B1-486C-A5DA-A597A3E4F47D}"/>
                </a:ext>
              </a:extLst>
            </p:cNvPr>
            <p:cNvSpPr/>
            <p:nvPr/>
          </p:nvSpPr>
          <p:spPr bwMode="black">
            <a:xfrm>
              <a:off x="10978233" y="5141344"/>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769"/>
                  </a:lnTo>
                  <a:lnTo>
                    <a:pt x="4842"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9" name="Freihandform: Form 234">
              <a:extLst>
                <a:ext uri="{FF2B5EF4-FFF2-40B4-BE49-F238E27FC236}">
                  <a16:creationId xmlns:a16="http://schemas.microsoft.com/office/drawing/2014/main" id="{7C9C9EBC-B92C-4C04-8965-2AF78FFF223C}"/>
                </a:ext>
              </a:extLst>
            </p:cNvPr>
            <p:cNvSpPr/>
            <p:nvPr/>
          </p:nvSpPr>
          <p:spPr bwMode="black">
            <a:xfrm>
              <a:off x="11502311" y="5141344"/>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769"/>
                  </a:lnTo>
                  <a:lnTo>
                    <a:pt x="4754"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0" name="Freihandform: Form 235">
              <a:extLst>
                <a:ext uri="{FF2B5EF4-FFF2-40B4-BE49-F238E27FC236}">
                  <a16:creationId xmlns:a16="http://schemas.microsoft.com/office/drawing/2014/main" id="{BADE2D91-9AC3-4ABE-B7EF-B0A5CAD77EB5}"/>
                </a:ext>
              </a:extLst>
            </p:cNvPr>
            <p:cNvSpPr/>
            <p:nvPr/>
          </p:nvSpPr>
          <p:spPr bwMode="black">
            <a:xfrm>
              <a:off x="12026389"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1" name="Freihandform: Form 236">
              <a:extLst>
                <a:ext uri="{FF2B5EF4-FFF2-40B4-BE49-F238E27FC236}">
                  <a16:creationId xmlns:a16="http://schemas.microsoft.com/office/drawing/2014/main" id="{0012C051-9CBB-4CB2-B072-ED4EDC20C583}"/>
                </a:ext>
              </a:extLst>
            </p:cNvPr>
            <p:cNvSpPr/>
            <p:nvPr/>
          </p:nvSpPr>
          <p:spPr bwMode="black">
            <a:xfrm>
              <a:off x="7309863"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2" name="Freihandform: Form 237">
              <a:extLst>
                <a:ext uri="{FF2B5EF4-FFF2-40B4-BE49-F238E27FC236}">
                  <a16:creationId xmlns:a16="http://schemas.microsoft.com/office/drawing/2014/main" id="{25C71202-E0F0-4F0C-9705-18328125D73E}"/>
                </a:ext>
              </a:extLst>
            </p:cNvPr>
            <p:cNvSpPr/>
            <p:nvPr/>
          </p:nvSpPr>
          <p:spPr bwMode="black">
            <a:xfrm>
              <a:off x="7833941"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3" name="Freihandform: Form 238">
              <a:extLst>
                <a:ext uri="{FF2B5EF4-FFF2-40B4-BE49-F238E27FC236}">
                  <a16:creationId xmlns:a16="http://schemas.microsoft.com/office/drawing/2014/main" id="{52BAF21F-9D1A-4A98-9971-D180EEE33A0B}"/>
                </a:ext>
              </a:extLst>
            </p:cNvPr>
            <p:cNvSpPr/>
            <p:nvPr/>
          </p:nvSpPr>
          <p:spPr bwMode="black">
            <a:xfrm>
              <a:off x="8358019"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4" name="Freihandform: Form 239">
              <a:extLst>
                <a:ext uri="{FF2B5EF4-FFF2-40B4-BE49-F238E27FC236}">
                  <a16:creationId xmlns:a16="http://schemas.microsoft.com/office/drawing/2014/main" id="{A13CA3F3-340E-4C4D-9419-72DE830D6076}"/>
                </a:ext>
              </a:extLst>
            </p:cNvPr>
            <p:cNvSpPr/>
            <p:nvPr/>
          </p:nvSpPr>
          <p:spPr bwMode="black">
            <a:xfrm>
              <a:off x="8882009" y="5665334"/>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8"/>
                  </a:lnTo>
                  <a:lnTo>
                    <a:pt x="32837"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5" name="Freihandform: Form 240">
              <a:extLst>
                <a:ext uri="{FF2B5EF4-FFF2-40B4-BE49-F238E27FC236}">
                  <a16:creationId xmlns:a16="http://schemas.microsoft.com/office/drawing/2014/main" id="{94654B4C-4078-4653-999F-D415A9F61CFD}"/>
                </a:ext>
              </a:extLst>
            </p:cNvPr>
            <p:cNvSpPr/>
            <p:nvPr/>
          </p:nvSpPr>
          <p:spPr bwMode="black">
            <a:xfrm>
              <a:off x="9406087"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6" name="Freihandform: Form 241">
              <a:extLst>
                <a:ext uri="{FF2B5EF4-FFF2-40B4-BE49-F238E27FC236}">
                  <a16:creationId xmlns:a16="http://schemas.microsoft.com/office/drawing/2014/main" id="{7CC59467-DFA0-43CB-9F38-1A4EDB7AC389}"/>
                </a:ext>
              </a:extLst>
            </p:cNvPr>
            <p:cNvSpPr/>
            <p:nvPr/>
          </p:nvSpPr>
          <p:spPr bwMode="black">
            <a:xfrm>
              <a:off x="9930165"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7" name="Freihandform: Form 242">
              <a:extLst>
                <a:ext uri="{FF2B5EF4-FFF2-40B4-BE49-F238E27FC236}">
                  <a16:creationId xmlns:a16="http://schemas.microsoft.com/office/drawing/2014/main" id="{9C72F1B0-407F-48F7-8F6A-30BEE5754C39}"/>
                </a:ext>
              </a:extLst>
            </p:cNvPr>
            <p:cNvSpPr/>
            <p:nvPr/>
          </p:nvSpPr>
          <p:spPr bwMode="black">
            <a:xfrm>
              <a:off x="10454243"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8" name="Freihandform: Form 243">
              <a:extLst>
                <a:ext uri="{FF2B5EF4-FFF2-40B4-BE49-F238E27FC236}">
                  <a16:creationId xmlns:a16="http://schemas.microsoft.com/office/drawing/2014/main" id="{87E540AA-BD45-4481-93B6-D8130542984C}"/>
                </a:ext>
              </a:extLst>
            </p:cNvPr>
            <p:cNvSpPr/>
            <p:nvPr/>
          </p:nvSpPr>
          <p:spPr bwMode="black">
            <a:xfrm>
              <a:off x="10978233" y="5665334"/>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9" name="Freihandform: Form 244">
              <a:extLst>
                <a:ext uri="{FF2B5EF4-FFF2-40B4-BE49-F238E27FC236}">
                  <a16:creationId xmlns:a16="http://schemas.microsoft.com/office/drawing/2014/main" id="{E010C1AD-FA1C-4C2D-BEE4-C778B364E676}"/>
                </a:ext>
              </a:extLst>
            </p:cNvPr>
            <p:cNvSpPr/>
            <p:nvPr/>
          </p:nvSpPr>
          <p:spPr bwMode="black">
            <a:xfrm>
              <a:off x="11502311" y="5665334"/>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0" name="Freihandform: Form 245">
              <a:extLst>
                <a:ext uri="{FF2B5EF4-FFF2-40B4-BE49-F238E27FC236}">
                  <a16:creationId xmlns:a16="http://schemas.microsoft.com/office/drawing/2014/main" id="{D8F30B08-063D-42D0-87FD-5FD70A50512C}"/>
                </a:ext>
              </a:extLst>
            </p:cNvPr>
            <p:cNvSpPr/>
            <p:nvPr/>
          </p:nvSpPr>
          <p:spPr bwMode="black">
            <a:xfrm>
              <a:off x="12026389"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1" name="Freihandform: Form 246">
              <a:extLst>
                <a:ext uri="{FF2B5EF4-FFF2-40B4-BE49-F238E27FC236}">
                  <a16:creationId xmlns:a16="http://schemas.microsoft.com/office/drawing/2014/main" id="{5092DA67-2616-423A-9EB9-67E11AD19B4E}"/>
                </a:ext>
              </a:extLst>
            </p:cNvPr>
            <p:cNvSpPr/>
            <p:nvPr/>
          </p:nvSpPr>
          <p:spPr bwMode="black">
            <a:xfrm>
              <a:off x="7309863"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2" name="Freihandform: Form 247">
              <a:extLst>
                <a:ext uri="{FF2B5EF4-FFF2-40B4-BE49-F238E27FC236}">
                  <a16:creationId xmlns:a16="http://schemas.microsoft.com/office/drawing/2014/main" id="{9E2A1BD4-D016-46C1-A299-EC99C6BECF26}"/>
                </a:ext>
              </a:extLst>
            </p:cNvPr>
            <p:cNvSpPr/>
            <p:nvPr/>
          </p:nvSpPr>
          <p:spPr bwMode="black">
            <a:xfrm>
              <a:off x="7833941"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3" name="Freihandform: Form 248">
              <a:extLst>
                <a:ext uri="{FF2B5EF4-FFF2-40B4-BE49-F238E27FC236}">
                  <a16:creationId xmlns:a16="http://schemas.microsoft.com/office/drawing/2014/main" id="{3B42590C-A46D-40D1-91D6-CE9341D76AC7}"/>
                </a:ext>
              </a:extLst>
            </p:cNvPr>
            <p:cNvSpPr/>
            <p:nvPr/>
          </p:nvSpPr>
          <p:spPr bwMode="black">
            <a:xfrm>
              <a:off x="8358019"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4" name="Freihandform: Form 249">
              <a:extLst>
                <a:ext uri="{FF2B5EF4-FFF2-40B4-BE49-F238E27FC236}">
                  <a16:creationId xmlns:a16="http://schemas.microsoft.com/office/drawing/2014/main" id="{903630D9-5449-421F-B482-0BA318617A38}"/>
                </a:ext>
              </a:extLst>
            </p:cNvPr>
            <p:cNvSpPr/>
            <p:nvPr/>
          </p:nvSpPr>
          <p:spPr bwMode="black">
            <a:xfrm>
              <a:off x="8882009" y="6189412"/>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5" name="Freihandform: Form 250">
              <a:extLst>
                <a:ext uri="{FF2B5EF4-FFF2-40B4-BE49-F238E27FC236}">
                  <a16:creationId xmlns:a16="http://schemas.microsoft.com/office/drawing/2014/main" id="{525EE76E-B327-42DA-9334-718CE5AF26AE}"/>
                </a:ext>
              </a:extLst>
            </p:cNvPr>
            <p:cNvSpPr/>
            <p:nvPr/>
          </p:nvSpPr>
          <p:spPr bwMode="black">
            <a:xfrm>
              <a:off x="9406087"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6" name="Freihandform: Form 251">
              <a:extLst>
                <a:ext uri="{FF2B5EF4-FFF2-40B4-BE49-F238E27FC236}">
                  <a16:creationId xmlns:a16="http://schemas.microsoft.com/office/drawing/2014/main" id="{4AE8C3E4-61BD-433A-8FE9-D36C55E2C9C0}"/>
                </a:ext>
              </a:extLst>
            </p:cNvPr>
            <p:cNvSpPr/>
            <p:nvPr/>
          </p:nvSpPr>
          <p:spPr bwMode="black">
            <a:xfrm>
              <a:off x="9930165"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7" name="Freihandform: Form 252">
              <a:extLst>
                <a:ext uri="{FF2B5EF4-FFF2-40B4-BE49-F238E27FC236}">
                  <a16:creationId xmlns:a16="http://schemas.microsoft.com/office/drawing/2014/main" id="{5055B273-492F-4C9D-AD2E-0B63DB005202}"/>
                </a:ext>
              </a:extLst>
            </p:cNvPr>
            <p:cNvSpPr/>
            <p:nvPr/>
          </p:nvSpPr>
          <p:spPr bwMode="black">
            <a:xfrm>
              <a:off x="10454243"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8" name="Freihandform: Form 253">
              <a:extLst>
                <a:ext uri="{FF2B5EF4-FFF2-40B4-BE49-F238E27FC236}">
                  <a16:creationId xmlns:a16="http://schemas.microsoft.com/office/drawing/2014/main" id="{754ECEBA-A7AD-453F-A50F-1B3A6810B498}"/>
                </a:ext>
              </a:extLst>
            </p:cNvPr>
            <p:cNvSpPr/>
            <p:nvPr/>
          </p:nvSpPr>
          <p:spPr bwMode="black">
            <a:xfrm>
              <a:off x="10978233" y="6189412"/>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9" name="Freihandform: Form 254">
              <a:extLst>
                <a:ext uri="{FF2B5EF4-FFF2-40B4-BE49-F238E27FC236}">
                  <a16:creationId xmlns:a16="http://schemas.microsoft.com/office/drawing/2014/main" id="{31DF849F-1D42-466E-B974-26D0E9B6FAD3}"/>
                </a:ext>
              </a:extLst>
            </p:cNvPr>
            <p:cNvSpPr/>
            <p:nvPr/>
          </p:nvSpPr>
          <p:spPr bwMode="black">
            <a:xfrm>
              <a:off x="11502311" y="6189412"/>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0" name="Freihandform: Form 255">
              <a:extLst>
                <a:ext uri="{FF2B5EF4-FFF2-40B4-BE49-F238E27FC236}">
                  <a16:creationId xmlns:a16="http://schemas.microsoft.com/office/drawing/2014/main" id="{5893C9A2-CDAA-4266-AD09-D4E0EEF50940}"/>
                </a:ext>
              </a:extLst>
            </p:cNvPr>
            <p:cNvSpPr/>
            <p:nvPr/>
          </p:nvSpPr>
          <p:spPr bwMode="black">
            <a:xfrm>
              <a:off x="12026389"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11" name="Gruppieren 2">
              <a:extLst>
                <a:ext uri="{FF2B5EF4-FFF2-40B4-BE49-F238E27FC236}">
                  <a16:creationId xmlns:a16="http://schemas.microsoft.com/office/drawing/2014/main" id="{A53C8AFB-4CA8-431F-B6DD-82D8E0286FB3}"/>
                </a:ext>
              </a:extLst>
            </p:cNvPr>
            <p:cNvGrpSpPr/>
            <p:nvPr/>
          </p:nvGrpSpPr>
          <p:grpSpPr bwMode="black">
            <a:xfrm>
              <a:off x="7309863" y="6713490"/>
              <a:ext cx="4766618" cy="47627"/>
              <a:chOff x="7309863" y="6713490"/>
              <a:chExt cx="4766618" cy="47627"/>
            </a:xfrm>
          </p:grpSpPr>
          <p:sp>
            <p:nvSpPr>
              <p:cNvPr id="132" name="Freihandform: Form 256">
                <a:extLst>
                  <a:ext uri="{FF2B5EF4-FFF2-40B4-BE49-F238E27FC236}">
                    <a16:creationId xmlns:a16="http://schemas.microsoft.com/office/drawing/2014/main" id="{ACE4C0F7-6E0A-4775-8EEC-8C530E705332}"/>
                  </a:ext>
                </a:extLst>
              </p:cNvPr>
              <p:cNvSpPr/>
              <p:nvPr/>
            </p:nvSpPr>
            <p:spPr bwMode="black">
              <a:xfrm>
                <a:off x="7309863"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3" name="Freihandform: Form 257">
                <a:extLst>
                  <a:ext uri="{FF2B5EF4-FFF2-40B4-BE49-F238E27FC236}">
                    <a16:creationId xmlns:a16="http://schemas.microsoft.com/office/drawing/2014/main" id="{6D1E5C3C-27A9-4AFE-8D7A-B3ADBA28CEE9}"/>
                  </a:ext>
                </a:extLst>
              </p:cNvPr>
              <p:cNvSpPr/>
              <p:nvPr/>
            </p:nvSpPr>
            <p:spPr bwMode="black">
              <a:xfrm>
                <a:off x="7833941"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4" name="Freihandform: Form 258">
                <a:extLst>
                  <a:ext uri="{FF2B5EF4-FFF2-40B4-BE49-F238E27FC236}">
                    <a16:creationId xmlns:a16="http://schemas.microsoft.com/office/drawing/2014/main" id="{F7C02A20-CC58-4BD8-A711-1D185ED07C5D}"/>
                  </a:ext>
                </a:extLst>
              </p:cNvPr>
              <p:cNvSpPr/>
              <p:nvPr/>
            </p:nvSpPr>
            <p:spPr bwMode="black">
              <a:xfrm>
                <a:off x="8358019"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5" name="Freihandform: Form 259">
                <a:extLst>
                  <a:ext uri="{FF2B5EF4-FFF2-40B4-BE49-F238E27FC236}">
                    <a16:creationId xmlns:a16="http://schemas.microsoft.com/office/drawing/2014/main" id="{C6CD73AE-1D2D-4CA7-B6E5-7F1B0C8AF584}"/>
                  </a:ext>
                </a:extLst>
              </p:cNvPr>
              <p:cNvSpPr/>
              <p:nvPr/>
            </p:nvSpPr>
            <p:spPr bwMode="black">
              <a:xfrm>
                <a:off x="8882009" y="671349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8"/>
                    </a:lnTo>
                    <a:lnTo>
                      <a:pt x="32837"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6" name="Freihandform: Form 260">
                <a:extLst>
                  <a:ext uri="{FF2B5EF4-FFF2-40B4-BE49-F238E27FC236}">
                    <a16:creationId xmlns:a16="http://schemas.microsoft.com/office/drawing/2014/main" id="{FCF58FCB-6EBA-481B-AC0A-C3ACDC9FC656}"/>
                  </a:ext>
                </a:extLst>
              </p:cNvPr>
              <p:cNvSpPr/>
              <p:nvPr/>
            </p:nvSpPr>
            <p:spPr bwMode="black">
              <a:xfrm>
                <a:off x="9406087"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7" name="Freihandform: Form 261">
                <a:extLst>
                  <a:ext uri="{FF2B5EF4-FFF2-40B4-BE49-F238E27FC236}">
                    <a16:creationId xmlns:a16="http://schemas.microsoft.com/office/drawing/2014/main" id="{7DD49138-DED7-4FE2-87A9-59FA2185F09E}"/>
                  </a:ext>
                </a:extLst>
              </p:cNvPr>
              <p:cNvSpPr/>
              <p:nvPr/>
            </p:nvSpPr>
            <p:spPr bwMode="black">
              <a:xfrm>
                <a:off x="9930165"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8" name="Freihandform: Form 262">
                <a:extLst>
                  <a:ext uri="{FF2B5EF4-FFF2-40B4-BE49-F238E27FC236}">
                    <a16:creationId xmlns:a16="http://schemas.microsoft.com/office/drawing/2014/main" id="{68C8382A-DE88-4D98-BF94-DC64CE910FE2}"/>
                  </a:ext>
                </a:extLst>
              </p:cNvPr>
              <p:cNvSpPr/>
              <p:nvPr/>
            </p:nvSpPr>
            <p:spPr bwMode="black">
              <a:xfrm>
                <a:off x="10454243"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9" name="Freihandform: Form 263">
                <a:extLst>
                  <a:ext uri="{FF2B5EF4-FFF2-40B4-BE49-F238E27FC236}">
                    <a16:creationId xmlns:a16="http://schemas.microsoft.com/office/drawing/2014/main" id="{80405162-4193-41E7-8D6C-40DE34EBAF51}"/>
                  </a:ext>
                </a:extLst>
              </p:cNvPr>
              <p:cNvSpPr/>
              <p:nvPr/>
            </p:nvSpPr>
            <p:spPr bwMode="black">
              <a:xfrm>
                <a:off x="10978233" y="671349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0" name="Freihandform: Form 264">
                <a:extLst>
                  <a:ext uri="{FF2B5EF4-FFF2-40B4-BE49-F238E27FC236}">
                    <a16:creationId xmlns:a16="http://schemas.microsoft.com/office/drawing/2014/main" id="{5D73AC7F-C244-41DB-8712-67B052024975}"/>
                  </a:ext>
                </a:extLst>
              </p:cNvPr>
              <p:cNvSpPr/>
              <p:nvPr/>
            </p:nvSpPr>
            <p:spPr bwMode="black">
              <a:xfrm>
                <a:off x="11502311" y="671349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1" name="Freihandform: Form 265">
                <a:extLst>
                  <a:ext uri="{FF2B5EF4-FFF2-40B4-BE49-F238E27FC236}">
                    <a16:creationId xmlns:a16="http://schemas.microsoft.com/office/drawing/2014/main" id="{56C6E622-B89B-45C6-9E3C-7B4ECAE123D1}"/>
                  </a:ext>
                </a:extLst>
              </p:cNvPr>
              <p:cNvSpPr/>
              <p:nvPr/>
            </p:nvSpPr>
            <p:spPr bwMode="black">
              <a:xfrm>
                <a:off x="12026389"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2" name="Gruppieren 1">
              <a:extLst>
                <a:ext uri="{FF2B5EF4-FFF2-40B4-BE49-F238E27FC236}">
                  <a16:creationId xmlns:a16="http://schemas.microsoft.com/office/drawing/2014/main" id="{56D28777-0531-4450-BD32-52B461028E4A}"/>
                </a:ext>
              </a:extLst>
            </p:cNvPr>
            <p:cNvGrpSpPr/>
            <p:nvPr/>
          </p:nvGrpSpPr>
          <p:grpSpPr bwMode="black">
            <a:xfrm>
              <a:off x="9406087" y="424818"/>
              <a:ext cx="50092" cy="1095695"/>
              <a:chOff x="9406087" y="424818"/>
              <a:chExt cx="50092" cy="1095695"/>
            </a:xfrm>
          </p:grpSpPr>
          <p:sp>
            <p:nvSpPr>
              <p:cNvPr id="129" name="Freihandform: Form 266">
                <a:extLst>
                  <a:ext uri="{FF2B5EF4-FFF2-40B4-BE49-F238E27FC236}">
                    <a16:creationId xmlns:a16="http://schemas.microsoft.com/office/drawing/2014/main" id="{C068AAE5-E321-417A-AE84-CA54A72AF1D2}"/>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0" name="Freihandform: Form 267">
                <a:extLst>
                  <a:ext uri="{FF2B5EF4-FFF2-40B4-BE49-F238E27FC236}">
                    <a16:creationId xmlns:a16="http://schemas.microsoft.com/office/drawing/2014/main" id="{2A7C4F86-5DC2-4E5D-BDF7-989D97E5FB23}"/>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1" name="Freihandform: Form 268">
                <a:extLst>
                  <a:ext uri="{FF2B5EF4-FFF2-40B4-BE49-F238E27FC236}">
                    <a16:creationId xmlns:a16="http://schemas.microsoft.com/office/drawing/2014/main" id="{2238F449-0209-4FFD-AA00-F545DAC4464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3" name="Gruppieren 272">
              <a:extLst>
                <a:ext uri="{FF2B5EF4-FFF2-40B4-BE49-F238E27FC236}">
                  <a16:creationId xmlns:a16="http://schemas.microsoft.com/office/drawing/2014/main" id="{E474ABF1-2D79-4C7D-ACB3-B1F224D3625A}"/>
                </a:ext>
              </a:extLst>
            </p:cNvPr>
            <p:cNvGrpSpPr/>
            <p:nvPr/>
          </p:nvGrpSpPr>
          <p:grpSpPr bwMode="black">
            <a:xfrm>
              <a:off x="8882009" y="424818"/>
              <a:ext cx="50092" cy="1095695"/>
              <a:chOff x="9406087" y="424818"/>
              <a:chExt cx="50092" cy="1095695"/>
            </a:xfrm>
          </p:grpSpPr>
          <p:sp>
            <p:nvSpPr>
              <p:cNvPr id="126" name="Freihandform: Form 273">
                <a:extLst>
                  <a:ext uri="{FF2B5EF4-FFF2-40B4-BE49-F238E27FC236}">
                    <a16:creationId xmlns:a16="http://schemas.microsoft.com/office/drawing/2014/main" id="{ECA8EA45-B757-4304-8B18-651F183EFDD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7" name="Freihandform: Form 274">
                <a:extLst>
                  <a:ext uri="{FF2B5EF4-FFF2-40B4-BE49-F238E27FC236}">
                    <a16:creationId xmlns:a16="http://schemas.microsoft.com/office/drawing/2014/main" id="{7BBD5CF6-87C0-4242-B54B-805E02062A37}"/>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8" name="Freihandform: Form 275">
                <a:extLst>
                  <a:ext uri="{FF2B5EF4-FFF2-40B4-BE49-F238E27FC236}">
                    <a16:creationId xmlns:a16="http://schemas.microsoft.com/office/drawing/2014/main" id="{0238CF75-99EC-4E1E-8FE0-71977942685B}"/>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4" name="Gruppieren 276">
              <a:extLst>
                <a:ext uri="{FF2B5EF4-FFF2-40B4-BE49-F238E27FC236}">
                  <a16:creationId xmlns:a16="http://schemas.microsoft.com/office/drawing/2014/main" id="{BF0B7C25-90BF-4B2B-8665-C747913DDDB7}"/>
                </a:ext>
              </a:extLst>
            </p:cNvPr>
            <p:cNvGrpSpPr/>
            <p:nvPr/>
          </p:nvGrpSpPr>
          <p:grpSpPr bwMode="black">
            <a:xfrm>
              <a:off x="8358019" y="424818"/>
              <a:ext cx="50092" cy="1095695"/>
              <a:chOff x="9406087" y="424818"/>
              <a:chExt cx="50092" cy="1095695"/>
            </a:xfrm>
          </p:grpSpPr>
          <p:sp>
            <p:nvSpPr>
              <p:cNvPr id="123" name="Freihandform: Form 277">
                <a:extLst>
                  <a:ext uri="{FF2B5EF4-FFF2-40B4-BE49-F238E27FC236}">
                    <a16:creationId xmlns:a16="http://schemas.microsoft.com/office/drawing/2014/main" id="{AAF15675-7DD0-40AD-A1CE-13F526741C9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4" name="Freihandform: Form 278">
                <a:extLst>
                  <a:ext uri="{FF2B5EF4-FFF2-40B4-BE49-F238E27FC236}">
                    <a16:creationId xmlns:a16="http://schemas.microsoft.com/office/drawing/2014/main" id="{04004183-2A07-4EC5-8F5A-F17E3597158E}"/>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5" name="Freihandform: Form 279">
                <a:extLst>
                  <a:ext uri="{FF2B5EF4-FFF2-40B4-BE49-F238E27FC236}">
                    <a16:creationId xmlns:a16="http://schemas.microsoft.com/office/drawing/2014/main" id="{D0378D38-6442-405D-A033-37FEE45BB729}"/>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5" name="Gruppieren 280">
              <a:extLst>
                <a:ext uri="{FF2B5EF4-FFF2-40B4-BE49-F238E27FC236}">
                  <a16:creationId xmlns:a16="http://schemas.microsoft.com/office/drawing/2014/main" id="{6B2A0EBE-BDE7-40B8-B255-1380330718A3}"/>
                </a:ext>
              </a:extLst>
            </p:cNvPr>
            <p:cNvGrpSpPr/>
            <p:nvPr/>
          </p:nvGrpSpPr>
          <p:grpSpPr bwMode="black">
            <a:xfrm>
              <a:off x="7833941" y="424818"/>
              <a:ext cx="50092" cy="1095695"/>
              <a:chOff x="9406087" y="424818"/>
              <a:chExt cx="50092" cy="1095695"/>
            </a:xfrm>
          </p:grpSpPr>
          <p:sp>
            <p:nvSpPr>
              <p:cNvPr id="120" name="Freihandform: Form 281">
                <a:extLst>
                  <a:ext uri="{FF2B5EF4-FFF2-40B4-BE49-F238E27FC236}">
                    <a16:creationId xmlns:a16="http://schemas.microsoft.com/office/drawing/2014/main" id="{5051B942-25AC-4A88-8BD0-FA12034BBA47}"/>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1" name="Freihandform: Form 282">
                <a:extLst>
                  <a:ext uri="{FF2B5EF4-FFF2-40B4-BE49-F238E27FC236}">
                    <a16:creationId xmlns:a16="http://schemas.microsoft.com/office/drawing/2014/main" id="{B5BA7509-24D4-4388-8820-030BC188FB94}"/>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2" name="Freihandform: Form 283">
                <a:extLst>
                  <a:ext uri="{FF2B5EF4-FFF2-40B4-BE49-F238E27FC236}">
                    <a16:creationId xmlns:a16="http://schemas.microsoft.com/office/drawing/2014/main" id="{3E580D8F-21FE-4749-B11A-D1ACFE68CF13}"/>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6" name="Gruppieren 284">
              <a:extLst>
                <a:ext uri="{FF2B5EF4-FFF2-40B4-BE49-F238E27FC236}">
                  <a16:creationId xmlns:a16="http://schemas.microsoft.com/office/drawing/2014/main" id="{DC3D2930-304B-4D63-B4BB-98F176C7E2AD}"/>
                </a:ext>
              </a:extLst>
            </p:cNvPr>
            <p:cNvGrpSpPr/>
            <p:nvPr/>
          </p:nvGrpSpPr>
          <p:grpSpPr bwMode="black">
            <a:xfrm>
              <a:off x="7309863" y="424818"/>
              <a:ext cx="50092" cy="1095695"/>
              <a:chOff x="9406087" y="424818"/>
              <a:chExt cx="50092" cy="1095695"/>
            </a:xfrm>
          </p:grpSpPr>
          <p:sp>
            <p:nvSpPr>
              <p:cNvPr id="117" name="Freihandform: Form 285">
                <a:extLst>
                  <a:ext uri="{FF2B5EF4-FFF2-40B4-BE49-F238E27FC236}">
                    <a16:creationId xmlns:a16="http://schemas.microsoft.com/office/drawing/2014/main" id="{C3D03B98-40ED-43E8-A5F1-2DAAC86512DD}"/>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8" name="Freihandform: Form 286">
                <a:extLst>
                  <a:ext uri="{FF2B5EF4-FFF2-40B4-BE49-F238E27FC236}">
                    <a16:creationId xmlns:a16="http://schemas.microsoft.com/office/drawing/2014/main" id="{90601363-D242-48D3-8D37-3CA9F6A85B4A}"/>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9" name="Freihandform: Form 287">
                <a:extLst>
                  <a:ext uri="{FF2B5EF4-FFF2-40B4-BE49-F238E27FC236}">
                    <a16:creationId xmlns:a16="http://schemas.microsoft.com/office/drawing/2014/main" id="{EB818CE4-D172-49CB-80B5-F5B0E9122AA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grpSp>
        <p:nvGrpSpPr>
          <p:cNvPr id="145" name="Logo">
            <a:extLst>
              <a:ext uri="{FF2B5EF4-FFF2-40B4-BE49-F238E27FC236}">
                <a16:creationId xmlns:a16="http://schemas.microsoft.com/office/drawing/2014/main" id="{D11DB3C4-3255-4C9A-8D9A-5A3C05085F22}"/>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46" name="Freihandform: Form 289">
              <a:extLst>
                <a:ext uri="{FF2B5EF4-FFF2-40B4-BE49-F238E27FC236}">
                  <a16:creationId xmlns:a16="http://schemas.microsoft.com/office/drawing/2014/main" id="{55E35934-C18D-44E5-B20C-0A35B3EA43DA}"/>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7" name="Freihandform: Form 290">
              <a:extLst>
                <a:ext uri="{FF2B5EF4-FFF2-40B4-BE49-F238E27FC236}">
                  <a16:creationId xmlns:a16="http://schemas.microsoft.com/office/drawing/2014/main" id="{3C21AD91-875C-4681-A275-C9CA5CA09371}"/>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8" name="Freihandform: Form 291">
              <a:extLst>
                <a:ext uri="{FF2B5EF4-FFF2-40B4-BE49-F238E27FC236}">
                  <a16:creationId xmlns:a16="http://schemas.microsoft.com/office/drawing/2014/main" id="{DBA71C2B-9475-4E47-BD4F-865128B30ED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49" name="Freihandform: Form 292">
              <a:extLst>
                <a:ext uri="{FF2B5EF4-FFF2-40B4-BE49-F238E27FC236}">
                  <a16:creationId xmlns:a16="http://schemas.microsoft.com/office/drawing/2014/main" id="{871D3881-C181-4ECF-BCA8-0EEC52027B29}"/>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0" name="Freihandform: Form 293">
              <a:extLst>
                <a:ext uri="{FF2B5EF4-FFF2-40B4-BE49-F238E27FC236}">
                  <a16:creationId xmlns:a16="http://schemas.microsoft.com/office/drawing/2014/main" id="{EA4FC216-A552-4253-901E-2917E9464B4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1" name="Freihandform: Form 294">
              <a:extLst>
                <a:ext uri="{FF2B5EF4-FFF2-40B4-BE49-F238E27FC236}">
                  <a16:creationId xmlns:a16="http://schemas.microsoft.com/office/drawing/2014/main" id="{4B4AC5B8-0E85-4CCF-A364-80859FB2F967}"/>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52" name="Freihandform: Form 295">
              <a:extLst>
                <a:ext uri="{FF2B5EF4-FFF2-40B4-BE49-F238E27FC236}">
                  <a16:creationId xmlns:a16="http://schemas.microsoft.com/office/drawing/2014/main" id="{121A328A-1E92-45CA-8AF4-806FCA31536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53" name="Freihandform: Form 296">
              <a:extLst>
                <a:ext uri="{FF2B5EF4-FFF2-40B4-BE49-F238E27FC236}">
                  <a16:creationId xmlns:a16="http://schemas.microsoft.com/office/drawing/2014/main" id="{BD74B50D-B324-4D31-B9F3-28E1C010BFE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54" name="Freihandform: Form 297">
              <a:extLst>
                <a:ext uri="{FF2B5EF4-FFF2-40B4-BE49-F238E27FC236}">
                  <a16:creationId xmlns:a16="http://schemas.microsoft.com/office/drawing/2014/main" id="{F283E2C5-3888-4688-848D-8C4AE557669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55" name="Freihandform: Form 298">
              <a:extLst>
                <a:ext uri="{FF2B5EF4-FFF2-40B4-BE49-F238E27FC236}">
                  <a16:creationId xmlns:a16="http://schemas.microsoft.com/office/drawing/2014/main" id="{4E0C9642-DF47-47A3-BA91-D015FF79B68F}"/>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56" name="Freihandform: Form 299">
              <a:extLst>
                <a:ext uri="{FF2B5EF4-FFF2-40B4-BE49-F238E27FC236}">
                  <a16:creationId xmlns:a16="http://schemas.microsoft.com/office/drawing/2014/main" id="{FE3A9F51-3022-47EB-9AC0-BEFD03F1BD7B}"/>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57" name="Freihandform: Form 300">
              <a:extLst>
                <a:ext uri="{FF2B5EF4-FFF2-40B4-BE49-F238E27FC236}">
                  <a16:creationId xmlns:a16="http://schemas.microsoft.com/office/drawing/2014/main" id="{DFAB9C35-E88F-4D55-BD3D-30887218926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58" name="Freihandform: Form 301">
              <a:extLst>
                <a:ext uri="{FF2B5EF4-FFF2-40B4-BE49-F238E27FC236}">
                  <a16:creationId xmlns:a16="http://schemas.microsoft.com/office/drawing/2014/main" id="{8D93B5BB-0213-465D-A745-6758DBB4914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59" name="Freihandform: Form 302">
              <a:extLst>
                <a:ext uri="{FF2B5EF4-FFF2-40B4-BE49-F238E27FC236}">
                  <a16:creationId xmlns:a16="http://schemas.microsoft.com/office/drawing/2014/main" id="{2DA4B710-9C7B-4CFD-983D-2371AA94F9D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Tree>
    <p:extLst>
      <p:ext uri="{BB962C8B-B14F-4D97-AF65-F5344CB8AC3E}">
        <p14:creationId xmlns:p14="http://schemas.microsoft.com/office/powerpoint/2010/main" val="1146836027"/>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A222-A969-4FCE-9F39-4D16D1CC3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847CB2-6694-4C54-B78E-C03C14CDA8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E201AA-A0A8-47D3-9C32-D98FCC9D2E35}"/>
              </a:ext>
            </a:extLst>
          </p:cNvPr>
          <p:cNvSpPr>
            <a:spLocks noGrp="1"/>
          </p:cNvSpPr>
          <p:nvPr>
            <p:ph type="dt" sz="half" idx="10"/>
          </p:nvPr>
        </p:nvSpPr>
        <p:spPr/>
        <p:txBody>
          <a:bodyPr/>
          <a:lstStyle/>
          <a:p>
            <a:fld id="{18069DC5-8CA0-438E-B33B-CC0A80C26CAA}" type="datetime4">
              <a:rPr lang="en-US" smtClean="0"/>
              <a:t>May 24, 2022</a:t>
            </a:fld>
            <a:endParaRPr lang="en-US"/>
          </a:p>
        </p:txBody>
      </p:sp>
      <p:sp>
        <p:nvSpPr>
          <p:cNvPr id="5" name="Footer Placeholder 4">
            <a:extLst>
              <a:ext uri="{FF2B5EF4-FFF2-40B4-BE49-F238E27FC236}">
                <a16:creationId xmlns:a16="http://schemas.microsoft.com/office/drawing/2014/main" id="{2F231065-79C5-4033-A05D-94A106534685}"/>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92868AA2-14CB-42BC-9EF6-D2C7282279AB}"/>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266734045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E7B512-11D4-4FA2-A776-E7D918CCB441}"/>
              </a:ext>
            </a:extLst>
          </p:cNvPr>
          <p:cNvSpPr>
            <a:spLocks noGrp="1"/>
          </p:cNvSpPr>
          <p:nvPr>
            <p:ph type="title"/>
          </p:nvPr>
        </p:nvSpPr>
        <p:spPr/>
        <p:txBody>
          <a:bodyPr/>
          <a:lstStyle/>
          <a:p>
            <a:r>
              <a:rPr lang="en-US"/>
              <a:t>Click to edit Master title style</a:t>
            </a:r>
          </a:p>
        </p:txBody>
      </p:sp>
      <p:sp>
        <p:nvSpPr>
          <p:cNvPr id="9" name="Subtitle 162">
            <a:extLst>
              <a:ext uri="{FF2B5EF4-FFF2-40B4-BE49-F238E27FC236}">
                <a16:creationId xmlns:a16="http://schemas.microsoft.com/office/drawing/2014/main" id="{B6EE70BE-980B-4E5C-8992-A4EB53532A54}"/>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10441359" cy="42984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umsplatzhalter 6">
            <a:extLst>
              <a:ext uri="{FF2B5EF4-FFF2-40B4-BE49-F238E27FC236}">
                <a16:creationId xmlns:a16="http://schemas.microsoft.com/office/drawing/2014/main" id="{24C3D2B9-C3D0-4D05-B1AD-129FF7F2E578}"/>
              </a:ext>
            </a:extLst>
          </p:cNvPr>
          <p:cNvSpPr>
            <a:spLocks noGrp="1"/>
          </p:cNvSpPr>
          <p:nvPr>
            <p:ph type="dt" sz="half" idx="24"/>
          </p:nvPr>
        </p:nvSpPr>
        <p:spPr>
          <a:xfrm>
            <a:off x="3042787" y="6336000"/>
            <a:ext cx="2520328" cy="216000"/>
          </a:xfrm>
        </p:spPr>
        <p:txBody>
          <a:bodyPr/>
          <a:lstStyle/>
          <a:p>
            <a:fld id="{6BA72A4E-BE16-4C54-B442-D277E396F357}" type="datetime4">
              <a:rPr lang="en-US" smtClean="0"/>
              <a:t>May 24, 2022</a:t>
            </a:fld>
            <a:endParaRPr lang="en-US"/>
          </a:p>
        </p:txBody>
      </p:sp>
      <p:sp>
        <p:nvSpPr>
          <p:cNvPr id="10" name="Fußzeilenplatzhalter 9">
            <a:extLst>
              <a:ext uri="{FF2B5EF4-FFF2-40B4-BE49-F238E27FC236}">
                <a16:creationId xmlns:a16="http://schemas.microsoft.com/office/drawing/2014/main" id="{0563E27F-1238-4D71-B068-09B9EBC8508D}"/>
              </a:ext>
            </a:extLst>
          </p:cNvPr>
          <p:cNvSpPr>
            <a:spLocks noGrp="1"/>
          </p:cNvSpPr>
          <p:nvPr>
            <p:ph type="ftr" sz="quarter" idx="25"/>
          </p:nvPr>
        </p:nvSpPr>
        <p:spPr/>
        <p:txBody>
          <a:bodyPr/>
          <a:lstStyle/>
          <a:p>
            <a:r>
              <a:rPr lang="en-US"/>
              <a:t>RESTRICTED</a:t>
            </a:r>
          </a:p>
        </p:txBody>
      </p:sp>
      <p:sp>
        <p:nvSpPr>
          <p:cNvPr id="11" name="Foliennummernplatzhalter 10">
            <a:extLst>
              <a:ext uri="{FF2B5EF4-FFF2-40B4-BE49-F238E27FC236}">
                <a16:creationId xmlns:a16="http://schemas.microsoft.com/office/drawing/2014/main" id="{2B85B2D5-01A9-46FB-A62F-89781681A899}"/>
              </a:ext>
            </a:extLst>
          </p:cNvPr>
          <p:cNvSpPr>
            <a:spLocks noGrp="1"/>
          </p:cNvSpPr>
          <p:nvPr>
            <p:ph type="sldNum" sz="quarter" idx="26"/>
          </p:nvPr>
        </p:nvSpPr>
        <p:spPr/>
        <p:txBody>
          <a:bodyPr/>
          <a:lstStyle/>
          <a:p>
            <a:fld id="{9BA64535-EB95-46A3-946F-02B63C705F51}" type="slidenum">
              <a:rPr lang="en-US" smtClean="0"/>
              <a:t>‹#›</a:t>
            </a:fld>
            <a:endParaRPr lang="en-US"/>
          </a:p>
        </p:txBody>
      </p:sp>
      <p:sp>
        <p:nvSpPr>
          <p:cNvPr id="13" name="Source">
            <a:extLst>
              <a:ext uri="{FF2B5EF4-FFF2-40B4-BE49-F238E27FC236}">
                <a16:creationId xmlns:a16="http://schemas.microsoft.com/office/drawing/2014/main" id="{2B82AC58-51FA-4FF3-A169-1C1324C69B85}"/>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Tree>
    <p:extLst>
      <p:ext uri="{BB962C8B-B14F-4D97-AF65-F5344CB8AC3E}">
        <p14:creationId xmlns:p14="http://schemas.microsoft.com/office/powerpoint/2010/main" val="3160410614"/>
      </p:ext>
    </p:extLst>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grpSp>
        <p:nvGrpSpPr>
          <p:cNvPr id="4" name="Points">
            <a:extLst>
              <a:ext uri="{FF2B5EF4-FFF2-40B4-BE49-F238E27FC236}">
                <a16:creationId xmlns:a16="http://schemas.microsoft.com/office/drawing/2014/main" id="{134A84DC-68C1-46D8-9D51-75C292ABC321}"/>
              </a:ext>
            </a:extLst>
          </p:cNvPr>
          <p:cNvGrpSpPr>
            <a:grpSpLocks noChangeAspect="1"/>
          </p:cNvGrpSpPr>
          <p:nvPr/>
        </p:nvGrpSpPr>
        <p:grpSpPr bwMode="black">
          <a:xfrm>
            <a:off x="7310814" y="260852"/>
            <a:ext cx="4767239" cy="6336299"/>
            <a:chOff x="7309863" y="424818"/>
            <a:chExt cx="4766618" cy="6336299"/>
          </a:xfrm>
          <a:solidFill>
            <a:srgbClr val="EB2814"/>
          </a:solidFill>
        </p:grpSpPr>
        <p:sp>
          <p:nvSpPr>
            <p:cNvPr id="154" name="Freihandform: Form 153">
              <a:extLst>
                <a:ext uri="{FF2B5EF4-FFF2-40B4-BE49-F238E27FC236}">
                  <a16:creationId xmlns:a16="http://schemas.microsoft.com/office/drawing/2014/main" id="{2D009FC0-C81E-4F43-9D53-0A9BCFC17886}"/>
                </a:ext>
              </a:extLst>
            </p:cNvPr>
            <p:cNvSpPr/>
            <p:nvPr/>
          </p:nvSpPr>
          <p:spPr bwMode="black">
            <a:xfrm>
              <a:off x="10454243"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55" name="Freihandform: Form 154">
              <a:extLst>
                <a:ext uri="{FF2B5EF4-FFF2-40B4-BE49-F238E27FC236}">
                  <a16:creationId xmlns:a16="http://schemas.microsoft.com/office/drawing/2014/main" id="{F37FB7B2-E5EC-48F4-BC39-02BAE07EEAD5}"/>
                </a:ext>
              </a:extLst>
            </p:cNvPr>
            <p:cNvSpPr/>
            <p:nvPr/>
          </p:nvSpPr>
          <p:spPr bwMode="black">
            <a:xfrm>
              <a:off x="10978233" y="42481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56" name="Freihandform: Form 155">
              <a:extLst>
                <a:ext uri="{FF2B5EF4-FFF2-40B4-BE49-F238E27FC236}">
                  <a16:creationId xmlns:a16="http://schemas.microsoft.com/office/drawing/2014/main" id="{6821AF5B-D68F-48FB-96AF-F1E9E9545EB8}"/>
                </a:ext>
              </a:extLst>
            </p:cNvPr>
            <p:cNvSpPr/>
            <p:nvPr/>
          </p:nvSpPr>
          <p:spPr bwMode="black">
            <a:xfrm>
              <a:off x="11502311" y="42481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57" name="Freihandform: Form 156">
              <a:extLst>
                <a:ext uri="{FF2B5EF4-FFF2-40B4-BE49-F238E27FC236}">
                  <a16:creationId xmlns:a16="http://schemas.microsoft.com/office/drawing/2014/main" id="{AEE5D725-4DF9-4DE4-90A9-F158F5994ED6}"/>
                </a:ext>
              </a:extLst>
            </p:cNvPr>
            <p:cNvSpPr/>
            <p:nvPr/>
          </p:nvSpPr>
          <p:spPr bwMode="black">
            <a:xfrm>
              <a:off x="12026389" y="42481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58" name="Freihandform: Form 157">
              <a:extLst>
                <a:ext uri="{FF2B5EF4-FFF2-40B4-BE49-F238E27FC236}">
                  <a16:creationId xmlns:a16="http://schemas.microsoft.com/office/drawing/2014/main" id="{C0880FF2-D63B-43F3-ADBD-1994FB47F7A9}"/>
                </a:ext>
              </a:extLst>
            </p:cNvPr>
            <p:cNvSpPr/>
            <p:nvPr/>
          </p:nvSpPr>
          <p:spPr bwMode="black">
            <a:xfrm>
              <a:off x="10454243"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59" name="Freihandform: Form 158">
              <a:extLst>
                <a:ext uri="{FF2B5EF4-FFF2-40B4-BE49-F238E27FC236}">
                  <a16:creationId xmlns:a16="http://schemas.microsoft.com/office/drawing/2014/main" id="{DB76E088-7992-477F-B764-CC94B1F7B955}"/>
                </a:ext>
              </a:extLst>
            </p:cNvPr>
            <p:cNvSpPr/>
            <p:nvPr/>
          </p:nvSpPr>
          <p:spPr bwMode="black">
            <a:xfrm>
              <a:off x="10978233" y="94889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60" name="Freihandform: Form 159">
              <a:extLst>
                <a:ext uri="{FF2B5EF4-FFF2-40B4-BE49-F238E27FC236}">
                  <a16:creationId xmlns:a16="http://schemas.microsoft.com/office/drawing/2014/main" id="{A0FEA6D9-0A67-424C-A000-16163C4ABE12}"/>
                </a:ext>
              </a:extLst>
            </p:cNvPr>
            <p:cNvSpPr/>
            <p:nvPr/>
          </p:nvSpPr>
          <p:spPr bwMode="black">
            <a:xfrm>
              <a:off x="11502311" y="94889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61" name="Freihandform: Form 160">
              <a:extLst>
                <a:ext uri="{FF2B5EF4-FFF2-40B4-BE49-F238E27FC236}">
                  <a16:creationId xmlns:a16="http://schemas.microsoft.com/office/drawing/2014/main" id="{6DF407F2-C43B-40B6-8541-EA0B96CC473D}"/>
                </a:ext>
              </a:extLst>
            </p:cNvPr>
            <p:cNvSpPr/>
            <p:nvPr/>
          </p:nvSpPr>
          <p:spPr bwMode="black">
            <a:xfrm>
              <a:off x="12026389" y="94889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grpSp>
          <p:nvGrpSpPr>
            <p:cNvPr id="162" name="Gruppieren 161">
              <a:extLst>
                <a:ext uri="{FF2B5EF4-FFF2-40B4-BE49-F238E27FC236}">
                  <a16:creationId xmlns:a16="http://schemas.microsoft.com/office/drawing/2014/main" id="{CBB1D4EF-CEAE-43D3-BFC6-EE3EBD3F3B8E}"/>
                </a:ext>
              </a:extLst>
            </p:cNvPr>
            <p:cNvGrpSpPr/>
            <p:nvPr/>
          </p:nvGrpSpPr>
          <p:grpSpPr bwMode="black">
            <a:xfrm>
              <a:off x="9930165" y="424818"/>
              <a:ext cx="50092" cy="1095695"/>
              <a:chOff x="2734234" y="424818"/>
              <a:chExt cx="50092" cy="1095695"/>
            </a:xfrm>
            <a:grpFill/>
          </p:grpSpPr>
          <p:sp>
            <p:nvSpPr>
              <p:cNvPr id="270" name="Freihandform: Form 269">
                <a:extLst>
                  <a:ext uri="{FF2B5EF4-FFF2-40B4-BE49-F238E27FC236}">
                    <a16:creationId xmlns:a16="http://schemas.microsoft.com/office/drawing/2014/main" id="{1F4E6EA2-1168-48C4-B47F-04FF8E10E42F}"/>
                  </a:ext>
                </a:extLst>
              </p:cNvPr>
              <p:cNvSpPr/>
              <p:nvPr/>
            </p:nvSpPr>
            <p:spPr bwMode="black">
              <a:xfrm>
                <a:off x="2734234"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1" name="Freihandform: Form 270">
                <a:extLst>
                  <a:ext uri="{FF2B5EF4-FFF2-40B4-BE49-F238E27FC236}">
                    <a16:creationId xmlns:a16="http://schemas.microsoft.com/office/drawing/2014/main" id="{D342FB83-C519-47BD-8050-A1AB9D4991F2}"/>
                  </a:ext>
                </a:extLst>
              </p:cNvPr>
              <p:cNvSpPr/>
              <p:nvPr/>
            </p:nvSpPr>
            <p:spPr bwMode="black">
              <a:xfrm>
                <a:off x="2734234"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2" name="Freihandform: Form 271">
                <a:extLst>
                  <a:ext uri="{FF2B5EF4-FFF2-40B4-BE49-F238E27FC236}">
                    <a16:creationId xmlns:a16="http://schemas.microsoft.com/office/drawing/2014/main" id="{F341A03A-1550-46DC-8242-B9706D559185}"/>
                  </a:ext>
                </a:extLst>
              </p:cNvPr>
              <p:cNvSpPr/>
              <p:nvPr/>
            </p:nvSpPr>
            <p:spPr bwMode="black">
              <a:xfrm>
                <a:off x="2734234"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163" name="Freihandform: Form 162">
              <a:extLst>
                <a:ext uri="{FF2B5EF4-FFF2-40B4-BE49-F238E27FC236}">
                  <a16:creationId xmlns:a16="http://schemas.microsoft.com/office/drawing/2014/main" id="{06376D57-F48C-484B-B7BA-738987611525}"/>
                </a:ext>
              </a:extLst>
            </p:cNvPr>
            <p:cNvSpPr/>
            <p:nvPr/>
          </p:nvSpPr>
          <p:spPr bwMode="black">
            <a:xfrm>
              <a:off x="10454243"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164" name="Freihandform: Form 163">
              <a:extLst>
                <a:ext uri="{FF2B5EF4-FFF2-40B4-BE49-F238E27FC236}">
                  <a16:creationId xmlns:a16="http://schemas.microsoft.com/office/drawing/2014/main" id="{F436FE90-550D-4BB5-B2D6-CAF172753836}"/>
                </a:ext>
              </a:extLst>
            </p:cNvPr>
            <p:cNvSpPr/>
            <p:nvPr/>
          </p:nvSpPr>
          <p:spPr bwMode="black">
            <a:xfrm>
              <a:off x="10978233" y="1472886"/>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165" name="Freihandform: Form 164">
              <a:extLst>
                <a:ext uri="{FF2B5EF4-FFF2-40B4-BE49-F238E27FC236}">
                  <a16:creationId xmlns:a16="http://schemas.microsoft.com/office/drawing/2014/main" id="{6492CE0E-BF5B-4B69-B33E-DDDE65CC8EE1}"/>
                </a:ext>
              </a:extLst>
            </p:cNvPr>
            <p:cNvSpPr/>
            <p:nvPr/>
          </p:nvSpPr>
          <p:spPr bwMode="black">
            <a:xfrm>
              <a:off x="11502311" y="1472886"/>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166" name="Freihandform: Form 165">
              <a:extLst>
                <a:ext uri="{FF2B5EF4-FFF2-40B4-BE49-F238E27FC236}">
                  <a16:creationId xmlns:a16="http://schemas.microsoft.com/office/drawing/2014/main" id="{C4963E0F-18C4-4B13-B991-8E4F3AFA5D1F}"/>
                </a:ext>
              </a:extLst>
            </p:cNvPr>
            <p:cNvSpPr/>
            <p:nvPr/>
          </p:nvSpPr>
          <p:spPr bwMode="black">
            <a:xfrm>
              <a:off x="12026389" y="1472886"/>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167" name="Freihandform: Form 166">
              <a:extLst>
                <a:ext uri="{FF2B5EF4-FFF2-40B4-BE49-F238E27FC236}">
                  <a16:creationId xmlns:a16="http://schemas.microsoft.com/office/drawing/2014/main" id="{AD648DF7-0F05-47A9-8E43-6D683F054270}"/>
                </a:ext>
              </a:extLst>
            </p:cNvPr>
            <p:cNvSpPr/>
            <p:nvPr/>
          </p:nvSpPr>
          <p:spPr bwMode="black">
            <a:xfrm>
              <a:off x="7309863"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68" name="Freihandform: Form 167">
              <a:extLst>
                <a:ext uri="{FF2B5EF4-FFF2-40B4-BE49-F238E27FC236}">
                  <a16:creationId xmlns:a16="http://schemas.microsoft.com/office/drawing/2014/main" id="{19A3E087-E46A-4D00-97B6-4D8CDD23E9C6}"/>
                </a:ext>
              </a:extLst>
            </p:cNvPr>
            <p:cNvSpPr/>
            <p:nvPr/>
          </p:nvSpPr>
          <p:spPr bwMode="black">
            <a:xfrm>
              <a:off x="7833941"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69" name="Freihandform: Form 168">
              <a:extLst>
                <a:ext uri="{FF2B5EF4-FFF2-40B4-BE49-F238E27FC236}">
                  <a16:creationId xmlns:a16="http://schemas.microsoft.com/office/drawing/2014/main" id="{EFD056FF-3875-43F3-A42A-2CEC632F183A}"/>
                </a:ext>
              </a:extLst>
            </p:cNvPr>
            <p:cNvSpPr/>
            <p:nvPr/>
          </p:nvSpPr>
          <p:spPr bwMode="black">
            <a:xfrm>
              <a:off x="8358019"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70" name="Freihandform: Form 169">
              <a:extLst>
                <a:ext uri="{FF2B5EF4-FFF2-40B4-BE49-F238E27FC236}">
                  <a16:creationId xmlns:a16="http://schemas.microsoft.com/office/drawing/2014/main" id="{2E73222B-B21D-48F0-AEA1-2D3D2823CC5D}"/>
                </a:ext>
              </a:extLst>
            </p:cNvPr>
            <p:cNvSpPr/>
            <p:nvPr/>
          </p:nvSpPr>
          <p:spPr bwMode="black">
            <a:xfrm>
              <a:off x="8882009" y="1996964"/>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1" name="Freihandform: Form 170">
              <a:extLst>
                <a:ext uri="{FF2B5EF4-FFF2-40B4-BE49-F238E27FC236}">
                  <a16:creationId xmlns:a16="http://schemas.microsoft.com/office/drawing/2014/main" id="{2A19E6DF-27D9-4C89-A64E-6B7358708102}"/>
                </a:ext>
              </a:extLst>
            </p:cNvPr>
            <p:cNvSpPr/>
            <p:nvPr/>
          </p:nvSpPr>
          <p:spPr bwMode="black">
            <a:xfrm>
              <a:off x="9406087"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2" name="Freihandform: Form 171">
              <a:extLst>
                <a:ext uri="{FF2B5EF4-FFF2-40B4-BE49-F238E27FC236}">
                  <a16:creationId xmlns:a16="http://schemas.microsoft.com/office/drawing/2014/main" id="{C4D52BE4-6F60-4F11-89E9-269EF969C09D}"/>
                </a:ext>
              </a:extLst>
            </p:cNvPr>
            <p:cNvSpPr/>
            <p:nvPr/>
          </p:nvSpPr>
          <p:spPr bwMode="black">
            <a:xfrm>
              <a:off x="9930165"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3" name="Freihandform: Form 172">
              <a:extLst>
                <a:ext uri="{FF2B5EF4-FFF2-40B4-BE49-F238E27FC236}">
                  <a16:creationId xmlns:a16="http://schemas.microsoft.com/office/drawing/2014/main" id="{BCD3238A-B61E-4547-8EF7-6BA2361128D0}"/>
                </a:ext>
              </a:extLst>
            </p:cNvPr>
            <p:cNvSpPr/>
            <p:nvPr/>
          </p:nvSpPr>
          <p:spPr bwMode="black">
            <a:xfrm>
              <a:off x="10454243"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74" name="Freihandform: Form 173">
              <a:extLst>
                <a:ext uri="{FF2B5EF4-FFF2-40B4-BE49-F238E27FC236}">
                  <a16:creationId xmlns:a16="http://schemas.microsoft.com/office/drawing/2014/main" id="{228D20A9-827D-48FF-BA6B-6C52E0194105}"/>
                </a:ext>
              </a:extLst>
            </p:cNvPr>
            <p:cNvSpPr/>
            <p:nvPr/>
          </p:nvSpPr>
          <p:spPr bwMode="black">
            <a:xfrm>
              <a:off x="10978233" y="1996964"/>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5" name="Freihandform: Form 174">
              <a:extLst>
                <a:ext uri="{FF2B5EF4-FFF2-40B4-BE49-F238E27FC236}">
                  <a16:creationId xmlns:a16="http://schemas.microsoft.com/office/drawing/2014/main" id="{076CFB25-3362-41F5-A230-9FBE9C03D1AA}"/>
                </a:ext>
              </a:extLst>
            </p:cNvPr>
            <p:cNvSpPr/>
            <p:nvPr/>
          </p:nvSpPr>
          <p:spPr bwMode="black">
            <a:xfrm>
              <a:off x="11502311" y="1996964"/>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6" name="Freihandform: Form 175">
              <a:extLst>
                <a:ext uri="{FF2B5EF4-FFF2-40B4-BE49-F238E27FC236}">
                  <a16:creationId xmlns:a16="http://schemas.microsoft.com/office/drawing/2014/main" id="{1E8B12A8-5D0F-46C7-B8A8-D5C430D3A892}"/>
                </a:ext>
              </a:extLst>
            </p:cNvPr>
            <p:cNvSpPr/>
            <p:nvPr/>
          </p:nvSpPr>
          <p:spPr bwMode="black">
            <a:xfrm>
              <a:off x="12026389"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77" name="Freihandform: Form 176">
              <a:extLst>
                <a:ext uri="{FF2B5EF4-FFF2-40B4-BE49-F238E27FC236}">
                  <a16:creationId xmlns:a16="http://schemas.microsoft.com/office/drawing/2014/main" id="{B31EB2DD-238A-4E0E-A4FD-83E15B1E7A04}"/>
                </a:ext>
              </a:extLst>
            </p:cNvPr>
            <p:cNvSpPr/>
            <p:nvPr/>
          </p:nvSpPr>
          <p:spPr bwMode="black">
            <a:xfrm>
              <a:off x="7309863"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78" name="Freihandform: Form 177">
              <a:extLst>
                <a:ext uri="{FF2B5EF4-FFF2-40B4-BE49-F238E27FC236}">
                  <a16:creationId xmlns:a16="http://schemas.microsoft.com/office/drawing/2014/main" id="{87396B82-82D3-43A1-A7BE-9807395DF18A}"/>
                </a:ext>
              </a:extLst>
            </p:cNvPr>
            <p:cNvSpPr/>
            <p:nvPr/>
          </p:nvSpPr>
          <p:spPr bwMode="black">
            <a:xfrm>
              <a:off x="7833941"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79" name="Freihandform: Form 178">
              <a:extLst>
                <a:ext uri="{FF2B5EF4-FFF2-40B4-BE49-F238E27FC236}">
                  <a16:creationId xmlns:a16="http://schemas.microsoft.com/office/drawing/2014/main" id="{EC606CD7-C657-4EB6-BDFA-6249C2473744}"/>
                </a:ext>
              </a:extLst>
            </p:cNvPr>
            <p:cNvSpPr/>
            <p:nvPr/>
          </p:nvSpPr>
          <p:spPr bwMode="black">
            <a:xfrm>
              <a:off x="8358019"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80" name="Freihandform: Form 179">
              <a:extLst>
                <a:ext uri="{FF2B5EF4-FFF2-40B4-BE49-F238E27FC236}">
                  <a16:creationId xmlns:a16="http://schemas.microsoft.com/office/drawing/2014/main" id="{8FE05BC8-13AB-40B6-9E1E-15FF5694FA88}"/>
                </a:ext>
              </a:extLst>
            </p:cNvPr>
            <p:cNvSpPr/>
            <p:nvPr/>
          </p:nvSpPr>
          <p:spPr bwMode="black">
            <a:xfrm>
              <a:off x="8882009" y="2521042"/>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1" name="Freihandform: Form 180">
              <a:extLst>
                <a:ext uri="{FF2B5EF4-FFF2-40B4-BE49-F238E27FC236}">
                  <a16:creationId xmlns:a16="http://schemas.microsoft.com/office/drawing/2014/main" id="{3AE56A87-D467-4ED0-8F15-81424BC31C8F}"/>
                </a:ext>
              </a:extLst>
            </p:cNvPr>
            <p:cNvSpPr/>
            <p:nvPr/>
          </p:nvSpPr>
          <p:spPr bwMode="black">
            <a:xfrm>
              <a:off x="9406087"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2" name="Freihandform: Form 181">
              <a:extLst>
                <a:ext uri="{FF2B5EF4-FFF2-40B4-BE49-F238E27FC236}">
                  <a16:creationId xmlns:a16="http://schemas.microsoft.com/office/drawing/2014/main" id="{EFE874AA-451A-46B8-B8DC-27F4098846DC}"/>
                </a:ext>
              </a:extLst>
            </p:cNvPr>
            <p:cNvSpPr/>
            <p:nvPr/>
          </p:nvSpPr>
          <p:spPr bwMode="black">
            <a:xfrm>
              <a:off x="9930165"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3" name="Freihandform: Form 182">
              <a:extLst>
                <a:ext uri="{FF2B5EF4-FFF2-40B4-BE49-F238E27FC236}">
                  <a16:creationId xmlns:a16="http://schemas.microsoft.com/office/drawing/2014/main" id="{A740A507-FDB5-45DF-B828-194F4C163C96}"/>
                </a:ext>
              </a:extLst>
            </p:cNvPr>
            <p:cNvSpPr/>
            <p:nvPr/>
          </p:nvSpPr>
          <p:spPr bwMode="black">
            <a:xfrm>
              <a:off x="10454243"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84" name="Freihandform: Form 183">
              <a:extLst>
                <a:ext uri="{FF2B5EF4-FFF2-40B4-BE49-F238E27FC236}">
                  <a16:creationId xmlns:a16="http://schemas.microsoft.com/office/drawing/2014/main" id="{0CD94070-8C98-4C5A-9CDD-2CEED87B7519}"/>
                </a:ext>
              </a:extLst>
            </p:cNvPr>
            <p:cNvSpPr/>
            <p:nvPr/>
          </p:nvSpPr>
          <p:spPr bwMode="black">
            <a:xfrm>
              <a:off x="10978233" y="2521042"/>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5" name="Freihandform: Form 184">
              <a:extLst>
                <a:ext uri="{FF2B5EF4-FFF2-40B4-BE49-F238E27FC236}">
                  <a16:creationId xmlns:a16="http://schemas.microsoft.com/office/drawing/2014/main" id="{8636FF83-A685-4F57-95EC-C9DA5E27AABD}"/>
                </a:ext>
              </a:extLst>
            </p:cNvPr>
            <p:cNvSpPr/>
            <p:nvPr/>
          </p:nvSpPr>
          <p:spPr bwMode="black">
            <a:xfrm>
              <a:off x="11502311" y="2521042"/>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6" name="Freihandform: Form 185">
              <a:extLst>
                <a:ext uri="{FF2B5EF4-FFF2-40B4-BE49-F238E27FC236}">
                  <a16:creationId xmlns:a16="http://schemas.microsoft.com/office/drawing/2014/main" id="{CFB6AB1F-513E-4C78-A0FA-1D312A91CA4A}"/>
                </a:ext>
              </a:extLst>
            </p:cNvPr>
            <p:cNvSpPr/>
            <p:nvPr/>
          </p:nvSpPr>
          <p:spPr bwMode="black">
            <a:xfrm>
              <a:off x="12026389"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87" name="Freihandform: Form 186">
              <a:extLst>
                <a:ext uri="{FF2B5EF4-FFF2-40B4-BE49-F238E27FC236}">
                  <a16:creationId xmlns:a16="http://schemas.microsoft.com/office/drawing/2014/main" id="{C0FA3F9E-8EFE-4B9E-9D7B-A4BBAF5DD5E1}"/>
                </a:ext>
              </a:extLst>
            </p:cNvPr>
            <p:cNvSpPr/>
            <p:nvPr/>
          </p:nvSpPr>
          <p:spPr bwMode="black">
            <a:xfrm>
              <a:off x="7309863"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88" name="Freihandform: Form 187">
              <a:extLst>
                <a:ext uri="{FF2B5EF4-FFF2-40B4-BE49-F238E27FC236}">
                  <a16:creationId xmlns:a16="http://schemas.microsoft.com/office/drawing/2014/main" id="{0E1A9766-B2F2-4AA3-A66A-144E47BA789F}"/>
                </a:ext>
              </a:extLst>
            </p:cNvPr>
            <p:cNvSpPr/>
            <p:nvPr/>
          </p:nvSpPr>
          <p:spPr bwMode="black">
            <a:xfrm>
              <a:off x="7833941"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89" name="Freihandform: Form 188">
              <a:extLst>
                <a:ext uri="{FF2B5EF4-FFF2-40B4-BE49-F238E27FC236}">
                  <a16:creationId xmlns:a16="http://schemas.microsoft.com/office/drawing/2014/main" id="{03C2A382-3E0F-4DF4-98CA-6C7B496645AD}"/>
                </a:ext>
              </a:extLst>
            </p:cNvPr>
            <p:cNvSpPr/>
            <p:nvPr/>
          </p:nvSpPr>
          <p:spPr bwMode="black">
            <a:xfrm>
              <a:off x="8358019"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0" name="Freihandform: Form 189">
              <a:extLst>
                <a:ext uri="{FF2B5EF4-FFF2-40B4-BE49-F238E27FC236}">
                  <a16:creationId xmlns:a16="http://schemas.microsoft.com/office/drawing/2014/main" id="{78F06262-84B6-435F-ABED-E7762F47CDD9}"/>
                </a:ext>
              </a:extLst>
            </p:cNvPr>
            <p:cNvSpPr/>
            <p:nvPr/>
          </p:nvSpPr>
          <p:spPr bwMode="black">
            <a:xfrm>
              <a:off x="8882009" y="304512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1" name="Freihandform: Form 190">
              <a:extLst>
                <a:ext uri="{FF2B5EF4-FFF2-40B4-BE49-F238E27FC236}">
                  <a16:creationId xmlns:a16="http://schemas.microsoft.com/office/drawing/2014/main" id="{0E09B75D-3D98-4B9F-BCB8-631424CDBCA2}"/>
                </a:ext>
              </a:extLst>
            </p:cNvPr>
            <p:cNvSpPr/>
            <p:nvPr/>
          </p:nvSpPr>
          <p:spPr bwMode="black">
            <a:xfrm>
              <a:off x="9406087"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2" name="Freihandform: Form 191">
              <a:extLst>
                <a:ext uri="{FF2B5EF4-FFF2-40B4-BE49-F238E27FC236}">
                  <a16:creationId xmlns:a16="http://schemas.microsoft.com/office/drawing/2014/main" id="{11FE66B4-366F-429E-923A-F02BC50E16AE}"/>
                </a:ext>
              </a:extLst>
            </p:cNvPr>
            <p:cNvSpPr/>
            <p:nvPr/>
          </p:nvSpPr>
          <p:spPr bwMode="black">
            <a:xfrm>
              <a:off x="9930165"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3" name="Freihandform: Form 192">
              <a:extLst>
                <a:ext uri="{FF2B5EF4-FFF2-40B4-BE49-F238E27FC236}">
                  <a16:creationId xmlns:a16="http://schemas.microsoft.com/office/drawing/2014/main" id="{31E650ED-9319-414D-BE68-59CC57835D05}"/>
                </a:ext>
              </a:extLst>
            </p:cNvPr>
            <p:cNvSpPr/>
            <p:nvPr/>
          </p:nvSpPr>
          <p:spPr bwMode="black">
            <a:xfrm>
              <a:off x="10454243"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C526A14E-FAEE-4098-A2CB-BB8B19EF03CD}"/>
                </a:ext>
              </a:extLst>
            </p:cNvPr>
            <p:cNvSpPr/>
            <p:nvPr/>
          </p:nvSpPr>
          <p:spPr bwMode="black">
            <a:xfrm>
              <a:off x="10978233" y="304512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F9104510-9343-49F4-8DAB-6765F301F878}"/>
                </a:ext>
              </a:extLst>
            </p:cNvPr>
            <p:cNvSpPr/>
            <p:nvPr/>
          </p:nvSpPr>
          <p:spPr bwMode="black">
            <a:xfrm>
              <a:off x="11502311" y="304512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DBCB96EA-8053-45DC-81D2-AE67F38156A8}"/>
                </a:ext>
              </a:extLst>
            </p:cNvPr>
            <p:cNvSpPr/>
            <p:nvPr/>
          </p:nvSpPr>
          <p:spPr bwMode="black">
            <a:xfrm>
              <a:off x="12026389"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5B76BC3E-906A-40FB-B157-A3A53F1E1160}"/>
                </a:ext>
              </a:extLst>
            </p:cNvPr>
            <p:cNvSpPr/>
            <p:nvPr/>
          </p:nvSpPr>
          <p:spPr bwMode="black">
            <a:xfrm>
              <a:off x="7309863"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058A1F2D-2EE0-40F5-A385-EDA9973C573A}"/>
                </a:ext>
              </a:extLst>
            </p:cNvPr>
            <p:cNvSpPr/>
            <p:nvPr/>
          </p:nvSpPr>
          <p:spPr bwMode="black">
            <a:xfrm>
              <a:off x="7833941"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15B89464-A127-43BF-A4F0-83D684E0B777}"/>
                </a:ext>
              </a:extLst>
            </p:cNvPr>
            <p:cNvSpPr/>
            <p:nvPr/>
          </p:nvSpPr>
          <p:spPr bwMode="black">
            <a:xfrm>
              <a:off x="8358019"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A546894F-5905-492B-9AA4-BC7B43A20713}"/>
                </a:ext>
              </a:extLst>
            </p:cNvPr>
            <p:cNvSpPr/>
            <p:nvPr/>
          </p:nvSpPr>
          <p:spPr bwMode="black">
            <a:xfrm>
              <a:off x="8882009" y="3569110"/>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7"/>
                  </a:lnTo>
                  <a:lnTo>
                    <a:pt x="32837"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96381585-7355-48A9-BC58-1EE74DB00710}"/>
                </a:ext>
              </a:extLst>
            </p:cNvPr>
            <p:cNvSpPr/>
            <p:nvPr/>
          </p:nvSpPr>
          <p:spPr bwMode="black">
            <a:xfrm>
              <a:off x="9406087"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131A0173-6E09-47DF-A4D3-3C5AC37D5259}"/>
                </a:ext>
              </a:extLst>
            </p:cNvPr>
            <p:cNvSpPr/>
            <p:nvPr/>
          </p:nvSpPr>
          <p:spPr bwMode="black">
            <a:xfrm>
              <a:off x="9930165"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D81C9902-6111-47A1-A18F-D7F298C9FA87}"/>
                </a:ext>
              </a:extLst>
            </p:cNvPr>
            <p:cNvSpPr/>
            <p:nvPr/>
          </p:nvSpPr>
          <p:spPr bwMode="black">
            <a:xfrm>
              <a:off x="10454243"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0DE305D1-3CD0-42FF-93CF-D07E62FEE5FE}"/>
                </a:ext>
              </a:extLst>
            </p:cNvPr>
            <p:cNvSpPr/>
            <p:nvPr/>
          </p:nvSpPr>
          <p:spPr bwMode="black">
            <a:xfrm>
              <a:off x="10978233" y="3569110"/>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01442F77-3AAF-429D-868F-D96807C91175}"/>
                </a:ext>
              </a:extLst>
            </p:cNvPr>
            <p:cNvSpPr/>
            <p:nvPr/>
          </p:nvSpPr>
          <p:spPr bwMode="black">
            <a:xfrm>
              <a:off x="11502311" y="3569110"/>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6" name="Freihandform: Form 205">
              <a:extLst>
                <a:ext uri="{FF2B5EF4-FFF2-40B4-BE49-F238E27FC236}">
                  <a16:creationId xmlns:a16="http://schemas.microsoft.com/office/drawing/2014/main" id="{3D79E013-4C7A-4E6F-A24D-E0D0B8850CC5}"/>
                </a:ext>
              </a:extLst>
            </p:cNvPr>
            <p:cNvSpPr/>
            <p:nvPr/>
          </p:nvSpPr>
          <p:spPr bwMode="black">
            <a:xfrm>
              <a:off x="12026389"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45DA25C9-A143-48EC-8A8B-4EC1D90E28A7}"/>
                </a:ext>
              </a:extLst>
            </p:cNvPr>
            <p:cNvSpPr/>
            <p:nvPr/>
          </p:nvSpPr>
          <p:spPr bwMode="black">
            <a:xfrm>
              <a:off x="7309863"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08" name="Freihandform: Form 207">
              <a:extLst>
                <a:ext uri="{FF2B5EF4-FFF2-40B4-BE49-F238E27FC236}">
                  <a16:creationId xmlns:a16="http://schemas.microsoft.com/office/drawing/2014/main" id="{C9099537-2DBC-4092-B132-31153B4DAD80}"/>
                </a:ext>
              </a:extLst>
            </p:cNvPr>
            <p:cNvSpPr/>
            <p:nvPr/>
          </p:nvSpPr>
          <p:spPr bwMode="black">
            <a:xfrm>
              <a:off x="7833941"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09" name="Freihandform: Form 208">
              <a:extLst>
                <a:ext uri="{FF2B5EF4-FFF2-40B4-BE49-F238E27FC236}">
                  <a16:creationId xmlns:a16="http://schemas.microsoft.com/office/drawing/2014/main" id="{F7E84F3C-0717-48B1-8115-841039677466}"/>
                </a:ext>
              </a:extLst>
            </p:cNvPr>
            <p:cNvSpPr/>
            <p:nvPr/>
          </p:nvSpPr>
          <p:spPr bwMode="black">
            <a:xfrm>
              <a:off x="8358019"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10" name="Freihandform: Form 209">
              <a:extLst>
                <a:ext uri="{FF2B5EF4-FFF2-40B4-BE49-F238E27FC236}">
                  <a16:creationId xmlns:a16="http://schemas.microsoft.com/office/drawing/2014/main" id="{EDA81BB1-EB4E-4665-B0EA-6A8C88CE5EC6}"/>
                </a:ext>
              </a:extLst>
            </p:cNvPr>
            <p:cNvSpPr/>
            <p:nvPr/>
          </p:nvSpPr>
          <p:spPr bwMode="black">
            <a:xfrm>
              <a:off x="8882009" y="4093188"/>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1" name="Freihandform: Form 210">
              <a:extLst>
                <a:ext uri="{FF2B5EF4-FFF2-40B4-BE49-F238E27FC236}">
                  <a16:creationId xmlns:a16="http://schemas.microsoft.com/office/drawing/2014/main" id="{CBF345B6-1BC2-4338-9AD0-050551343D89}"/>
                </a:ext>
              </a:extLst>
            </p:cNvPr>
            <p:cNvSpPr/>
            <p:nvPr/>
          </p:nvSpPr>
          <p:spPr bwMode="black">
            <a:xfrm>
              <a:off x="9406087"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2" name="Freihandform: Form 211">
              <a:extLst>
                <a:ext uri="{FF2B5EF4-FFF2-40B4-BE49-F238E27FC236}">
                  <a16:creationId xmlns:a16="http://schemas.microsoft.com/office/drawing/2014/main" id="{A7C0757D-C02E-4599-B11F-69BA696C1C3F}"/>
                </a:ext>
              </a:extLst>
            </p:cNvPr>
            <p:cNvSpPr/>
            <p:nvPr/>
          </p:nvSpPr>
          <p:spPr bwMode="black">
            <a:xfrm>
              <a:off x="9930165"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3" name="Freihandform: Form 212">
              <a:extLst>
                <a:ext uri="{FF2B5EF4-FFF2-40B4-BE49-F238E27FC236}">
                  <a16:creationId xmlns:a16="http://schemas.microsoft.com/office/drawing/2014/main" id="{454AA97C-D21D-44DB-8CEB-8635D58EFF3C}"/>
                </a:ext>
              </a:extLst>
            </p:cNvPr>
            <p:cNvSpPr/>
            <p:nvPr/>
          </p:nvSpPr>
          <p:spPr bwMode="black">
            <a:xfrm>
              <a:off x="10454243"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14" name="Freihandform: Form 213">
              <a:extLst>
                <a:ext uri="{FF2B5EF4-FFF2-40B4-BE49-F238E27FC236}">
                  <a16:creationId xmlns:a16="http://schemas.microsoft.com/office/drawing/2014/main" id="{61E94CA0-E840-4B54-8CF6-BF86F45D9FAB}"/>
                </a:ext>
              </a:extLst>
            </p:cNvPr>
            <p:cNvSpPr/>
            <p:nvPr/>
          </p:nvSpPr>
          <p:spPr bwMode="black">
            <a:xfrm>
              <a:off x="10978233" y="409318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5" name="Freihandform: Form 214">
              <a:extLst>
                <a:ext uri="{FF2B5EF4-FFF2-40B4-BE49-F238E27FC236}">
                  <a16:creationId xmlns:a16="http://schemas.microsoft.com/office/drawing/2014/main" id="{CC39E9E6-9DD7-495D-B5DA-D01C549AEC00}"/>
                </a:ext>
              </a:extLst>
            </p:cNvPr>
            <p:cNvSpPr/>
            <p:nvPr/>
          </p:nvSpPr>
          <p:spPr bwMode="black">
            <a:xfrm>
              <a:off x="11502311" y="409318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6" name="Freihandform: Form 215">
              <a:extLst>
                <a:ext uri="{FF2B5EF4-FFF2-40B4-BE49-F238E27FC236}">
                  <a16:creationId xmlns:a16="http://schemas.microsoft.com/office/drawing/2014/main" id="{DC6A6CDD-8967-4C5E-97FD-481B67C3C44C}"/>
                </a:ext>
              </a:extLst>
            </p:cNvPr>
            <p:cNvSpPr/>
            <p:nvPr/>
          </p:nvSpPr>
          <p:spPr bwMode="black">
            <a:xfrm>
              <a:off x="12026389"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17" name="Freihandform: Form 216">
              <a:extLst>
                <a:ext uri="{FF2B5EF4-FFF2-40B4-BE49-F238E27FC236}">
                  <a16:creationId xmlns:a16="http://schemas.microsoft.com/office/drawing/2014/main" id="{257FEF0E-F612-441F-AE0D-64E8F237B01F}"/>
                </a:ext>
              </a:extLst>
            </p:cNvPr>
            <p:cNvSpPr/>
            <p:nvPr/>
          </p:nvSpPr>
          <p:spPr bwMode="black">
            <a:xfrm>
              <a:off x="7309863"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18" name="Freihandform: Form 217">
              <a:extLst>
                <a:ext uri="{FF2B5EF4-FFF2-40B4-BE49-F238E27FC236}">
                  <a16:creationId xmlns:a16="http://schemas.microsoft.com/office/drawing/2014/main" id="{4FB8BA29-4FEA-43AC-A251-338270A9A888}"/>
                </a:ext>
              </a:extLst>
            </p:cNvPr>
            <p:cNvSpPr/>
            <p:nvPr/>
          </p:nvSpPr>
          <p:spPr bwMode="black">
            <a:xfrm>
              <a:off x="7833941"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19" name="Freihandform: Form 218">
              <a:extLst>
                <a:ext uri="{FF2B5EF4-FFF2-40B4-BE49-F238E27FC236}">
                  <a16:creationId xmlns:a16="http://schemas.microsoft.com/office/drawing/2014/main" id="{7914D57D-022D-4C01-B555-B25412C2059A}"/>
                </a:ext>
              </a:extLst>
            </p:cNvPr>
            <p:cNvSpPr/>
            <p:nvPr/>
          </p:nvSpPr>
          <p:spPr bwMode="black">
            <a:xfrm>
              <a:off x="8358019"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20" name="Freihandform: Form 219">
              <a:extLst>
                <a:ext uri="{FF2B5EF4-FFF2-40B4-BE49-F238E27FC236}">
                  <a16:creationId xmlns:a16="http://schemas.microsoft.com/office/drawing/2014/main" id="{CD76AAA9-E139-4632-B38D-C462D208880A}"/>
                </a:ext>
              </a:extLst>
            </p:cNvPr>
            <p:cNvSpPr/>
            <p:nvPr/>
          </p:nvSpPr>
          <p:spPr bwMode="black">
            <a:xfrm>
              <a:off x="8882009" y="4617266"/>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1" name="Freihandform: Form 220">
              <a:extLst>
                <a:ext uri="{FF2B5EF4-FFF2-40B4-BE49-F238E27FC236}">
                  <a16:creationId xmlns:a16="http://schemas.microsoft.com/office/drawing/2014/main" id="{508060A0-FCB8-4F85-AA24-1CFB5746AB80}"/>
                </a:ext>
              </a:extLst>
            </p:cNvPr>
            <p:cNvSpPr/>
            <p:nvPr/>
          </p:nvSpPr>
          <p:spPr bwMode="black">
            <a:xfrm>
              <a:off x="9406087"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2" name="Freihandform: Form 221">
              <a:extLst>
                <a:ext uri="{FF2B5EF4-FFF2-40B4-BE49-F238E27FC236}">
                  <a16:creationId xmlns:a16="http://schemas.microsoft.com/office/drawing/2014/main" id="{8F10E752-029F-4F96-8402-A019EAA46FA6}"/>
                </a:ext>
              </a:extLst>
            </p:cNvPr>
            <p:cNvSpPr/>
            <p:nvPr/>
          </p:nvSpPr>
          <p:spPr bwMode="black">
            <a:xfrm>
              <a:off x="9930165"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3" name="Freihandform: Form 222">
              <a:extLst>
                <a:ext uri="{FF2B5EF4-FFF2-40B4-BE49-F238E27FC236}">
                  <a16:creationId xmlns:a16="http://schemas.microsoft.com/office/drawing/2014/main" id="{0A0BDAF0-4544-4B68-8464-814E53742C5E}"/>
                </a:ext>
              </a:extLst>
            </p:cNvPr>
            <p:cNvSpPr/>
            <p:nvPr/>
          </p:nvSpPr>
          <p:spPr bwMode="black">
            <a:xfrm>
              <a:off x="10454243"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24" name="Freihandform: Form 223">
              <a:extLst>
                <a:ext uri="{FF2B5EF4-FFF2-40B4-BE49-F238E27FC236}">
                  <a16:creationId xmlns:a16="http://schemas.microsoft.com/office/drawing/2014/main" id="{E2D9F9CB-E393-4AA6-8094-A21037917188}"/>
                </a:ext>
              </a:extLst>
            </p:cNvPr>
            <p:cNvSpPr/>
            <p:nvPr/>
          </p:nvSpPr>
          <p:spPr bwMode="black">
            <a:xfrm>
              <a:off x="10978233" y="461726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5" name="Freihandform: Form 224">
              <a:extLst>
                <a:ext uri="{FF2B5EF4-FFF2-40B4-BE49-F238E27FC236}">
                  <a16:creationId xmlns:a16="http://schemas.microsoft.com/office/drawing/2014/main" id="{A1660C07-12BC-4BF4-B8AF-60BD5589AFD4}"/>
                </a:ext>
              </a:extLst>
            </p:cNvPr>
            <p:cNvSpPr/>
            <p:nvPr/>
          </p:nvSpPr>
          <p:spPr bwMode="black">
            <a:xfrm>
              <a:off x="11502311" y="461726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6" name="Freihandform: Form 225">
              <a:extLst>
                <a:ext uri="{FF2B5EF4-FFF2-40B4-BE49-F238E27FC236}">
                  <a16:creationId xmlns:a16="http://schemas.microsoft.com/office/drawing/2014/main" id="{5017077B-AD52-4268-960B-28D9CB9D13C6}"/>
                </a:ext>
              </a:extLst>
            </p:cNvPr>
            <p:cNvSpPr/>
            <p:nvPr/>
          </p:nvSpPr>
          <p:spPr bwMode="black">
            <a:xfrm>
              <a:off x="12026389"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27" name="Freihandform: Form 226">
              <a:extLst>
                <a:ext uri="{FF2B5EF4-FFF2-40B4-BE49-F238E27FC236}">
                  <a16:creationId xmlns:a16="http://schemas.microsoft.com/office/drawing/2014/main" id="{CBF6A63E-849A-4C33-886B-3C8B3AD55447}"/>
                </a:ext>
              </a:extLst>
            </p:cNvPr>
            <p:cNvSpPr/>
            <p:nvPr/>
          </p:nvSpPr>
          <p:spPr bwMode="black">
            <a:xfrm>
              <a:off x="7309863"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228" name="Freihandform: Form 227">
              <a:extLst>
                <a:ext uri="{FF2B5EF4-FFF2-40B4-BE49-F238E27FC236}">
                  <a16:creationId xmlns:a16="http://schemas.microsoft.com/office/drawing/2014/main" id="{C2E7920C-8C57-4EAC-AEDD-3B5DE118972B}"/>
                </a:ext>
              </a:extLst>
            </p:cNvPr>
            <p:cNvSpPr/>
            <p:nvPr/>
          </p:nvSpPr>
          <p:spPr bwMode="black">
            <a:xfrm>
              <a:off x="7833941"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29" name="Freihandform: Form 228">
              <a:extLst>
                <a:ext uri="{FF2B5EF4-FFF2-40B4-BE49-F238E27FC236}">
                  <a16:creationId xmlns:a16="http://schemas.microsoft.com/office/drawing/2014/main" id="{2E74ED3C-658C-4173-9212-8A4ED67BAC95}"/>
                </a:ext>
              </a:extLst>
            </p:cNvPr>
            <p:cNvSpPr/>
            <p:nvPr/>
          </p:nvSpPr>
          <p:spPr bwMode="black">
            <a:xfrm>
              <a:off x="8358019"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30" name="Freihandform: Form 229">
              <a:extLst>
                <a:ext uri="{FF2B5EF4-FFF2-40B4-BE49-F238E27FC236}">
                  <a16:creationId xmlns:a16="http://schemas.microsoft.com/office/drawing/2014/main" id="{393214EF-031F-4D19-8E43-1F53ACFF82E5}"/>
                </a:ext>
              </a:extLst>
            </p:cNvPr>
            <p:cNvSpPr/>
            <p:nvPr/>
          </p:nvSpPr>
          <p:spPr bwMode="black">
            <a:xfrm>
              <a:off x="8882009" y="5141344"/>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769"/>
                  </a:lnTo>
                  <a:lnTo>
                    <a:pt x="4842" y="38472"/>
                  </a:lnTo>
                  <a:lnTo>
                    <a:pt x="17343" y="47627"/>
                  </a:lnTo>
                  <a:lnTo>
                    <a:pt x="32837"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1" name="Freihandform: Form 230">
              <a:extLst>
                <a:ext uri="{FF2B5EF4-FFF2-40B4-BE49-F238E27FC236}">
                  <a16:creationId xmlns:a16="http://schemas.microsoft.com/office/drawing/2014/main" id="{5AEC4757-8A29-4B8B-B340-038C8CAE015A}"/>
                </a:ext>
              </a:extLst>
            </p:cNvPr>
            <p:cNvSpPr/>
            <p:nvPr/>
          </p:nvSpPr>
          <p:spPr bwMode="black">
            <a:xfrm>
              <a:off x="9406087"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2" name="Freihandform: Form 231">
              <a:extLst>
                <a:ext uri="{FF2B5EF4-FFF2-40B4-BE49-F238E27FC236}">
                  <a16:creationId xmlns:a16="http://schemas.microsoft.com/office/drawing/2014/main" id="{AD1F9FA1-9B71-44B4-AF49-F3B04D27D1E8}"/>
                </a:ext>
              </a:extLst>
            </p:cNvPr>
            <p:cNvSpPr/>
            <p:nvPr/>
          </p:nvSpPr>
          <p:spPr bwMode="black">
            <a:xfrm>
              <a:off x="9930165"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3" name="Freihandform: Form 232">
              <a:extLst>
                <a:ext uri="{FF2B5EF4-FFF2-40B4-BE49-F238E27FC236}">
                  <a16:creationId xmlns:a16="http://schemas.microsoft.com/office/drawing/2014/main" id="{CDA27EDA-F0C6-449B-BFB0-4CA4A8130B51}"/>
                </a:ext>
              </a:extLst>
            </p:cNvPr>
            <p:cNvSpPr/>
            <p:nvPr/>
          </p:nvSpPr>
          <p:spPr bwMode="black">
            <a:xfrm>
              <a:off x="10454243"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34" name="Freihandform: Form 233">
              <a:extLst>
                <a:ext uri="{FF2B5EF4-FFF2-40B4-BE49-F238E27FC236}">
                  <a16:creationId xmlns:a16="http://schemas.microsoft.com/office/drawing/2014/main" id="{48B1EF1A-5D47-40C5-8DBB-CB34968FF2B6}"/>
                </a:ext>
              </a:extLst>
            </p:cNvPr>
            <p:cNvSpPr/>
            <p:nvPr/>
          </p:nvSpPr>
          <p:spPr bwMode="black">
            <a:xfrm>
              <a:off x="10978233" y="5141344"/>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769"/>
                  </a:lnTo>
                  <a:lnTo>
                    <a:pt x="4842" y="38472"/>
                  </a:lnTo>
                  <a:lnTo>
                    <a:pt x="17343" y="47627"/>
                  </a:lnTo>
                  <a:lnTo>
                    <a:pt x="32838"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5" name="Freihandform: Form 234">
              <a:extLst>
                <a:ext uri="{FF2B5EF4-FFF2-40B4-BE49-F238E27FC236}">
                  <a16:creationId xmlns:a16="http://schemas.microsoft.com/office/drawing/2014/main" id="{EE53F300-3229-4946-AF62-7365838559EE}"/>
                </a:ext>
              </a:extLst>
            </p:cNvPr>
            <p:cNvSpPr/>
            <p:nvPr/>
          </p:nvSpPr>
          <p:spPr bwMode="black">
            <a:xfrm>
              <a:off x="11502311" y="5141344"/>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769"/>
                  </a:lnTo>
                  <a:lnTo>
                    <a:pt x="4754" y="38472"/>
                  </a:lnTo>
                  <a:lnTo>
                    <a:pt x="17343" y="47627"/>
                  </a:lnTo>
                  <a:lnTo>
                    <a:pt x="32838"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6" name="Freihandform: Form 235">
              <a:extLst>
                <a:ext uri="{FF2B5EF4-FFF2-40B4-BE49-F238E27FC236}">
                  <a16:creationId xmlns:a16="http://schemas.microsoft.com/office/drawing/2014/main" id="{E8729F64-D0BF-42C9-8890-E2C6901C44BB}"/>
                </a:ext>
              </a:extLst>
            </p:cNvPr>
            <p:cNvSpPr/>
            <p:nvPr/>
          </p:nvSpPr>
          <p:spPr bwMode="black">
            <a:xfrm>
              <a:off x="12026389"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237" name="Freihandform: Form 236">
              <a:extLst>
                <a:ext uri="{FF2B5EF4-FFF2-40B4-BE49-F238E27FC236}">
                  <a16:creationId xmlns:a16="http://schemas.microsoft.com/office/drawing/2014/main" id="{D28E3FE0-957D-4E9C-BB90-278734063ECF}"/>
                </a:ext>
              </a:extLst>
            </p:cNvPr>
            <p:cNvSpPr/>
            <p:nvPr/>
          </p:nvSpPr>
          <p:spPr bwMode="black">
            <a:xfrm>
              <a:off x="7309863"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238" name="Freihandform: Form 237">
              <a:extLst>
                <a:ext uri="{FF2B5EF4-FFF2-40B4-BE49-F238E27FC236}">
                  <a16:creationId xmlns:a16="http://schemas.microsoft.com/office/drawing/2014/main" id="{E5CA3EA2-669F-42EC-8D24-5F0AB3E84661}"/>
                </a:ext>
              </a:extLst>
            </p:cNvPr>
            <p:cNvSpPr/>
            <p:nvPr/>
          </p:nvSpPr>
          <p:spPr bwMode="black">
            <a:xfrm>
              <a:off x="7833941"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39" name="Freihandform: Form 238">
              <a:extLst>
                <a:ext uri="{FF2B5EF4-FFF2-40B4-BE49-F238E27FC236}">
                  <a16:creationId xmlns:a16="http://schemas.microsoft.com/office/drawing/2014/main" id="{B0FA465C-141A-4AEF-84FB-CA2856C7DE6B}"/>
                </a:ext>
              </a:extLst>
            </p:cNvPr>
            <p:cNvSpPr/>
            <p:nvPr/>
          </p:nvSpPr>
          <p:spPr bwMode="black">
            <a:xfrm>
              <a:off x="8358019"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40" name="Freihandform: Form 239">
              <a:extLst>
                <a:ext uri="{FF2B5EF4-FFF2-40B4-BE49-F238E27FC236}">
                  <a16:creationId xmlns:a16="http://schemas.microsoft.com/office/drawing/2014/main" id="{68AD0048-D300-447B-90AB-F850028D0DB7}"/>
                </a:ext>
              </a:extLst>
            </p:cNvPr>
            <p:cNvSpPr/>
            <p:nvPr/>
          </p:nvSpPr>
          <p:spPr bwMode="black">
            <a:xfrm>
              <a:off x="8882009" y="5665334"/>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8"/>
                  </a:lnTo>
                  <a:lnTo>
                    <a:pt x="32837"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1" name="Freihandform: Form 240">
              <a:extLst>
                <a:ext uri="{FF2B5EF4-FFF2-40B4-BE49-F238E27FC236}">
                  <a16:creationId xmlns:a16="http://schemas.microsoft.com/office/drawing/2014/main" id="{C1361573-DA9F-437D-BB85-CE91AE133C4C}"/>
                </a:ext>
              </a:extLst>
            </p:cNvPr>
            <p:cNvSpPr/>
            <p:nvPr/>
          </p:nvSpPr>
          <p:spPr bwMode="black">
            <a:xfrm>
              <a:off x="9406087"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2" name="Freihandform: Form 241">
              <a:extLst>
                <a:ext uri="{FF2B5EF4-FFF2-40B4-BE49-F238E27FC236}">
                  <a16:creationId xmlns:a16="http://schemas.microsoft.com/office/drawing/2014/main" id="{181A8F43-2E06-4A83-8E7B-A1ABFC7693F5}"/>
                </a:ext>
              </a:extLst>
            </p:cNvPr>
            <p:cNvSpPr/>
            <p:nvPr/>
          </p:nvSpPr>
          <p:spPr bwMode="black">
            <a:xfrm>
              <a:off x="9930165"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3" name="Freihandform: Form 242">
              <a:extLst>
                <a:ext uri="{FF2B5EF4-FFF2-40B4-BE49-F238E27FC236}">
                  <a16:creationId xmlns:a16="http://schemas.microsoft.com/office/drawing/2014/main" id="{A4E66BE7-9918-465E-AA5C-882FCE1CCD95}"/>
                </a:ext>
              </a:extLst>
            </p:cNvPr>
            <p:cNvSpPr/>
            <p:nvPr/>
          </p:nvSpPr>
          <p:spPr bwMode="black">
            <a:xfrm>
              <a:off x="10454243"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44" name="Freihandform: Form 243">
              <a:extLst>
                <a:ext uri="{FF2B5EF4-FFF2-40B4-BE49-F238E27FC236}">
                  <a16:creationId xmlns:a16="http://schemas.microsoft.com/office/drawing/2014/main" id="{0C09C156-E946-49EF-9AC4-162EFA5ACBE6}"/>
                </a:ext>
              </a:extLst>
            </p:cNvPr>
            <p:cNvSpPr/>
            <p:nvPr/>
          </p:nvSpPr>
          <p:spPr bwMode="black">
            <a:xfrm>
              <a:off x="10978233" y="5665334"/>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8"/>
                  </a:lnTo>
                  <a:lnTo>
                    <a:pt x="32838"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5" name="Freihandform: Form 244">
              <a:extLst>
                <a:ext uri="{FF2B5EF4-FFF2-40B4-BE49-F238E27FC236}">
                  <a16:creationId xmlns:a16="http://schemas.microsoft.com/office/drawing/2014/main" id="{E598651E-699B-4F91-B660-7EBB81413A70}"/>
                </a:ext>
              </a:extLst>
            </p:cNvPr>
            <p:cNvSpPr/>
            <p:nvPr/>
          </p:nvSpPr>
          <p:spPr bwMode="black">
            <a:xfrm>
              <a:off x="11502311" y="5665334"/>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8"/>
                  </a:lnTo>
                  <a:lnTo>
                    <a:pt x="32838"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6" name="Freihandform: Form 245">
              <a:extLst>
                <a:ext uri="{FF2B5EF4-FFF2-40B4-BE49-F238E27FC236}">
                  <a16:creationId xmlns:a16="http://schemas.microsoft.com/office/drawing/2014/main" id="{201F901B-0E6A-40D6-8120-8D295DA9E985}"/>
                </a:ext>
              </a:extLst>
            </p:cNvPr>
            <p:cNvSpPr/>
            <p:nvPr/>
          </p:nvSpPr>
          <p:spPr bwMode="black">
            <a:xfrm>
              <a:off x="12026389"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247" name="Freihandform: Form 246">
              <a:extLst>
                <a:ext uri="{FF2B5EF4-FFF2-40B4-BE49-F238E27FC236}">
                  <a16:creationId xmlns:a16="http://schemas.microsoft.com/office/drawing/2014/main" id="{082414A9-810C-4E71-8E01-CEEEABC98F23}"/>
                </a:ext>
              </a:extLst>
            </p:cNvPr>
            <p:cNvSpPr/>
            <p:nvPr/>
          </p:nvSpPr>
          <p:spPr bwMode="black">
            <a:xfrm>
              <a:off x="7309863"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248" name="Freihandform: Form 247">
              <a:extLst>
                <a:ext uri="{FF2B5EF4-FFF2-40B4-BE49-F238E27FC236}">
                  <a16:creationId xmlns:a16="http://schemas.microsoft.com/office/drawing/2014/main" id="{365EA21B-F591-46EA-A9BA-257A0ED96C24}"/>
                </a:ext>
              </a:extLst>
            </p:cNvPr>
            <p:cNvSpPr/>
            <p:nvPr/>
          </p:nvSpPr>
          <p:spPr bwMode="black">
            <a:xfrm>
              <a:off x="7833941"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49" name="Freihandform: Form 248">
              <a:extLst>
                <a:ext uri="{FF2B5EF4-FFF2-40B4-BE49-F238E27FC236}">
                  <a16:creationId xmlns:a16="http://schemas.microsoft.com/office/drawing/2014/main" id="{B17F61FB-B724-415A-928B-BF141898D1BA}"/>
                </a:ext>
              </a:extLst>
            </p:cNvPr>
            <p:cNvSpPr/>
            <p:nvPr/>
          </p:nvSpPr>
          <p:spPr bwMode="black">
            <a:xfrm>
              <a:off x="8358019"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50" name="Freihandform: Form 249">
              <a:extLst>
                <a:ext uri="{FF2B5EF4-FFF2-40B4-BE49-F238E27FC236}">
                  <a16:creationId xmlns:a16="http://schemas.microsoft.com/office/drawing/2014/main" id="{9DDDEC66-C5C5-4EE1-8A9C-A04082920348}"/>
                </a:ext>
              </a:extLst>
            </p:cNvPr>
            <p:cNvSpPr/>
            <p:nvPr/>
          </p:nvSpPr>
          <p:spPr bwMode="black">
            <a:xfrm>
              <a:off x="8882009" y="6189412"/>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1" name="Freihandform: Form 250">
              <a:extLst>
                <a:ext uri="{FF2B5EF4-FFF2-40B4-BE49-F238E27FC236}">
                  <a16:creationId xmlns:a16="http://schemas.microsoft.com/office/drawing/2014/main" id="{53DAA520-F4CB-43C9-A2F5-C853D1881C8E}"/>
                </a:ext>
              </a:extLst>
            </p:cNvPr>
            <p:cNvSpPr/>
            <p:nvPr/>
          </p:nvSpPr>
          <p:spPr bwMode="black">
            <a:xfrm>
              <a:off x="9406087"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2" name="Freihandform: Form 251">
              <a:extLst>
                <a:ext uri="{FF2B5EF4-FFF2-40B4-BE49-F238E27FC236}">
                  <a16:creationId xmlns:a16="http://schemas.microsoft.com/office/drawing/2014/main" id="{F32ADCB0-1B2A-4E8F-8D82-93D9F6062EEA}"/>
                </a:ext>
              </a:extLst>
            </p:cNvPr>
            <p:cNvSpPr/>
            <p:nvPr/>
          </p:nvSpPr>
          <p:spPr bwMode="black">
            <a:xfrm>
              <a:off x="9930165"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3" name="Freihandform: Form 252">
              <a:extLst>
                <a:ext uri="{FF2B5EF4-FFF2-40B4-BE49-F238E27FC236}">
                  <a16:creationId xmlns:a16="http://schemas.microsoft.com/office/drawing/2014/main" id="{175E9499-9FBE-4071-98ED-CD5784D8F030}"/>
                </a:ext>
              </a:extLst>
            </p:cNvPr>
            <p:cNvSpPr/>
            <p:nvPr/>
          </p:nvSpPr>
          <p:spPr bwMode="black">
            <a:xfrm>
              <a:off x="10454243"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54" name="Freihandform: Form 253">
              <a:extLst>
                <a:ext uri="{FF2B5EF4-FFF2-40B4-BE49-F238E27FC236}">
                  <a16:creationId xmlns:a16="http://schemas.microsoft.com/office/drawing/2014/main" id="{253ABA08-5F64-49BD-B9E8-556E27DB7C32}"/>
                </a:ext>
              </a:extLst>
            </p:cNvPr>
            <p:cNvSpPr/>
            <p:nvPr/>
          </p:nvSpPr>
          <p:spPr bwMode="black">
            <a:xfrm>
              <a:off x="10978233" y="6189412"/>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5" name="Freihandform: Form 254">
              <a:extLst>
                <a:ext uri="{FF2B5EF4-FFF2-40B4-BE49-F238E27FC236}">
                  <a16:creationId xmlns:a16="http://schemas.microsoft.com/office/drawing/2014/main" id="{C08B59BB-2755-408A-83F4-072960646FC4}"/>
                </a:ext>
              </a:extLst>
            </p:cNvPr>
            <p:cNvSpPr/>
            <p:nvPr/>
          </p:nvSpPr>
          <p:spPr bwMode="black">
            <a:xfrm>
              <a:off x="11502311" y="6189412"/>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6" name="Freihandform: Form 255">
              <a:extLst>
                <a:ext uri="{FF2B5EF4-FFF2-40B4-BE49-F238E27FC236}">
                  <a16:creationId xmlns:a16="http://schemas.microsoft.com/office/drawing/2014/main" id="{FBA5043D-D1F3-49FD-842F-1667570495FB}"/>
                </a:ext>
              </a:extLst>
            </p:cNvPr>
            <p:cNvSpPr/>
            <p:nvPr/>
          </p:nvSpPr>
          <p:spPr bwMode="black">
            <a:xfrm>
              <a:off x="12026389"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grpSp>
          <p:nvGrpSpPr>
            <p:cNvPr id="3" name="Gruppieren 2">
              <a:extLst>
                <a:ext uri="{FF2B5EF4-FFF2-40B4-BE49-F238E27FC236}">
                  <a16:creationId xmlns:a16="http://schemas.microsoft.com/office/drawing/2014/main" id="{099073FA-3DB8-499F-9E4F-E6831BD061EC}"/>
                </a:ext>
              </a:extLst>
            </p:cNvPr>
            <p:cNvGrpSpPr/>
            <p:nvPr/>
          </p:nvGrpSpPr>
          <p:grpSpPr bwMode="black">
            <a:xfrm>
              <a:off x="7309863" y="6713490"/>
              <a:ext cx="4766618" cy="47627"/>
              <a:chOff x="7309863" y="6713490"/>
              <a:chExt cx="4766618" cy="47627"/>
            </a:xfrm>
            <a:grpFill/>
          </p:grpSpPr>
          <p:sp>
            <p:nvSpPr>
              <p:cNvPr id="257" name="Freihandform: Form 256">
                <a:extLst>
                  <a:ext uri="{FF2B5EF4-FFF2-40B4-BE49-F238E27FC236}">
                    <a16:creationId xmlns:a16="http://schemas.microsoft.com/office/drawing/2014/main" id="{40F371FA-1D10-481B-8E4F-AD8BBCF600B7}"/>
                  </a:ext>
                </a:extLst>
              </p:cNvPr>
              <p:cNvSpPr/>
              <p:nvPr/>
            </p:nvSpPr>
            <p:spPr bwMode="black">
              <a:xfrm>
                <a:off x="7309863"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58" name="Freihandform: Form 257">
                <a:extLst>
                  <a:ext uri="{FF2B5EF4-FFF2-40B4-BE49-F238E27FC236}">
                    <a16:creationId xmlns:a16="http://schemas.microsoft.com/office/drawing/2014/main" id="{979D3ACE-FEB8-44F4-92C5-4F3E15BE9F56}"/>
                  </a:ext>
                </a:extLst>
              </p:cNvPr>
              <p:cNvSpPr/>
              <p:nvPr/>
            </p:nvSpPr>
            <p:spPr bwMode="black">
              <a:xfrm>
                <a:off x="7833941"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59" name="Freihandform: Form 258">
                <a:extLst>
                  <a:ext uri="{FF2B5EF4-FFF2-40B4-BE49-F238E27FC236}">
                    <a16:creationId xmlns:a16="http://schemas.microsoft.com/office/drawing/2014/main" id="{EFBA08AD-638B-4C7B-9947-1CAB2F950F59}"/>
                  </a:ext>
                </a:extLst>
              </p:cNvPr>
              <p:cNvSpPr/>
              <p:nvPr/>
            </p:nvSpPr>
            <p:spPr bwMode="black">
              <a:xfrm>
                <a:off x="8358019"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0" name="Freihandform: Form 259">
                <a:extLst>
                  <a:ext uri="{FF2B5EF4-FFF2-40B4-BE49-F238E27FC236}">
                    <a16:creationId xmlns:a16="http://schemas.microsoft.com/office/drawing/2014/main" id="{46A43AD8-46F4-4A66-9D51-F610DD4542B5}"/>
                  </a:ext>
                </a:extLst>
              </p:cNvPr>
              <p:cNvSpPr/>
              <p:nvPr/>
            </p:nvSpPr>
            <p:spPr bwMode="black">
              <a:xfrm>
                <a:off x="8882009" y="671349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8"/>
                    </a:lnTo>
                    <a:lnTo>
                      <a:pt x="32837"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1" name="Freihandform: Form 260">
                <a:extLst>
                  <a:ext uri="{FF2B5EF4-FFF2-40B4-BE49-F238E27FC236}">
                    <a16:creationId xmlns:a16="http://schemas.microsoft.com/office/drawing/2014/main" id="{8705B5D9-2280-4FAD-AD86-45DDBFE0C2E0}"/>
                  </a:ext>
                </a:extLst>
              </p:cNvPr>
              <p:cNvSpPr/>
              <p:nvPr/>
            </p:nvSpPr>
            <p:spPr bwMode="black">
              <a:xfrm>
                <a:off x="9406087"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2" name="Freihandform: Form 261">
                <a:extLst>
                  <a:ext uri="{FF2B5EF4-FFF2-40B4-BE49-F238E27FC236}">
                    <a16:creationId xmlns:a16="http://schemas.microsoft.com/office/drawing/2014/main" id="{845A9A68-99AB-493C-8E3D-B2DDCE2C0C91}"/>
                  </a:ext>
                </a:extLst>
              </p:cNvPr>
              <p:cNvSpPr/>
              <p:nvPr/>
            </p:nvSpPr>
            <p:spPr bwMode="black">
              <a:xfrm>
                <a:off x="9930165"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3" name="Freihandform: Form 262">
                <a:extLst>
                  <a:ext uri="{FF2B5EF4-FFF2-40B4-BE49-F238E27FC236}">
                    <a16:creationId xmlns:a16="http://schemas.microsoft.com/office/drawing/2014/main" id="{5894DC0E-DD81-49EE-8B8D-306656B458AF}"/>
                  </a:ext>
                </a:extLst>
              </p:cNvPr>
              <p:cNvSpPr/>
              <p:nvPr/>
            </p:nvSpPr>
            <p:spPr bwMode="black">
              <a:xfrm>
                <a:off x="10454243"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4" name="Freihandform: Form 263">
                <a:extLst>
                  <a:ext uri="{FF2B5EF4-FFF2-40B4-BE49-F238E27FC236}">
                    <a16:creationId xmlns:a16="http://schemas.microsoft.com/office/drawing/2014/main" id="{FC6DD5FF-4576-4EF3-83FB-47B1F759FAC5}"/>
                  </a:ext>
                </a:extLst>
              </p:cNvPr>
              <p:cNvSpPr/>
              <p:nvPr/>
            </p:nvSpPr>
            <p:spPr bwMode="black">
              <a:xfrm>
                <a:off x="10978233" y="671349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8"/>
                    </a:lnTo>
                    <a:lnTo>
                      <a:pt x="32838"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5" name="Freihandform: Form 264">
                <a:extLst>
                  <a:ext uri="{FF2B5EF4-FFF2-40B4-BE49-F238E27FC236}">
                    <a16:creationId xmlns:a16="http://schemas.microsoft.com/office/drawing/2014/main" id="{84110BDE-4B28-4775-8830-263CFFCE462D}"/>
                  </a:ext>
                </a:extLst>
              </p:cNvPr>
              <p:cNvSpPr/>
              <p:nvPr/>
            </p:nvSpPr>
            <p:spPr bwMode="black">
              <a:xfrm>
                <a:off x="11502311" y="671349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8"/>
                    </a:lnTo>
                    <a:lnTo>
                      <a:pt x="32838"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6" name="Freihandform: Form 265">
                <a:extLst>
                  <a:ext uri="{FF2B5EF4-FFF2-40B4-BE49-F238E27FC236}">
                    <a16:creationId xmlns:a16="http://schemas.microsoft.com/office/drawing/2014/main" id="{44E32329-5108-447F-83B8-D71A56F004D5}"/>
                  </a:ext>
                </a:extLst>
              </p:cNvPr>
              <p:cNvSpPr/>
              <p:nvPr/>
            </p:nvSpPr>
            <p:spPr bwMode="black">
              <a:xfrm>
                <a:off x="12026389"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grpSp>
        <p:grpSp>
          <p:nvGrpSpPr>
            <p:cNvPr id="2" name="Gruppieren 1">
              <a:extLst>
                <a:ext uri="{FF2B5EF4-FFF2-40B4-BE49-F238E27FC236}">
                  <a16:creationId xmlns:a16="http://schemas.microsoft.com/office/drawing/2014/main" id="{6192ED30-31E5-436E-AF79-DDA125B93C04}"/>
                </a:ext>
              </a:extLst>
            </p:cNvPr>
            <p:cNvGrpSpPr/>
            <p:nvPr/>
          </p:nvGrpSpPr>
          <p:grpSpPr bwMode="black">
            <a:xfrm>
              <a:off x="9406087" y="424818"/>
              <a:ext cx="50092" cy="1095695"/>
              <a:chOff x="9406087" y="424818"/>
              <a:chExt cx="50092" cy="1095695"/>
            </a:xfrm>
            <a:grpFill/>
          </p:grpSpPr>
          <p:sp>
            <p:nvSpPr>
              <p:cNvPr id="267" name="Freihandform: Form 266">
                <a:extLst>
                  <a:ext uri="{FF2B5EF4-FFF2-40B4-BE49-F238E27FC236}">
                    <a16:creationId xmlns:a16="http://schemas.microsoft.com/office/drawing/2014/main" id="{B8255543-43CF-4E8E-935C-BFCACE982C1D}"/>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8" name="Freihandform: Form 267">
                <a:extLst>
                  <a:ext uri="{FF2B5EF4-FFF2-40B4-BE49-F238E27FC236}">
                    <a16:creationId xmlns:a16="http://schemas.microsoft.com/office/drawing/2014/main" id="{60974BD3-1875-46BA-ADDF-D1913D2C7D47}"/>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9" name="Freihandform: Form 268">
                <a:extLst>
                  <a:ext uri="{FF2B5EF4-FFF2-40B4-BE49-F238E27FC236}">
                    <a16:creationId xmlns:a16="http://schemas.microsoft.com/office/drawing/2014/main" id="{7153A228-67C4-462E-86A7-4110ABC4816A}"/>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73" name="Gruppieren 272">
              <a:extLst>
                <a:ext uri="{FF2B5EF4-FFF2-40B4-BE49-F238E27FC236}">
                  <a16:creationId xmlns:a16="http://schemas.microsoft.com/office/drawing/2014/main" id="{B08217FC-86BF-400D-8ABF-C8081BD045A7}"/>
                </a:ext>
              </a:extLst>
            </p:cNvPr>
            <p:cNvGrpSpPr/>
            <p:nvPr/>
          </p:nvGrpSpPr>
          <p:grpSpPr bwMode="black">
            <a:xfrm>
              <a:off x="8882009" y="424818"/>
              <a:ext cx="50092" cy="1095695"/>
              <a:chOff x="9406087" y="424818"/>
              <a:chExt cx="50092" cy="1095695"/>
            </a:xfrm>
            <a:grpFill/>
          </p:grpSpPr>
          <p:sp>
            <p:nvSpPr>
              <p:cNvPr id="274" name="Freihandform: Form 273">
                <a:extLst>
                  <a:ext uri="{FF2B5EF4-FFF2-40B4-BE49-F238E27FC236}">
                    <a16:creationId xmlns:a16="http://schemas.microsoft.com/office/drawing/2014/main" id="{434F37AE-7DCC-4971-990E-630F348F024F}"/>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5" name="Freihandform: Form 274">
                <a:extLst>
                  <a:ext uri="{FF2B5EF4-FFF2-40B4-BE49-F238E27FC236}">
                    <a16:creationId xmlns:a16="http://schemas.microsoft.com/office/drawing/2014/main" id="{FB594757-C9CA-42D3-BAA5-529E358D2F2D}"/>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6" name="Freihandform: Form 275">
                <a:extLst>
                  <a:ext uri="{FF2B5EF4-FFF2-40B4-BE49-F238E27FC236}">
                    <a16:creationId xmlns:a16="http://schemas.microsoft.com/office/drawing/2014/main" id="{17865E8F-A7AD-454E-BAD3-E45D996315F6}"/>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77" name="Gruppieren 276">
              <a:extLst>
                <a:ext uri="{FF2B5EF4-FFF2-40B4-BE49-F238E27FC236}">
                  <a16:creationId xmlns:a16="http://schemas.microsoft.com/office/drawing/2014/main" id="{CBF0C638-EFC6-4A9C-91DD-9B946CDD97BC}"/>
                </a:ext>
              </a:extLst>
            </p:cNvPr>
            <p:cNvGrpSpPr/>
            <p:nvPr/>
          </p:nvGrpSpPr>
          <p:grpSpPr bwMode="black">
            <a:xfrm>
              <a:off x="8358019" y="424818"/>
              <a:ext cx="50092" cy="1095695"/>
              <a:chOff x="9406087" y="424818"/>
              <a:chExt cx="50092" cy="1095695"/>
            </a:xfrm>
            <a:grpFill/>
          </p:grpSpPr>
          <p:sp>
            <p:nvSpPr>
              <p:cNvPr id="278" name="Freihandform: Form 277">
                <a:extLst>
                  <a:ext uri="{FF2B5EF4-FFF2-40B4-BE49-F238E27FC236}">
                    <a16:creationId xmlns:a16="http://schemas.microsoft.com/office/drawing/2014/main" id="{F5412B76-DE92-4FFB-A535-31188CB944F1}"/>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9" name="Freihandform: Form 278">
                <a:extLst>
                  <a:ext uri="{FF2B5EF4-FFF2-40B4-BE49-F238E27FC236}">
                    <a16:creationId xmlns:a16="http://schemas.microsoft.com/office/drawing/2014/main" id="{355067D8-E429-45A1-BE9E-767908E3523C}"/>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0" name="Freihandform: Form 279">
                <a:extLst>
                  <a:ext uri="{FF2B5EF4-FFF2-40B4-BE49-F238E27FC236}">
                    <a16:creationId xmlns:a16="http://schemas.microsoft.com/office/drawing/2014/main" id="{C2A1AEE9-D4A6-429C-9DDF-2EA80D50E4BA}"/>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81" name="Gruppieren 280">
              <a:extLst>
                <a:ext uri="{FF2B5EF4-FFF2-40B4-BE49-F238E27FC236}">
                  <a16:creationId xmlns:a16="http://schemas.microsoft.com/office/drawing/2014/main" id="{B539BA34-8163-4694-9319-B031C69C83AE}"/>
                </a:ext>
              </a:extLst>
            </p:cNvPr>
            <p:cNvGrpSpPr/>
            <p:nvPr/>
          </p:nvGrpSpPr>
          <p:grpSpPr bwMode="black">
            <a:xfrm>
              <a:off x="7833941" y="424818"/>
              <a:ext cx="50092" cy="1095695"/>
              <a:chOff x="9406087" y="424818"/>
              <a:chExt cx="50092" cy="1095695"/>
            </a:xfrm>
            <a:grpFill/>
          </p:grpSpPr>
          <p:sp>
            <p:nvSpPr>
              <p:cNvPr id="282" name="Freihandform: Form 281">
                <a:extLst>
                  <a:ext uri="{FF2B5EF4-FFF2-40B4-BE49-F238E27FC236}">
                    <a16:creationId xmlns:a16="http://schemas.microsoft.com/office/drawing/2014/main" id="{8CA899DA-7EEA-41EB-B751-8292B9BCE5EF}"/>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3" name="Freihandform: Form 282">
                <a:extLst>
                  <a:ext uri="{FF2B5EF4-FFF2-40B4-BE49-F238E27FC236}">
                    <a16:creationId xmlns:a16="http://schemas.microsoft.com/office/drawing/2014/main" id="{87F45BC3-CAA8-4F75-AB4A-B9B6A558C4D2}"/>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4" name="Freihandform: Form 283">
                <a:extLst>
                  <a:ext uri="{FF2B5EF4-FFF2-40B4-BE49-F238E27FC236}">
                    <a16:creationId xmlns:a16="http://schemas.microsoft.com/office/drawing/2014/main" id="{74C89E3B-B9F5-4B4B-8321-984BD3007F0D}"/>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85" name="Gruppieren 284">
              <a:extLst>
                <a:ext uri="{FF2B5EF4-FFF2-40B4-BE49-F238E27FC236}">
                  <a16:creationId xmlns:a16="http://schemas.microsoft.com/office/drawing/2014/main" id="{A86DBC9B-8439-4683-9268-886226CCE2AD}"/>
                </a:ext>
              </a:extLst>
            </p:cNvPr>
            <p:cNvGrpSpPr/>
            <p:nvPr/>
          </p:nvGrpSpPr>
          <p:grpSpPr bwMode="black">
            <a:xfrm>
              <a:off x="7309863" y="424818"/>
              <a:ext cx="50092" cy="1095695"/>
              <a:chOff x="9406087" y="424818"/>
              <a:chExt cx="50092" cy="1095695"/>
            </a:xfrm>
            <a:grpFill/>
          </p:grpSpPr>
          <p:sp>
            <p:nvSpPr>
              <p:cNvPr id="286" name="Freihandform: Form 285">
                <a:extLst>
                  <a:ext uri="{FF2B5EF4-FFF2-40B4-BE49-F238E27FC236}">
                    <a16:creationId xmlns:a16="http://schemas.microsoft.com/office/drawing/2014/main" id="{81F4643A-E7BF-4D63-A084-52E7DC934DF4}"/>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7" name="Freihandform: Form 286">
                <a:extLst>
                  <a:ext uri="{FF2B5EF4-FFF2-40B4-BE49-F238E27FC236}">
                    <a16:creationId xmlns:a16="http://schemas.microsoft.com/office/drawing/2014/main" id="{9271B93B-4C4E-43F3-8D7C-C5D0B1188FBA}"/>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8" name="Freihandform: Form 287">
                <a:extLst>
                  <a:ext uri="{FF2B5EF4-FFF2-40B4-BE49-F238E27FC236}">
                    <a16:creationId xmlns:a16="http://schemas.microsoft.com/office/drawing/2014/main" id="{58DBDB7E-E716-46D6-B4ED-0016FCDA1231}"/>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grpSp>
        <p:nvGrpSpPr>
          <p:cNvPr id="289" name="Logo">
            <a:extLst>
              <a:ext uri="{FF2B5EF4-FFF2-40B4-BE49-F238E27FC236}">
                <a16:creationId xmlns:a16="http://schemas.microsoft.com/office/drawing/2014/main" id="{DD919D26-ED93-4D96-AFA7-32E06CD44F59}"/>
              </a:ext>
            </a:extLst>
          </p:cNvPr>
          <p:cNvGrpSpPr>
            <a:grpSpLocks noChangeAspect="1"/>
          </p:cNvGrpSpPr>
          <p:nvPr/>
        </p:nvGrpSpPr>
        <p:grpSpPr bwMode="black">
          <a:xfrm>
            <a:off x="875319" y="959698"/>
            <a:ext cx="2160281" cy="242997"/>
            <a:chOff x="1699815" y="1376831"/>
            <a:chExt cx="2700051" cy="303752"/>
          </a:xfrm>
          <a:solidFill>
            <a:schemeClr val="tx1"/>
          </a:solidFill>
        </p:grpSpPr>
        <p:sp>
          <p:nvSpPr>
            <p:cNvPr id="290" name="Freihandform: Form 289">
              <a:extLst>
                <a:ext uri="{FF2B5EF4-FFF2-40B4-BE49-F238E27FC236}">
                  <a16:creationId xmlns:a16="http://schemas.microsoft.com/office/drawing/2014/main" id="{1CBA6C16-DAE5-4B39-8A9C-5C52CE24FB72}"/>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291" name="Freihandform: Form 290">
              <a:extLst>
                <a:ext uri="{FF2B5EF4-FFF2-40B4-BE49-F238E27FC236}">
                  <a16:creationId xmlns:a16="http://schemas.microsoft.com/office/drawing/2014/main" id="{FDD60A95-D64D-4820-BE3A-6C4487646D91}"/>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292" name="Freihandform: Form 291">
              <a:extLst>
                <a:ext uri="{FF2B5EF4-FFF2-40B4-BE49-F238E27FC236}">
                  <a16:creationId xmlns:a16="http://schemas.microsoft.com/office/drawing/2014/main" id="{7EC36ED4-2699-4808-B2ED-534A9F7B8B0F}"/>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293" name="Freihandform: Form 292">
              <a:extLst>
                <a:ext uri="{FF2B5EF4-FFF2-40B4-BE49-F238E27FC236}">
                  <a16:creationId xmlns:a16="http://schemas.microsoft.com/office/drawing/2014/main" id="{F02022AE-3D06-4615-8FE1-F9EA0673643C}"/>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294" name="Freihandform: Form 293">
              <a:extLst>
                <a:ext uri="{FF2B5EF4-FFF2-40B4-BE49-F238E27FC236}">
                  <a16:creationId xmlns:a16="http://schemas.microsoft.com/office/drawing/2014/main" id="{609AC3BA-6D82-49E8-8825-A0C8075A70BB}"/>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295" name="Freihandform: Form 294">
              <a:extLst>
                <a:ext uri="{FF2B5EF4-FFF2-40B4-BE49-F238E27FC236}">
                  <a16:creationId xmlns:a16="http://schemas.microsoft.com/office/drawing/2014/main" id="{A33C5B05-5F1F-4A7B-B3C6-70F744E0CF43}"/>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296" name="Freihandform: Form 295">
              <a:extLst>
                <a:ext uri="{FF2B5EF4-FFF2-40B4-BE49-F238E27FC236}">
                  <a16:creationId xmlns:a16="http://schemas.microsoft.com/office/drawing/2014/main" id="{520B8615-CE63-49CB-B385-56C2CBA61229}"/>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297" name="Freihandform: Form 296">
              <a:extLst>
                <a:ext uri="{FF2B5EF4-FFF2-40B4-BE49-F238E27FC236}">
                  <a16:creationId xmlns:a16="http://schemas.microsoft.com/office/drawing/2014/main" id="{81AFFAEE-453D-4A19-86F5-49FF7649BE6B}"/>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298" name="Freihandform: Form 297">
              <a:extLst>
                <a:ext uri="{FF2B5EF4-FFF2-40B4-BE49-F238E27FC236}">
                  <a16:creationId xmlns:a16="http://schemas.microsoft.com/office/drawing/2014/main" id="{36E4C825-44F4-4BC0-9C98-75598BE3E927}"/>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299" name="Freihandform: Form 298">
              <a:extLst>
                <a:ext uri="{FF2B5EF4-FFF2-40B4-BE49-F238E27FC236}">
                  <a16:creationId xmlns:a16="http://schemas.microsoft.com/office/drawing/2014/main" id="{8E51A364-5046-4AE7-B48B-5052CD3EBDF8}"/>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300" name="Freihandform: Form 299">
              <a:extLst>
                <a:ext uri="{FF2B5EF4-FFF2-40B4-BE49-F238E27FC236}">
                  <a16:creationId xmlns:a16="http://schemas.microsoft.com/office/drawing/2014/main" id="{B17F31D3-9A5A-4537-93C9-9E78B3E40CEC}"/>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301" name="Freihandform: Form 300">
              <a:extLst>
                <a:ext uri="{FF2B5EF4-FFF2-40B4-BE49-F238E27FC236}">
                  <a16:creationId xmlns:a16="http://schemas.microsoft.com/office/drawing/2014/main" id="{E5488F23-0A10-4373-81B2-1C5D857D1AF4}"/>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302" name="Freihandform: Form 301">
              <a:extLst>
                <a:ext uri="{FF2B5EF4-FFF2-40B4-BE49-F238E27FC236}">
                  <a16:creationId xmlns:a16="http://schemas.microsoft.com/office/drawing/2014/main" id="{D6E992FD-8E52-4AD5-A45B-0A8DEC5A1FA3}"/>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303" name="Freihandform: Form 302">
              <a:extLst>
                <a:ext uri="{FF2B5EF4-FFF2-40B4-BE49-F238E27FC236}">
                  <a16:creationId xmlns:a16="http://schemas.microsoft.com/office/drawing/2014/main" id="{67AADE80-33ED-4080-8834-EAF513177593}"/>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334" name="Headline">
            <a:extLst>
              <a:ext uri="{FF2B5EF4-FFF2-40B4-BE49-F238E27FC236}">
                <a16:creationId xmlns:a16="http://schemas.microsoft.com/office/drawing/2014/main" id="{687D6163-3400-476F-8DAD-8504F7F328D0}"/>
              </a:ext>
            </a:extLst>
          </p:cNvPr>
          <p:cNvSpPr>
            <a:spLocks noGrp="1"/>
          </p:cNvSpPr>
          <p:nvPr>
            <p:ph type="title" hasCustomPrompt="1"/>
          </p:nvPr>
        </p:nvSpPr>
        <p:spPr bwMode="black">
          <a:xfrm>
            <a:off x="875319" y="2524906"/>
            <a:ext cx="5220680" cy="1524687"/>
          </a:xfrm>
        </p:spPr>
        <p:txBody>
          <a:bodyPr rIns="0" anchor="ctr" anchorCtr="0"/>
          <a:lstStyle>
            <a:lvl1pPr>
              <a:lnSpc>
                <a:spcPct val="90000"/>
              </a:lnSpc>
              <a:defRPr sz="4400">
                <a:solidFill>
                  <a:schemeClr val="tx1"/>
                </a:solidFill>
              </a:defRPr>
            </a:lvl1pPr>
          </a:lstStyle>
          <a:p>
            <a:r>
              <a:rPr lang="en-US" dirty="0"/>
              <a:t>Click to add title</a:t>
            </a:r>
          </a:p>
        </p:txBody>
      </p:sp>
      <p:sp>
        <p:nvSpPr>
          <p:cNvPr id="308" name="Subtitle 307">
            <a:extLst>
              <a:ext uri="{FF2B5EF4-FFF2-40B4-BE49-F238E27FC236}">
                <a16:creationId xmlns:a16="http://schemas.microsoft.com/office/drawing/2014/main" id="{EB3997C5-7B9B-4971-92F8-EF8494C48D17}"/>
              </a:ext>
            </a:extLst>
          </p:cNvPr>
          <p:cNvSpPr>
            <a:spLocks noGrp="1"/>
          </p:cNvSpPr>
          <p:nvPr>
            <p:ph type="subTitle" idx="1"/>
          </p:nvPr>
        </p:nvSpPr>
        <p:spPr>
          <a:xfrm>
            <a:off x="876000" y="4366788"/>
            <a:ext cx="5220000" cy="1800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solidFill>
              <a:schemeClr val="tx1"/>
            </a:solidFill>
          </a:ln>
        </p:spPr>
        <p:txBody>
          <a:bodyPr wrap="square" lIns="180000" tIns="180000">
            <a:noAutofit/>
          </a:bodyPr>
          <a:lstStyle>
            <a:lvl1pPr marL="0" indent="0" algn="l">
              <a:spcBef>
                <a:spcPts val="0"/>
              </a:spcBef>
              <a:spcAft>
                <a:spcPts val="400"/>
              </a:spcAf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06" name="Date Placeholder 4">
            <a:extLst>
              <a:ext uri="{FF2B5EF4-FFF2-40B4-BE49-F238E27FC236}">
                <a16:creationId xmlns:a16="http://schemas.microsoft.com/office/drawing/2014/main" id="{95F8D04D-E7D7-47A1-BFDA-B8E3798FF4EC}"/>
              </a:ext>
            </a:extLst>
          </p:cNvPr>
          <p:cNvSpPr>
            <a:spLocks noGrp="1"/>
          </p:cNvSpPr>
          <p:nvPr>
            <p:ph type="dt" sz="half" idx="27"/>
          </p:nvPr>
        </p:nvSpPr>
        <p:spPr>
          <a:xfrm>
            <a:off x="874914" y="2034162"/>
            <a:ext cx="5220680" cy="252000"/>
          </a:xfrm>
        </p:spPr>
        <p:txBody>
          <a:bodyPr/>
          <a:lstStyle>
            <a:lvl1pPr>
              <a:defRPr sz="1600">
                <a:solidFill>
                  <a:schemeClr val="tx1"/>
                </a:solidFill>
              </a:defRPr>
            </a:lvl1pPr>
          </a:lstStyle>
          <a:p>
            <a:fld id="{66C2040F-711E-4AF5-8C8B-62541C05085E}" type="datetime4">
              <a:rPr lang="en-US" smtClean="0"/>
              <a:t>May 24, 2022</a:t>
            </a:fld>
            <a:endParaRPr lang="en-US"/>
          </a:p>
        </p:txBody>
      </p:sp>
      <p:sp>
        <p:nvSpPr>
          <p:cNvPr id="307" name="Footer Placeholder 5">
            <a:extLst>
              <a:ext uri="{FF2B5EF4-FFF2-40B4-BE49-F238E27FC236}">
                <a16:creationId xmlns:a16="http://schemas.microsoft.com/office/drawing/2014/main" id="{5A94AF71-1D27-4CD0-9604-FC7145668ADD}"/>
              </a:ext>
            </a:extLst>
          </p:cNvPr>
          <p:cNvSpPr>
            <a:spLocks noGrp="1"/>
          </p:cNvSpPr>
          <p:nvPr>
            <p:ph type="ftr" sz="quarter" idx="28"/>
          </p:nvPr>
        </p:nvSpPr>
        <p:spPr>
          <a:xfrm>
            <a:off x="874914" y="1732823"/>
            <a:ext cx="5220680" cy="252000"/>
          </a:xfrm>
        </p:spPr>
        <p:txBody>
          <a:bodyPr/>
          <a:lstStyle>
            <a:lvl1pPr>
              <a:defRPr sz="1600">
                <a:solidFill>
                  <a:srgbClr val="EB2814"/>
                </a:solidFill>
              </a:defRPr>
            </a:lvl1pPr>
          </a:lstStyle>
          <a:p>
            <a:r>
              <a:rPr lang="en-US"/>
              <a:t>RESTRICTED</a:t>
            </a:r>
          </a:p>
        </p:txBody>
      </p:sp>
      <p:sp>
        <p:nvSpPr>
          <p:cNvPr id="304" name="Slide Number Placeholder 5">
            <a:extLst>
              <a:ext uri="{FF2B5EF4-FFF2-40B4-BE49-F238E27FC236}">
                <a16:creationId xmlns:a16="http://schemas.microsoft.com/office/drawing/2014/main" id="{B8683BCB-CA57-4192-B2FF-5F3B48C69FEF}"/>
              </a:ext>
            </a:extLst>
          </p:cNvPr>
          <p:cNvSpPr>
            <a:spLocks noGrp="1"/>
          </p:cNvSpPr>
          <p:nvPr>
            <p:ph type="sldNum" sz="quarter" idx="12"/>
          </p:nvPr>
        </p:nvSpPr>
        <p:spPr>
          <a:xfrm>
            <a:off x="875320" y="6335999"/>
            <a:ext cx="381650" cy="216000"/>
          </a:xfrm>
        </p:spPr>
        <p:txBody>
          <a:bodyPr/>
          <a:lstStyle>
            <a:lvl1pPr>
              <a:defRPr>
                <a:no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2541842421"/>
      </p:ext>
    </p:extLst>
  </p:cSld>
  <p:clrMapOvr>
    <a:masterClrMapping/>
  </p:clrMapOvr>
  <p:hf hdr="0"/>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Title Slide 3">
    <p:bg>
      <p:bgPr>
        <a:solidFill>
          <a:schemeClr val="bg1"/>
        </a:solidFill>
        <a:effectLst/>
      </p:bgPr>
    </p:bg>
    <p:spTree>
      <p:nvGrpSpPr>
        <p:cNvPr id="1" name=""/>
        <p:cNvGrpSpPr/>
        <p:nvPr/>
      </p:nvGrpSpPr>
      <p:grpSpPr>
        <a:xfrm>
          <a:off x="0" y="0"/>
          <a:ext cx="0" cy="0"/>
          <a:chOff x="0" y="0"/>
          <a:chExt cx="0" cy="0"/>
        </a:xfrm>
      </p:grpSpPr>
      <p:sp>
        <p:nvSpPr>
          <p:cNvPr id="64" name="Slide Number Placeholder 5">
            <a:extLst>
              <a:ext uri="{FF2B5EF4-FFF2-40B4-BE49-F238E27FC236}">
                <a16:creationId xmlns:a16="http://schemas.microsoft.com/office/drawing/2014/main" id="{DDDCB4F1-6D18-4CC2-8948-EC1D1981320B}"/>
              </a:ext>
            </a:extLst>
          </p:cNvPr>
          <p:cNvSpPr>
            <a:spLocks noGrp="1"/>
          </p:cNvSpPr>
          <p:nvPr>
            <p:ph type="sldNum" sz="quarter" idx="12"/>
          </p:nvPr>
        </p:nvSpPr>
        <p:spPr>
          <a:xfrm>
            <a:off x="875320" y="6335999"/>
            <a:ext cx="381650" cy="216000"/>
          </a:xfrm>
        </p:spPr>
        <p:txBody>
          <a:bodyPr/>
          <a:lstStyle>
            <a:lvl1pPr>
              <a:defRPr>
                <a:noFill/>
              </a:defRPr>
            </a:lvl1pPr>
          </a:lstStyle>
          <a:p>
            <a:fld id="{9BA64535-EB95-46A3-946F-02B63C705F51}" type="slidenum">
              <a:rPr lang="en-US" smtClean="0"/>
              <a:t>‹#›</a:t>
            </a:fld>
            <a:endParaRPr lang="en-US"/>
          </a:p>
        </p:txBody>
      </p:sp>
      <p:sp>
        <p:nvSpPr>
          <p:cNvPr id="111" name="Background Color">
            <a:extLst>
              <a:ext uri="{FF2B5EF4-FFF2-40B4-BE49-F238E27FC236}">
                <a16:creationId xmlns:a16="http://schemas.microsoft.com/office/drawing/2014/main" id="{69774448-D233-4449-9C3A-0EBF98D65A23}"/>
              </a:ext>
            </a:extLst>
          </p:cNvPr>
          <p:cNvSpPr/>
          <p:nvPr/>
        </p:nvSpPr>
        <p:spPr bwMode="hidden">
          <a:xfrm>
            <a:off x="7"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44" name="Points">
            <a:extLst>
              <a:ext uri="{FF2B5EF4-FFF2-40B4-BE49-F238E27FC236}">
                <a16:creationId xmlns:a16="http://schemas.microsoft.com/office/drawing/2014/main" id="{D7825571-C031-4060-8E67-CCA6369738FD}"/>
              </a:ext>
            </a:extLst>
          </p:cNvPr>
          <p:cNvGrpSpPr>
            <a:grpSpLocks noChangeAspect="1"/>
          </p:cNvGrpSpPr>
          <p:nvPr/>
        </p:nvGrpSpPr>
        <p:grpSpPr bwMode="ltGray">
          <a:xfrm>
            <a:off x="2804984" y="6463375"/>
            <a:ext cx="8960408" cy="47627"/>
            <a:chOff x="2804619" y="6418386"/>
            <a:chExt cx="8959242" cy="47627"/>
          </a:xfrm>
          <a:solidFill>
            <a:schemeClr val="bg1"/>
          </a:solidFill>
        </p:grpSpPr>
        <p:sp>
          <p:nvSpPr>
            <p:cNvPr id="45" name="Freihandform: Form 44">
              <a:extLst>
                <a:ext uri="{FF2B5EF4-FFF2-40B4-BE49-F238E27FC236}">
                  <a16:creationId xmlns:a16="http://schemas.microsoft.com/office/drawing/2014/main" id="{940C4887-FB12-439D-8C38-131D3F3F2CF9}"/>
                </a:ext>
              </a:extLst>
            </p:cNvPr>
            <p:cNvSpPr/>
            <p:nvPr/>
          </p:nvSpPr>
          <p:spPr bwMode="ltGray">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46" name="Freihandform: Form 45">
              <a:extLst>
                <a:ext uri="{FF2B5EF4-FFF2-40B4-BE49-F238E27FC236}">
                  <a16:creationId xmlns:a16="http://schemas.microsoft.com/office/drawing/2014/main" id="{E884FFFA-63E0-4E23-8AAA-46ACCCF94A78}"/>
                </a:ext>
              </a:extLst>
            </p:cNvPr>
            <p:cNvSpPr/>
            <p:nvPr/>
          </p:nvSpPr>
          <p:spPr bwMode="ltGray">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7" name="Freihandform: Form 46">
              <a:extLst>
                <a:ext uri="{FF2B5EF4-FFF2-40B4-BE49-F238E27FC236}">
                  <a16:creationId xmlns:a16="http://schemas.microsoft.com/office/drawing/2014/main" id="{680174DC-830E-4F43-9442-6E126F2D1B2C}"/>
                </a:ext>
              </a:extLst>
            </p:cNvPr>
            <p:cNvSpPr/>
            <p:nvPr/>
          </p:nvSpPr>
          <p:spPr bwMode="ltGray">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8" name="Freihandform: Form 47">
              <a:extLst>
                <a:ext uri="{FF2B5EF4-FFF2-40B4-BE49-F238E27FC236}">
                  <a16:creationId xmlns:a16="http://schemas.microsoft.com/office/drawing/2014/main" id="{4239A4EB-4E9C-4445-991B-9F74C73483C5}"/>
                </a:ext>
              </a:extLst>
            </p:cNvPr>
            <p:cNvSpPr/>
            <p:nvPr/>
          </p:nvSpPr>
          <p:spPr bwMode="ltGray">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9" name="Freihandform: Form 48">
              <a:extLst>
                <a:ext uri="{FF2B5EF4-FFF2-40B4-BE49-F238E27FC236}">
                  <a16:creationId xmlns:a16="http://schemas.microsoft.com/office/drawing/2014/main" id="{D686F0AB-B7D6-4EE6-A8AE-E2011F291F9D}"/>
                </a:ext>
              </a:extLst>
            </p:cNvPr>
            <p:cNvSpPr/>
            <p:nvPr/>
          </p:nvSpPr>
          <p:spPr bwMode="ltGray">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0" name="Freihandform: Form 49">
              <a:extLst>
                <a:ext uri="{FF2B5EF4-FFF2-40B4-BE49-F238E27FC236}">
                  <a16:creationId xmlns:a16="http://schemas.microsoft.com/office/drawing/2014/main" id="{8288457B-B4CB-4E96-BE3F-88A7573F23CB}"/>
                </a:ext>
              </a:extLst>
            </p:cNvPr>
            <p:cNvSpPr/>
            <p:nvPr/>
          </p:nvSpPr>
          <p:spPr bwMode="ltGray">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1" name="Freihandform: Form 50">
              <a:extLst>
                <a:ext uri="{FF2B5EF4-FFF2-40B4-BE49-F238E27FC236}">
                  <a16:creationId xmlns:a16="http://schemas.microsoft.com/office/drawing/2014/main" id="{DCF4F03C-5CFF-4868-B845-E23189025039}"/>
                </a:ext>
              </a:extLst>
            </p:cNvPr>
            <p:cNvSpPr/>
            <p:nvPr/>
          </p:nvSpPr>
          <p:spPr bwMode="ltGray">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52" name="Freihandform: Form 51">
              <a:extLst>
                <a:ext uri="{FF2B5EF4-FFF2-40B4-BE49-F238E27FC236}">
                  <a16:creationId xmlns:a16="http://schemas.microsoft.com/office/drawing/2014/main" id="{03D857CC-80E2-49A9-96BA-57D8E45284AF}"/>
                </a:ext>
              </a:extLst>
            </p:cNvPr>
            <p:cNvSpPr/>
            <p:nvPr/>
          </p:nvSpPr>
          <p:spPr bwMode="ltGray">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3" name="Freihandform: Form 52">
              <a:extLst>
                <a:ext uri="{FF2B5EF4-FFF2-40B4-BE49-F238E27FC236}">
                  <a16:creationId xmlns:a16="http://schemas.microsoft.com/office/drawing/2014/main" id="{71863A2B-5FDA-457E-AD27-67D485455B9C}"/>
                </a:ext>
              </a:extLst>
            </p:cNvPr>
            <p:cNvSpPr/>
            <p:nvPr/>
          </p:nvSpPr>
          <p:spPr bwMode="ltGray">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4" name="Freihandform: Form 53">
              <a:extLst>
                <a:ext uri="{FF2B5EF4-FFF2-40B4-BE49-F238E27FC236}">
                  <a16:creationId xmlns:a16="http://schemas.microsoft.com/office/drawing/2014/main" id="{A668B311-D25F-4025-889E-28A063544630}"/>
                </a:ext>
              </a:extLst>
            </p:cNvPr>
            <p:cNvSpPr/>
            <p:nvPr/>
          </p:nvSpPr>
          <p:spPr bwMode="ltGray">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55" name="Freihandform: Form 54">
              <a:extLst>
                <a:ext uri="{FF2B5EF4-FFF2-40B4-BE49-F238E27FC236}">
                  <a16:creationId xmlns:a16="http://schemas.microsoft.com/office/drawing/2014/main" id="{3E27E316-4F46-4943-BBE6-2EB98EE42757}"/>
                </a:ext>
              </a:extLst>
            </p:cNvPr>
            <p:cNvSpPr/>
            <p:nvPr/>
          </p:nvSpPr>
          <p:spPr bwMode="ltGray">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6" name="Freihandform: Form 55">
              <a:extLst>
                <a:ext uri="{FF2B5EF4-FFF2-40B4-BE49-F238E27FC236}">
                  <a16:creationId xmlns:a16="http://schemas.microsoft.com/office/drawing/2014/main" id="{C0F06D86-5123-452E-8AD8-E89E8F3D63D7}"/>
                </a:ext>
              </a:extLst>
            </p:cNvPr>
            <p:cNvSpPr/>
            <p:nvPr/>
          </p:nvSpPr>
          <p:spPr bwMode="ltGray">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7" name="Freihandform: Form 56">
              <a:extLst>
                <a:ext uri="{FF2B5EF4-FFF2-40B4-BE49-F238E27FC236}">
                  <a16:creationId xmlns:a16="http://schemas.microsoft.com/office/drawing/2014/main" id="{89A610CB-1A39-4E71-99DA-5D1E7437326E}"/>
                </a:ext>
              </a:extLst>
            </p:cNvPr>
            <p:cNvSpPr/>
            <p:nvPr/>
          </p:nvSpPr>
          <p:spPr bwMode="ltGray">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8" name="Freihandform: Form 57">
              <a:extLst>
                <a:ext uri="{FF2B5EF4-FFF2-40B4-BE49-F238E27FC236}">
                  <a16:creationId xmlns:a16="http://schemas.microsoft.com/office/drawing/2014/main" id="{B0FC3F96-96E6-411E-A004-1FD04912B598}"/>
                </a:ext>
              </a:extLst>
            </p:cNvPr>
            <p:cNvSpPr/>
            <p:nvPr/>
          </p:nvSpPr>
          <p:spPr bwMode="ltGray">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9" name="Freihandform: Form 58">
              <a:extLst>
                <a:ext uri="{FF2B5EF4-FFF2-40B4-BE49-F238E27FC236}">
                  <a16:creationId xmlns:a16="http://schemas.microsoft.com/office/drawing/2014/main" id="{EDD3FA8A-40EC-42C7-AB34-3ABC34872CFF}"/>
                </a:ext>
              </a:extLst>
            </p:cNvPr>
            <p:cNvSpPr/>
            <p:nvPr/>
          </p:nvSpPr>
          <p:spPr bwMode="ltGray">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0" name="Freihandform: Form 59">
              <a:extLst>
                <a:ext uri="{FF2B5EF4-FFF2-40B4-BE49-F238E27FC236}">
                  <a16:creationId xmlns:a16="http://schemas.microsoft.com/office/drawing/2014/main" id="{2F59683F-6211-4D7A-BF56-228FC03ED77A}"/>
                </a:ext>
              </a:extLst>
            </p:cNvPr>
            <p:cNvSpPr/>
            <p:nvPr/>
          </p:nvSpPr>
          <p:spPr bwMode="ltGray">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1" name="Freihandform: Form 60">
              <a:extLst>
                <a:ext uri="{FF2B5EF4-FFF2-40B4-BE49-F238E27FC236}">
                  <a16:creationId xmlns:a16="http://schemas.microsoft.com/office/drawing/2014/main" id="{526BE46A-B290-4CCC-97E6-F58B19BC4D92}"/>
                </a:ext>
              </a:extLst>
            </p:cNvPr>
            <p:cNvSpPr/>
            <p:nvPr/>
          </p:nvSpPr>
          <p:spPr bwMode="ltGray">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2" name="Freihandform: Form 61">
              <a:extLst>
                <a:ext uri="{FF2B5EF4-FFF2-40B4-BE49-F238E27FC236}">
                  <a16:creationId xmlns:a16="http://schemas.microsoft.com/office/drawing/2014/main" id="{51E9ED86-3EAD-42E9-B9D2-D5128BEE8CA5}"/>
                </a:ext>
              </a:extLst>
            </p:cNvPr>
            <p:cNvSpPr/>
            <p:nvPr/>
          </p:nvSpPr>
          <p:spPr bwMode="ltGray">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3" name="Freihandform: Form 62">
              <a:extLst>
                <a:ext uri="{FF2B5EF4-FFF2-40B4-BE49-F238E27FC236}">
                  <a16:creationId xmlns:a16="http://schemas.microsoft.com/office/drawing/2014/main" id="{FEE714FB-3362-48A5-9656-6D6D7250908E}"/>
                </a:ext>
              </a:extLst>
            </p:cNvPr>
            <p:cNvSpPr/>
            <p:nvPr/>
          </p:nvSpPr>
          <p:spPr bwMode="ltGray">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grpSp>
        <p:nvGrpSpPr>
          <p:cNvPr id="77" name="Logo">
            <a:extLst>
              <a:ext uri="{FF2B5EF4-FFF2-40B4-BE49-F238E27FC236}">
                <a16:creationId xmlns:a16="http://schemas.microsoft.com/office/drawing/2014/main" id="{6F780B6A-D3E7-494E-B399-A1F93E25DF8A}"/>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78" name="Freihandform: Form 77">
              <a:extLst>
                <a:ext uri="{FF2B5EF4-FFF2-40B4-BE49-F238E27FC236}">
                  <a16:creationId xmlns:a16="http://schemas.microsoft.com/office/drawing/2014/main" id="{898B1FF1-4DC9-4E91-A3BA-5CF4ED713025}"/>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79" name="Freihandform: Form 78">
              <a:extLst>
                <a:ext uri="{FF2B5EF4-FFF2-40B4-BE49-F238E27FC236}">
                  <a16:creationId xmlns:a16="http://schemas.microsoft.com/office/drawing/2014/main" id="{2ADE49B2-103D-4B3E-9556-C9E32000FEFC}"/>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0" name="Freihandform: Form 79">
              <a:extLst>
                <a:ext uri="{FF2B5EF4-FFF2-40B4-BE49-F238E27FC236}">
                  <a16:creationId xmlns:a16="http://schemas.microsoft.com/office/drawing/2014/main" id="{C31121DB-B402-4FF4-BAE8-5574CA42C9F7}"/>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1" name="Freihandform: Form 80">
              <a:extLst>
                <a:ext uri="{FF2B5EF4-FFF2-40B4-BE49-F238E27FC236}">
                  <a16:creationId xmlns:a16="http://schemas.microsoft.com/office/drawing/2014/main" id="{BE740C3D-F28D-4DDC-B093-D548A06F006C}"/>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2" name="Freihandform: Form 81">
              <a:extLst>
                <a:ext uri="{FF2B5EF4-FFF2-40B4-BE49-F238E27FC236}">
                  <a16:creationId xmlns:a16="http://schemas.microsoft.com/office/drawing/2014/main" id="{ED567D42-A189-4FDA-AEA0-25F418E221E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3" name="Freihandform: Form 82">
              <a:extLst>
                <a:ext uri="{FF2B5EF4-FFF2-40B4-BE49-F238E27FC236}">
                  <a16:creationId xmlns:a16="http://schemas.microsoft.com/office/drawing/2014/main" id="{D5D30178-055D-4189-8D4E-90B0EBE5643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84" name="Freihandform: Form 83">
              <a:extLst>
                <a:ext uri="{FF2B5EF4-FFF2-40B4-BE49-F238E27FC236}">
                  <a16:creationId xmlns:a16="http://schemas.microsoft.com/office/drawing/2014/main" id="{0B3AFA1B-6B66-4B5F-8DBE-D023EA5D02D5}"/>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C23B7FFE-3C18-4ADD-A57C-1FA3813C401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2A9F91C2-0CB0-43EC-9BBD-EFC474404B6F}"/>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C0DD187B-EAA7-4F31-A49D-56958420DF0A}"/>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DAD816EE-8229-45D2-A7DA-213F81EFFF71}"/>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79825AA5-2CD1-4CDA-88A0-BE43FE7AFBB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1D30C6CE-5D4F-4E18-A646-2EA72AB2C6B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49E58696-D469-4880-B7E9-2035983D948C}"/>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black">
          <a:xfrm>
            <a:off x="875318" y="1724025"/>
            <a:ext cx="5220680" cy="2232000"/>
          </a:xfrm>
        </p:spPr>
        <p:txBody>
          <a:bodyPr rIns="0" anchor="b" anchorCtr="0"/>
          <a:lstStyle>
            <a:lvl1pPr>
              <a:defRPr sz="4400">
                <a:solidFill>
                  <a:schemeClr val="bg1"/>
                </a:solidFill>
              </a:defRPr>
            </a:lvl1pPr>
          </a:lstStyle>
          <a:p>
            <a:r>
              <a:rPr lang="en-US" dirty="0"/>
              <a:t>Click to add title</a:t>
            </a:r>
          </a:p>
        </p:txBody>
      </p:sp>
      <p:sp>
        <p:nvSpPr>
          <p:cNvPr id="93" name="Event">
            <a:extLst>
              <a:ext uri="{FF2B5EF4-FFF2-40B4-BE49-F238E27FC236}">
                <a16:creationId xmlns:a16="http://schemas.microsoft.com/office/drawing/2014/main" id="{23AC6D84-E3F4-4901-90B0-126B1F1A2D6C}"/>
              </a:ext>
            </a:extLst>
          </p:cNvPr>
          <p:cNvSpPr>
            <a:spLocks noGrp="1"/>
          </p:cNvSpPr>
          <p:nvPr>
            <p:ph type="body" sz="quarter" idx="24" hasCustomPrompt="1"/>
          </p:nvPr>
        </p:nvSpPr>
        <p:spPr bwMode="black">
          <a:xfrm>
            <a:off x="874827" y="5511466"/>
            <a:ext cx="5220680" cy="252000"/>
          </a:xfrm>
        </p:spPr>
        <p:txBody>
          <a:bodyPr/>
          <a:lstStyle>
            <a:lvl1pPr marL="0" indent="0">
              <a:buNone/>
              <a:defRPr sz="16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Name of the presenter</a:t>
            </a:r>
          </a:p>
        </p:txBody>
      </p:sp>
      <p:sp>
        <p:nvSpPr>
          <p:cNvPr id="65" name="Picture">
            <a:extLst>
              <a:ext uri="{FF2B5EF4-FFF2-40B4-BE49-F238E27FC236}">
                <a16:creationId xmlns:a16="http://schemas.microsoft.com/office/drawing/2014/main" id="{B326DD11-5410-4F8E-80F2-ABD48A4F39F5}"/>
              </a:ext>
            </a:extLst>
          </p:cNvPr>
          <p:cNvSpPr>
            <a:spLocks noGrp="1" noChangeAspect="1"/>
          </p:cNvSpPr>
          <p:nvPr>
            <p:ph type="pic" sz="quarter" idx="14" hasCustomPrompt="1"/>
          </p:nvPr>
        </p:nvSpPr>
        <p:spPr bwMode="gray">
          <a:xfrm>
            <a:off x="6536135" y="1345305"/>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7" name="Date Placeholder 1">
            <a:extLst>
              <a:ext uri="{FF2B5EF4-FFF2-40B4-BE49-F238E27FC236}">
                <a16:creationId xmlns:a16="http://schemas.microsoft.com/office/drawing/2014/main" id="{2CA1D763-FB9C-47EE-ABFC-FD5AACF81F33}"/>
              </a:ext>
            </a:extLst>
          </p:cNvPr>
          <p:cNvSpPr>
            <a:spLocks noGrp="1"/>
          </p:cNvSpPr>
          <p:nvPr>
            <p:ph type="dt" sz="half" idx="27"/>
          </p:nvPr>
        </p:nvSpPr>
        <p:spPr bwMode="black">
          <a:xfrm>
            <a:off x="874800" y="5814000"/>
            <a:ext cx="5220000" cy="252000"/>
          </a:xfrm>
        </p:spPr>
        <p:txBody>
          <a:bodyPr/>
          <a:lstStyle>
            <a:lvl1pPr>
              <a:defRPr sz="1600">
                <a:solidFill>
                  <a:srgbClr val="EB2814"/>
                </a:solidFill>
              </a:defRPr>
            </a:lvl1pPr>
          </a:lstStyle>
          <a:p>
            <a:fld id="{66C2040F-711E-4AF5-8C8B-62541C05085E}" type="datetime4">
              <a:rPr lang="en-US" smtClean="0"/>
              <a:t>May 24, 2022</a:t>
            </a:fld>
            <a:endParaRPr lang="en-US"/>
          </a:p>
        </p:txBody>
      </p:sp>
      <p:sp>
        <p:nvSpPr>
          <p:cNvPr id="68" name="Footer Placeholder 2">
            <a:extLst>
              <a:ext uri="{FF2B5EF4-FFF2-40B4-BE49-F238E27FC236}">
                <a16:creationId xmlns:a16="http://schemas.microsoft.com/office/drawing/2014/main" id="{C5383402-CAE8-48AA-B067-6A6A6ADC37C3}"/>
              </a:ext>
            </a:extLst>
          </p:cNvPr>
          <p:cNvSpPr>
            <a:spLocks noGrp="1"/>
          </p:cNvSpPr>
          <p:nvPr>
            <p:ph type="ftr" sz="quarter" idx="28"/>
          </p:nvPr>
        </p:nvSpPr>
        <p:spPr bwMode="black">
          <a:xfrm>
            <a:off x="874800" y="6354000"/>
            <a:ext cx="1567912" cy="252000"/>
          </a:xfrm>
        </p:spPr>
        <p:txBody>
          <a:bodyPr/>
          <a:lstStyle>
            <a:lvl1pPr>
              <a:defRPr sz="1000">
                <a:solidFill>
                  <a:srgbClr val="EB2814"/>
                </a:solidFill>
              </a:defRPr>
            </a:lvl1pPr>
          </a:lstStyle>
          <a:p>
            <a:r>
              <a:rPr lang="en-US"/>
              <a:t>RESTRICTED</a:t>
            </a:r>
          </a:p>
        </p:txBody>
      </p:sp>
      <p:sp>
        <p:nvSpPr>
          <p:cNvPr id="69" name="Subtitle 307">
            <a:extLst>
              <a:ext uri="{FF2B5EF4-FFF2-40B4-BE49-F238E27FC236}">
                <a16:creationId xmlns:a16="http://schemas.microsoft.com/office/drawing/2014/main" id="{E0322291-D4A3-4DA2-BBE9-463DC6C9E337}"/>
              </a:ext>
            </a:extLst>
          </p:cNvPr>
          <p:cNvSpPr>
            <a:spLocks noGrp="1"/>
          </p:cNvSpPr>
          <p:nvPr>
            <p:ph type="subTitle" idx="1"/>
          </p:nvPr>
        </p:nvSpPr>
        <p:spPr>
          <a:xfrm>
            <a:off x="876000" y="4149000"/>
            <a:ext cx="5220000" cy="11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8346627"/>
      </p:ext>
    </p:extLst>
  </p:cSld>
  <p:clrMapOvr>
    <a:masterClrMapping/>
  </p:clrMapOvr>
  <p:hf hdr="0"/>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Title Slide 4">
    <p:bg>
      <p:bgPr>
        <a:solidFill>
          <a:schemeClr val="bg1"/>
        </a:solidFill>
        <a:effectLst/>
      </p:bgPr>
    </p:bg>
    <p:spTree>
      <p:nvGrpSpPr>
        <p:cNvPr id="1" name=""/>
        <p:cNvGrpSpPr/>
        <p:nvPr/>
      </p:nvGrpSpPr>
      <p:grpSpPr>
        <a:xfrm>
          <a:off x="0" y="0"/>
          <a:ext cx="0" cy="0"/>
          <a:chOff x="0" y="0"/>
          <a:chExt cx="0" cy="0"/>
        </a:xfrm>
      </p:grpSpPr>
      <p:sp>
        <p:nvSpPr>
          <p:cNvPr id="65" name="Slide Number Placeholder 5">
            <a:extLst>
              <a:ext uri="{FF2B5EF4-FFF2-40B4-BE49-F238E27FC236}">
                <a16:creationId xmlns:a16="http://schemas.microsoft.com/office/drawing/2014/main" id="{F29E6CF4-99EE-4BCB-B9AF-51B561AA0C08}"/>
              </a:ext>
            </a:extLst>
          </p:cNvPr>
          <p:cNvSpPr>
            <a:spLocks noGrp="1"/>
          </p:cNvSpPr>
          <p:nvPr>
            <p:ph type="sldNum" sz="quarter" idx="12"/>
          </p:nvPr>
        </p:nvSpPr>
        <p:spPr>
          <a:xfrm>
            <a:off x="875320" y="6335999"/>
            <a:ext cx="381650" cy="216000"/>
          </a:xfrm>
        </p:spPr>
        <p:txBody>
          <a:bodyPr/>
          <a:lstStyle>
            <a:lvl1pPr>
              <a:defRPr>
                <a:noFill/>
              </a:defRPr>
            </a:lvl1pPr>
          </a:lstStyle>
          <a:p>
            <a:fld id="{9BA64535-EB95-46A3-946F-02B63C705F51}" type="slidenum">
              <a:rPr lang="en-US" smtClean="0"/>
              <a:t>‹#›</a:t>
            </a:fld>
            <a:endParaRPr lang="en-US"/>
          </a:p>
        </p:txBody>
      </p:sp>
      <p:sp>
        <p:nvSpPr>
          <p:cNvPr id="111" name="Background Color">
            <a:extLst>
              <a:ext uri="{FF2B5EF4-FFF2-40B4-BE49-F238E27FC236}">
                <a16:creationId xmlns:a16="http://schemas.microsoft.com/office/drawing/2014/main" id="{69774448-D233-4449-9C3A-0EBF98D65A23}"/>
              </a:ext>
            </a:extLst>
          </p:cNvPr>
          <p:cNvSpPr>
            <a:spLocks noChangeAspect="1"/>
          </p:cNvSpPr>
          <p:nvPr/>
        </p:nvSpPr>
        <p:spPr bwMode="hidden">
          <a:xfrm>
            <a:off x="7"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44" name="Points">
            <a:extLst>
              <a:ext uri="{FF2B5EF4-FFF2-40B4-BE49-F238E27FC236}">
                <a16:creationId xmlns:a16="http://schemas.microsoft.com/office/drawing/2014/main" id="{D7825571-C031-4060-8E67-CCA6369738FD}"/>
              </a:ext>
            </a:extLst>
          </p:cNvPr>
          <p:cNvGrpSpPr>
            <a:grpSpLocks noChangeAspect="1"/>
          </p:cNvGrpSpPr>
          <p:nvPr/>
        </p:nvGrpSpPr>
        <p:grpSpPr bwMode="ltGray">
          <a:xfrm>
            <a:off x="2804984" y="6463375"/>
            <a:ext cx="8960408" cy="47627"/>
            <a:chOff x="2804619" y="6418386"/>
            <a:chExt cx="8959242" cy="47627"/>
          </a:xfrm>
          <a:solidFill>
            <a:schemeClr val="bg1"/>
          </a:solidFill>
        </p:grpSpPr>
        <p:sp>
          <p:nvSpPr>
            <p:cNvPr id="45" name="Freihandform: Form 44">
              <a:extLst>
                <a:ext uri="{FF2B5EF4-FFF2-40B4-BE49-F238E27FC236}">
                  <a16:creationId xmlns:a16="http://schemas.microsoft.com/office/drawing/2014/main" id="{940C4887-FB12-439D-8C38-131D3F3F2CF9}"/>
                </a:ext>
              </a:extLst>
            </p:cNvPr>
            <p:cNvSpPr/>
            <p:nvPr/>
          </p:nvSpPr>
          <p:spPr bwMode="ltGray">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46" name="Freihandform: Form 45">
              <a:extLst>
                <a:ext uri="{FF2B5EF4-FFF2-40B4-BE49-F238E27FC236}">
                  <a16:creationId xmlns:a16="http://schemas.microsoft.com/office/drawing/2014/main" id="{E884FFFA-63E0-4E23-8AAA-46ACCCF94A78}"/>
                </a:ext>
              </a:extLst>
            </p:cNvPr>
            <p:cNvSpPr/>
            <p:nvPr/>
          </p:nvSpPr>
          <p:spPr bwMode="ltGray">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7" name="Freihandform: Form 46">
              <a:extLst>
                <a:ext uri="{FF2B5EF4-FFF2-40B4-BE49-F238E27FC236}">
                  <a16:creationId xmlns:a16="http://schemas.microsoft.com/office/drawing/2014/main" id="{680174DC-830E-4F43-9442-6E126F2D1B2C}"/>
                </a:ext>
              </a:extLst>
            </p:cNvPr>
            <p:cNvSpPr/>
            <p:nvPr/>
          </p:nvSpPr>
          <p:spPr bwMode="ltGray">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8" name="Freihandform: Form 47">
              <a:extLst>
                <a:ext uri="{FF2B5EF4-FFF2-40B4-BE49-F238E27FC236}">
                  <a16:creationId xmlns:a16="http://schemas.microsoft.com/office/drawing/2014/main" id="{4239A4EB-4E9C-4445-991B-9F74C73483C5}"/>
                </a:ext>
              </a:extLst>
            </p:cNvPr>
            <p:cNvSpPr/>
            <p:nvPr/>
          </p:nvSpPr>
          <p:spPr bwMode="ltGray">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9" name="Freihandform: Form 48">
              <a:extLst>
                <a:ext uri="{FF2B5EF4-FFF2-40B4-BE49-F238E27FC236}">
                  <a16:creationId xmlns:a16="http://schemas.microsoft.com/office/drawing/2014/main" id="{D686F0AB-B7D6-4EE6-A8AE-E2011F291F9D}"/>
                </a:ext>
              </a:extLst>
            </p:cNvPr>
            <p:cNvSpPr/>
            <p:nvPr/>
          </p:nvSpPr>
          <p:spPr bwMode="ltGray">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0" name="Freihandform: Form 49">
              <a:extLst>
                <a:ext uri="{FF2B5EF4-FFF2-40B4-BE49-F238E27FC236}">
                  <a16:creationId xmlns:a16="http://schemas.microsoft.com/office/drawing/2014/main" id="{8288457B-B4CB-4E96-BE3F-88A7573F23CB}"/>
                </a:ext>
              </a:extLst>
            </p:cNvPr>
            <p:cNvSpPr/>
            <p:nvPr/>
          </p:nvSpPr>
          <p:spPr bwMode="ltGray">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1" name="Freihandform: Form 50">
              <a:extLst>
                <a:ext uri="{FF2B5EF4-FFF2-40B4-BE49-F238E27FC236}">
                  <a16:creationId xmlns:a16="http://schemas.microsoft.com/office/drawing/2014/main" id="{DCF4F03C-5CFF-4868-B845-E23189025039}"/>
                </a:ext>
              </a:extLst>
            </p:cNvPr>
            <p:cNvSpPr/>
            <p:nvPr/>
          </p:nvSpPr>
          <p:spPr bwMode="ltGray">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52" name="Freihandform: Form 51">
              <a:extLst>
                <a:ext uri="{FF2B5EF4-FFF2-40B4-BE49-F238E27FC236}">
                  <a16:creationId xmlns:a16="http://schemas.microsoft.com/office/drawing/2014/main" id="{03D857CC-80E2-49A9-96BA-57D8E45284AF}"/>
                </a:ext>
              </a:extLst>
            </p:cNvPr>
            <p:cNvSpPr/>
            <p:nvPr/>
          </p:nvSpPr>
          <p:spPr bwMode="ltGray">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3" name="Freihandform: Form 52">
              <a:extLst>
                <a:ext uri="{FF2B5EF4-FFF2-40B4-BE49-F238E27FC236}">
                  <a16:creationId xmlns:a16="http://schemas.microsoft.com/office/drawing/2014/main" id="{71863A2B-5FDA-457E-AD27-67D485455B9C}"/>
                </a:ext>
              </a:extLst>
            </p:cNvPr>
            <p:cNvSpPr/>
            <p:nvPr/>
          </p:nvSpPr>
          <p:spPr bwMode="ltGray">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4" name="Freihandform: Form 53">
              <a:extLst>
                <a:ext uri="{FF2B5EF4-FFF2-40B4-BE49-F238E27FC236}">
                  <a16:creationId xmlns:a16="http://schemas.microsoft.com/office/drawing/2014/main" id="{A668B311-D25F-4025-889E-28A063544630}"/>
                </a:ext>
              </a:extLst>
            </p:cNvPr>
            <p:cNvSpPr/>
            <p:nvPr/>
          </p:nvSpPr>
          <p:spPr bwMode="ltGray">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55" name="Freihandform: Form 54">
              <a:extLst>
                <a:ext uri="{FF2B5EF4-FFF2-40B4-BE49-F238E27FC236}">
                  <a16:creationId xmlns:a16="http://schemas.microsoft.com/office/drawing/2014/main" id="{3E27E316-4F46-4943-BBE6-2EB98EE42757}"/>
                </a:ext>
              </a:extLst>
            </p:cNvPr>
            <p:cNvSpPr/>
            <p:nvPr/>
          </p:nvSpPr>
          <p:spPr bwMode="ltGray">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6" name="Freihandform: Form 55">
              <a:extLst>
                <a:ext uri="{FF2B5EF4-FFF2-40B4-BE49-F238E27FC236}">
                  <a16:creationId xmlns:a16="http://schemas.microsoft.com/office/drawing/2014/main" id="{C0F06D86-5123-452E-8AD8-E89E8F3D63D7}"/>
                </a:ext>
              </a:extLst>
            </p:cNvPr>
            <p:cNvSpPr/>
            <p:nvPr/>
          </p:nvSpPr>
          <p:spPr bwMode="ltGray">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7" name="Freihandform: Form 56">
              <a:extLst>
                <a:ext uri="{FF2B5EF4-FFF2-40B4-BE49-F238E27FC236}">
                  <a16:creationId xmlns:a16="http://schemas.microsoft.com/office/drawing/2014/main" id="{89A610CB-1A39-4E71-99DA-5D1E7437326E}"/>
                </a:ext>
              </a:extLst>
            </p:cNvPr>
            <p:cNvSpPr/>
            <p:nvPr/>
          </p:nvSpPr>
          <p:spPr bwMode="ltGray">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8" name="Freihandform: Form 57">
              <a:extLst>
                <a:ext uri="{FF2B5EF4-FFF2-40B4-BE49-F238E27FC236}">
                  <a16:creationId xmlns:a16="http://schemas.microsoft.com/office/drawing/2014/main" id="{B0FC3F96-96E6-411E-A004-1FD04912B598}"/>
                </a:ext>
              </a:extLst>
            </p:cNvPr>
            <p:cNvSpPr/>
            <p:nvPr/>
          </p:nvSpPr>
          <p:spPr bwMode="ltGray">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9" name="Freihandform: Form 58">
              <a:extLst>
                <a:ext uri="{FF2B5EF4-FFF2-40B4-BE49-F238E27FC236}">
                  <a16:creationId xmlns:a16="http://schemas.microsoft.com/office/drawing/2014/main" id="{EDD3FA8A-40EC-42C7-AB34-3ABC34872CFF}"/>
                </a:ext>
              </a:extLst>
            </p:cNvPr>
            <p:cNvSpPr/>
            <p:nvPr/>
          </p:nvSpPr>
          <p:spPr bwMode="ltGray">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0" name="Freihandform: Form 59">
              <a:extLst>
                <a:ext uri="{FF2B5EF4-FFF2-40B4-BE49-F238E27FC236}">
                  <a16:creationId xmlns:a16="http://schemas.microsoft.com/office/drawing/2014/main" id="{2F59683F-6211-4D7A-BF56-228FC03ED77A}"/>
                </a:ext>
              </a:extLst>
            </p:cNvPr>
            <p:cNvSpPr/>
            <p:nvPr/>
          </p:nvSpPr>
          <p:spPr bwMode="ltGray">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1" name="Freihandform: Form 60">
              <a:extLst>
                <a:ext uri="{FF2B5EF4-FFF2-40B4-BE49-F238E27FC236}">
                  <a16:creationId xmlns:a16="http://schemas.microsoft.com/office/drawing/2014/main" id="{526BE46A-B290-4CCC-97E6-F58B19BC4D92}"/>
                </a:ext>
              </a:extLst>
            </p:cNvPr>
            <p:cNvSpPr/>
            <p:nvPr/>
          </p:nvSpPr>
          <p:spPr bwMode="ltGray">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2" name="Freihandform: Form 61">
              <a:extLst>
                <a:ext uri="{FF2B5EF4-FFF2-40B4-BE49-F238E27FC236}">
                  <a16:creationId xmlns:a16="http://schemas.microsoft.com/office/drawing/2014/main" id="{51E9ED86-3EAD-42E9-B9D2-D5128BEE8CA5}"/>
                </a:ext>
              </a:extLst>
            </p:cNvPr>
            <p:cNvSpPr/>
            <p:nvPr/>
          </p:nvSpPr>
          <p:spPr bwMode="ltGray">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3" name="Freihandform: Form 62">
              <a:extLst>
                <a:ext uri="{FF2B5EF4-FFF2-40B4-BE49-F238E27FC236}">
                  <a16:creationId xmlns:a16="http://schemas.microsoft.com/office/drawing/2014/main" id="{FEE714FB-3362-48A5-9656-6D6D7250908E}"/>
                </a:ext>
              </a:extLst>
            </p:cNvPr>
            <p:cNvSpPr/>
            <p:nvPr/>
          </p:nvSpPr>
          <p:spPr bwMode="ltGray">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grpSp>
        <p:nvGrpSpPr>
          <p:cNvPr id="77" name="Logo">
            <a:extLst>
              <a:ext uri="{FF2B5EF4-FFF2-40B4-BE49-F238E27FC236}">
                <a16:creationId xmlns:a16="http://schemas.microsoft.com/office/drawing/2014/main" id="{6F780B6A-D3E7-494E-B399-A1F93E25DF8A}"/>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78" name="Freihandform: Form 77">
              <a:extLst>
                <a:ext uri="{FF2B5EF4-FFF2-40B4-BE49-F238E27FC236}">
                  <a16:creationId xmlns:a16="http://schemas.microsoft.com/office/drawing/2014/main" id="{898B1FF1-4DC9-4E91-A3BA-5CF4ED713025}"/>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79" name="Freihandform: Form 78">
              <a:extLst>
                <a:ext uri="{FF2B5EF4-FFF2-40B4-BE49-F238E27FC236}">
                  <a16:creationId xmlns:a16="http://schemas.microsoft.com/office/drawing/2014/main" id="{2ADE49B2-103D-4B3E-9556-C9E32000FEFC}"/>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0" name="Freihandform: Form 79">
              <a:extLst>
                <a:ext uri="{FF2B5EF4-FFF2-40B4-BE49-F238E27FC236}">
                  <a16:creationId xmlns:a16="http://schemas.microsoft.com/office/drawing/2014/main" id="{C31121DB-B402-4FF4-BAE8-5574CA42C9F7}"/>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1" name="Freihandform: Form 80">
              <a:extLst>
                <a:ext uri="{FF2B5EF4-FFF2-40B4-BE49-F238E27FC236}">
                  <a16:creationId xmlns:a16="http://schemas.microsoft.com/office/drawing/2014/main" id="{BE740C3D-F28D-4DDC-B093-D548A06F006C}"/>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2" name="Freihandform: Form 81">
              <a:extLst>
                <a:ext uri="{FF2B5EF4-FFF2-40B4-BE49-F238E27FC236}">
                  <a16:creationId xmlns:a16="http://schemas.microsoft.com/office/drawing/2014/main" id="{ED567D42-A189-4FDA-AEA0-25F418E221E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3" name="Freihandform: Form 82">
              <a:extLst>
                <a:ext uri="{FF2B5EF4-FFF2-40B4-BE49-F238E27FC236}">
                  <a16:creationId xmlns:a16="http://schemas.microsoft.com/office/drawing/2014/main" id="{D5D30178-055D-4189-8D4E-90B0EBE5643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84" name="Freihandform: Form 83">
              <a:extLst>
                <a:ext uri="{FF2B5EF4-FFF2-40B4-BE49-F238E27FC236}">
                  <a16:creationId xmlns:a16="http://schemas.microsoft.com/office/drawing/2014/main" id="{0B3AFA1B-6B66-4B5F-8DBE-D023EA5D02D5}"/>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C23B7FFE-3C18-4ADD-A57C-1FA3813C401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2A9F91C2-0CB0-43EC-9BBD-EFC474404B6F}"/>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C0DD187B-EAA7-4F31-A49D-56958420DF0A}"/>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DAD816EE-8229-45D2-A7DA-213F81EFFF71}"/>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79825AA5-2CD1-4CDA-88A0-BE43FE7AFBB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1D30C6CE-5D4F-4E18-A646-2EA72AB2C6B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49E58696-D469-4880-B7E9-2035983D948C}"/>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black">
          <a:xfrm>
            <a:off x="875318" y="1724025"/>
            <a:ext cx="5220680" cy="2232000"/>
          </a:xfrm>
        </p:spPr>
        <p:txBody>
          <a:bodyPr rIns="0" anchor="b" anchorCtr="0"/>
          <a:lstStyle>
            <a:lvl1pPr>
              <a:defRPr sz="4400">
                <a:solidFill>
                  <a:schemeClr val="bg1"/>
                </a:solidFill>
              </a:defRPr>
            </a:lvl1pPr>
          </a:lstStyle>
          <a:p>
            <a:r>
              <a:rPr lang="en-US" dirty="0"/>
              <a:t>Click to add title</a:t>
            </a:r>
          </a:p>
        </p:txBody>
      </p:sp>
      <p:sp>
        <p:nvSpPr>
          <p:cNvPr id="93" name="Event">
            <a:extLst>
              <a:ext uri="{FF2B5EF4-FFF2-40B4-BE49-F238E27FC236}">
                <a16:creationId xmlns:a16="http://schemas.microsoft.com/office/drawing/2014/main" id="{23AC6D84-E3F4-4901-90B0-126B1F1A2D6C}"/>
              </a:ext>
            </a:extLst>
          </p:cNvPr>
          <p:cNvSpPr>
            <a:spLocks noGrp="1"/>
          </p:cNvSpPr>
          <p:nvPr>
            <p:ph type="body" sz="quarter" idx="24" hasCustomPrompt="1"/>
          </p:nvPr>
        </p:nvSpPr>
        <p:spPr bwMode="black">
          <a:xfrm>
            <a:off x="874827" y="5511466"/>
            <a:ext cx="5220680" cy="252000"/>
          </a:xfrm>
        </p:spPr>
        <p:txBody>
          <a:bodyPr/>
          <a:lstStyle>
            <a:lvl1pPr marL="0" indent="0">
              <a:buNone/>
              <a:defRPr sz="16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Name of the presenter</a:t>
            </a:r>
          </a:p>
        </p:txBody>
      </p:sp>
      <p:sp>
        <p:nvSpPr>
          <p:cNvPr id="95" name="Picture">
            <a:extLst>
              <a:ext uri="{FF2B5EF4-FFF2-40B4-BE49-F238E27FC236}">
                <a16:creationId xmlns:a16="http://schemas.microsoft.com/office/drawing/2014/main" id="{FAC411CD-450C-4C43-8517-4E860B0195F1}"/>
              </a:ext>
            </a:extLst>
          </p:cNvPr>
          <p:cNvSpPr>
            <a:spLocks noGrp="1" noChangeAspect="1"/>
          </p:cNvSpPr>
          <p:nvPr>
            <p:ph type="pic" sz="quarter" idx="28" hasCustomPrompt="1"/>
          </p:nvPr>
        </p:nvSpPr>
        <p:spPr bwMode="gray">
          <a:xfrm>
            <a:off x="6384162" y="0"/>
            <a:ext cx="5807839" cy="6026400"/>
          </a:xfrm>
          <a:custGeom>
            <a:avLst/>
            <a:gdLst>
              <a:gd name="connsiteX0" fmla="*/ 0 w 5807083"/>
              <a:gd name="connsiteY0" fmla="*/ 0 h 6026400"/>
              <a:gd name="connsiteX1" fmla="*/ 5807083 w 5807083"/>
              <a:gd name="connsiteY1" fmla="*/ 0 h 6026400"/>
              <a:gd name="connsiteX2" fmla="*/ 5807083 w 5807083"/>
              <a:gd name="connsiteY2" fmla="*/ 6026400 h 6026400"/>
              <a:gd name="connsiteX3" fmla="*/ 611811 w 5807083"/>
              <a:gd name="connsiteY3" fmla="*/ 6026400 h 6026400"/>
              <a:gd name="connsiteX4" fmla="*/ 0 w 5807083"/>
              <a:gd name="connsiteY4" fmla="*/ 5414593 h 602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7083" h="6026400">
                <a:moveTo>
                  <a:pt x="0" y="0"/>
                </a:moveTo>
                <a:lnTo>
                  <a:pt x="5807083" y="0"/>
                </a:lnTo>
                <a:lnTo>
                  <a:pt x="5807083" y="6026400"/>
                </a:lnTo>
                <a:lnTo>
                  <a:pt x="611811" y="6026400"/>
                </a:lnTo>
                <a:lnTo>
                  <a:pt x="0" y="5414593"/>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6" name="Date Placeholder 1">
            <a:extLst>
              <a:ext uri="{FF2B5EF4-FFF2-40B4-BE49-F238E27FC236}">
                <a16:creationId xmlns:a16="http://schemas.microsoft.com/office/drawing/2014/main" id="{3D680D7A-0FE8-44F0-894B-8907B0ABFBAF}"/>
              </a:ext>
            </a:extLst>
          </p:cNvPr>
          <p:cNvSpPr>
            <a:spLocks noGrp="1"/>
          </p:cNvSpPr>
          <p:nvPr>
            <p:ph type="dt" sz="half" idx="27"/>
          </p:nvPr>
        </p:nvSpPr>
        <p:spPr bwMode="black">
          <a:xfrm>
            <a:off x="874800" y="5814000"/>
            <a:ext cx="5220000" cy="252000"/>
          </a:xfrm>
        </p:spPr>
        <p:txBody>
          <a:bodyPr/>
          <a:lstStyle>
            <a:lvl1pPr>
              <a:defRPr sz="1600">
                <a:solidFill>
                  <a:srgbClr val="EB2814"/>
                </a:solidFill>
              </a:defRPr>
            </a:lvl1pPr>
          </a:lstStyle>
          <a:p>
            <a:fld id="{66C2040F-711E-4AF5-8C8B-62541C05085E}" type="datetime4">
              <a:rPr lang="en-US" smtClean="0"/>
              <a:t>May 24, 2022</a:t>
            </a:fld>
            <a:endParaRPr lang="en-US"/>
          </a:p>
        </p:txBody>
      </p:sp>
      <p:sp>
        <p:nvSpPr>
          <p:cNvPr id="67" name="Footer Placeholder 2">
            <a:extLst>
              <a:ext uri="{FF2B5EF4-FFF2-40B4-BE49-F238E27FC236}">
                <a16:creationId xmlns:a16="http://schemas.microsoft.com/office/drawing/2014/main" id="{D9F1BAEC-DEC0-47F6-972F-84659BF44226}"/>
              </a:ext>
            </a:extLst>
          </p:cNvPr>
          <p:cNvSpPr>
            <a:spLocks noGrp="1"/>
          </p:cNvSpPr>
          <p:nvPr>
            <p:ph type="ftr" sz="quarter" idx="29"/>
          </p:nvPr>
        </p:nvSpPr>
        <p:spPr bwMode="black">
          <a:xfrm>
            <a:off x="874800" y="6354000"/>
            <a:ext cx="1567912" cy="252000"/>
          </a:xfrm>
        </p:spPr>
        <p:txBody>
          <a:bodyPr/>
          <a:lstStyle>
            <a:lvl1pPr>
              <a:defRPr sz="1000">
                <a:solidFill>
                  <a:srgbClr val="EB2814"/>
                </a:solidFill>
              </a:defRPr>
            </a:lvl1pPr>
          </a:lstStyle>
          <a:p>
            <a:r>
              <a:rPr lang="en-US"/>
              <a:t>RESTRICTED</a:t>
            </a:r>
          </a:p>
        </p:txBody>
      </p:sp>
      <p:sp>
        <p:nvSpPr>
          <p:cNvPr id="68" name="Subtitle 307">
            <a:extLst>
              <a:ext uri="{FF2B5EF4-FFF2-40B4-BE49-F238E27FC236}">
                <a16:creationId xmlns:a16="http://schemas.microsoft.com/office/drawing/2014/main" id="{C3F632D4-7557-4243-AD81-C8EDAB6E2B62}"/>
              </a:ext>
            </a:extLst>
          </p:cNvPr>
          <p:cNvSpPr>
            <a:spLocks noGrp="1"/>
          </p:cNvSpPr>
          <p:nvPr>
            <p:ph type="subTitle" idx="1"/>
          </p:nvPr>
        </p:nvSpPr>
        <p:spPr>
          <a:xfrm>
            <a:off x="876000" y="4149000"/>
            <a:ext cx="5220000" cy="11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9507438"/>
      </p:ext>
    </p:extLst>
  </p:cSld>
  <p:clrMapOvr>
    <a:masterClrMapping/>
  </p:clrMapOvr>
  <p:hf hdr="0"/>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5">
    <p:bg>
      <p:bgPr>
        <a:solidFill>
          <a:schemeClr val="bg1"/>
        </a:solidFill>
        <a:effectLst/>
      </p:bgPr>
    </p:bg>
    <p:spTree>
      <p:nvGrpSpPr>
        <p:cNvPr id="1" name=""/>
        <p:cNvGrpSpPr/>
        <p:nvPr/>
      </p:nvGrpSpPr>
      <p:grpSpPr>
        <a:xfrm>
          <a:off x="0" y="0"/>
          <a:ext cx="0" cy="0"/>
          <a:chOff x="0" y="0"/>
          <a:chExt cx="0" cy="0"/>
        </a:xfrm>
      </p:grpSpPr>
      <p:grpSp>
        <p:nvGrpSpPr>
          <p:cNvPr id="41" name="Points">
            <a:extLst>
              <a:ext uri="{FF2B5EF4-FFF2-40B4-BE49-F238E27FC236}">
                <a16:creationId xmlns:a16="http://schemas.microsoft.com/office/drawing/2014/main" id="{DE0B3A78-DE8B-431E-900D-64EDAC155A1A}"/>
              </a:ext>
            </a:extLst>
          </p:cNvPr>
          <p:cNvGrpSpPr>
            <a:grpSpLocks noChangeAspect="1"/>
          </p:cNvGrpSpPr>
          <p:nvPr/>
        </p:nvGrpSpPr>
        <p:grpSpPr bwMode="gray">
          <a:xfrm>
            <a:off x="2804984" y="6463375"/>
            <a:ext cx="8960408" cy="47627"/>
            <a:chOff x="2804619" y="6418386"/>
            <a:chExt cx="8959242" cy="47627"/>
          </a:xfrm>
          <a:solidFill>
            <a:schemeClr val="tx1"/>
          </a:solidFill>
        </p:grpSpPr>
        <p:sp>
          <p:nvSpPr>
            <p:cNvPr id="43" name="Freihandform: Form 42">
              <a:extLst>
                <a:ext uri="{FF2B5EF4-FFF2-40B4-BE49-F238E27FC236}">
                  <a16:creationId xmlns:a16="http://schemas.microsoft.com/office/drawing/2014/main" id="{F4D1533E-0F05-49CD-9CBB-C3F5F5C88882}"/>
                </a:ext>
              </a:extLst>
            </p:cNvPr>
            <p:cNvSpPr/>
            <p:nvPr/>
          </p:nvSpPr>
          <p:spPr bwMode="gray">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44" name="Freihandform: Form 43">
              <a:extLst>
                <a:ext uri="{FF2B5EF4-FFF2-40B4-BE49-F238E27FC236}">
                  <a16:creationId xmlns:a16="http://schemas.microsoft.com/office/drawing/2014/main" id="{F4A278EB-15BB-4300-9EA0-A416AD1705FC}"/>
                </a:ext>
              </a:extLst>
            </p:cNvPr>
            <p:cNvSpPr/>
            <p:nvPr/>
          </p:nvSpPr>
          <p:spPr bwMode="gray">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5" name="Freihandform: Form 44">
              <a:extLst>
                <a:ext uri="{FF2B5EF4-FFF2-40B4-BE49-F238E27FC236}">
                  <a16:creationId xmlns:a16="http://schemas.microsoft.com/office/drawing/2014/main" id="{C2A327D3-8FEC-47A5-8D5E-F368C7646C87}"/>
                </a:ext>
              </a:extLst>
            </p:cNvPr>
            <p:cNvSpPr/>
            <p:nvPr/>
          </p:nvSpPr>
          <p:spPr bwMode="gray">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6" name="Freihandform: Form 45">
              <a:extLst>
                <a:ext uri="{FF2B5EF4-FFF2-40B4-BE49-F238E27FC236}">
                  <a16:creationId xmlns:a16="http://schemas.microsoft.com/office/drawing/2014/main" id="{1D1439D5-EC83-4B5F-8BF7-0A654E4CC5A7}"/>
                </a:ext>
              </a:extLst>
            </p:cNvPr>
            <p:cNvSpPr/>
            <p:nvPr/>
          </p:nvSpPr>
          <p:spPr bwMode="gray">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7" name="Freihandform: Form 46">
              <a:extLst>
                <a:ext uri="{FF2B5EF4-FFF2-40B4-BE49-F238E27FC236}">
                  <a16:creationId xmlns:a16="http://schemas.microsoft.com/office/drawing/2014/main" id="{2B723A7B-6CF5-4AEB-87B4-2F3A2AC456C2}"/>
                </a:ext>
              </a:extLst>
            </p:cNvPr>
            <p:cNvSpPr/>
            <p:nvPr/>
          </p:nvSpPr>
          <p:spPr bwMode="gray">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8" name="Freihandform: Form 47">
              <a:extLst>
                <a:ext uri="{FF2B5EF4-FFF2-40B4-BE49-F238E27FC236}">
                  <a16:creationId xmlns:a16="http://schemas.microsoft.com/office/drawing/2014/main" id="{FADF4E17-98A2-466B-860F-1CA18CA893DE}"/>
                </a:ext>
              </a:extLst>
            </p:cNvPr>
            <p:cNvSpPr/>
            <p:nvPr/>
          </p:nvSpPr>
          <p:spPr bwMode="gray">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9" name="Freihandform: Form 48">
              <a:extLst>
                <a:ext uri="{FF2B5EF4-FFF2-40B4-BE49-F238E27FC236}">
                  <a16:creationId xmlns:a16="http://schemas.microsoft.com/office/drawing/2014/main" id="{665FD1D8-EA8F-4BF4-A716-DEE2A9942640}"/>
                </a:ext>
              </a:extLst>
            </p:cNvPr>
            <p:cNvSpPr/>
            <p:nvPr/>
          </p:nvSpPr>
          <p:spPr bwMode="gray">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50" name="Freihandform: Form 49">
              <a:extLst>
                <a:ext uri="{FF2B5EF4-FFF2-40B4-BE49-F238E27FC236}">
                  <a16:creationId xmlns:a16="http://schemas.microsoft.com/office/drawing/2014/main" id="{4148BBA5-D023-4545-A386-7F131E6F6AA7}"/>
                </a:ext>
              </a:extLst>
            </p:cNvPr>
            <p:cNvSpPr/>
            <p:nvPr/>
          </p:nvSpPr>
          <p:spPr bwMode="gray">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1" name="Freihandform: Form 50">
              <a:extLst>
                <a:ext uri="{FF2B5EF4-FFF2-40B4-BE49-F238E27FC236}">
                  <a16:creationId xmlns:a16="http://schemas.microsoft.com/office/drawing/2014/main" id="{86FC7EDA-FD54-4058-80B5-6FE4BDA349F6}"/>
                </a:ext>
              </a:extLst>
            </p:cNvPr>
            <p:cNvSpPr/>
            <p:nvPr/>
          </p:nvSpPr>
          <p:spPr bwMode="gray">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2" name="Freihandform: Form 51">
              <a:extLst>
                <a:ext uri="{FF2B5EF4-FFF2-40B4-BE49-F238E27FC236}">
                  <a16:creationId xmlns:a16="http://schemas.microsoft.com/office/drawing/2014/main" id="{A7820E47-1817-4640-B86A-88D8C7CDB1A5}"/>
                </a:ext>
              </a:extLst>
            </p:cNvPr>
            <p:cNvSpPr/>
            <p:nvPr/>
          </p:nvSpPr>
          <p:spPr bwMode="gray">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53" name="Freihandform: Form 52">
              <a:extLst>
                <a:ext uri="{FF2B5EF4-FFF2-40B4-BE49-F238E27FC236}">
                  <a16:creationId xmlns:a16="http://schemas.microsoft.com/office/drawing/2014/main" id="{33B3D5FD-EDDC-470A-B734-1D6A68B2BCCC}"/>
                </a:ext>
              </a:extLst>
            </p:cNvPr>
            <p:cNvSpPr/>
            <p:nvPr/>
          </p:nvSpPr>
          <p:spPr bwMode="gray">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4" name="Freihandform: Form 53">
              <a:extLst>
                <a:ext uri="{FF2B5EF4-FFF2-40B4-BE49-F238E27FC236}">
                  <a16:creationId xmlns:a16="http://schemas.microsoft.com/office/drawing/2014/main" id="{A1A0C104-3373-4F8B-8036-34D3D7EF2BAB}"/>
                </a:ext>
              </a:extLst>
            </p:cNvPr>
            <p:cNvSpPr/>
            <p:nvPr/>
          </p:nvSpPr>
          <p:spPr bwMode="gray">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5" name="Freihandform: Form 54">
              <a:extLst>
                <a:ext uri="{FF2B5EF4-FFF2-40B4-BE49-F238E27FC236}">
                  <a16:creationId xmlns:a16="http://schemas.microsoft.com/office/drawing/2014/main" id="{E81FC87E-1D8F-497B-9C4A-AB8752CE2968}"/>
                </a:ext>
              </a:extLst>
            </p:cNvPr>
            <p:cNvSpPr/>
            <p:nvPr/>
          </p:nvSpPr>
          <p:spPr bwMode="gray">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6" name="Freihandform: Form 55">
              <a:extLst>
                <a:ext uri="{FF2B5EF4-FFF2-40B4-BE49-F238E27FC236}">
                  <a16:creationId xmlns:a16="http://schemas.microsoft.com/office/drawing/2014/main" id="{737A2FB8-EBD7-4C5A-AE5B-436318A1EB0F}"/>
                </a:ext>
              </a:extLst>
            </p:cNvPr>
            <p:cNvSpPr/>
            <p:nvPr/>
          </p:nvSpPr>
          <p:spPr bwMode="gray">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7" name="Freihandform: Form 56">
              <a:extLst>
                <a:ext uri="{FF2B5EF4-FFF2-40B4-BE49-F238E27FC236}">
                  <a16:creationId xmlns:a16="http://schemas.microsoft.com/office/drawing/2014/main" id="{20B2EA9E-CC92-4CCC-88B1-D0D2E2857060}"/>
                </a:ext>
              </a:extLst>
            </p:cNvPr>
            <p:cNvSpPr/>
            <p:nvPr/>
          </p:nvSpPr>
          <p:spPr bwMode="gray">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8" name="Freihandform: Form 57">
              <a:extLst>
                <a:ext uri="{FF2B5EF4-FFF2-40B4-BE49-F238E27FC236}">
                  <a16:creationId xmlns:a16="http://schemas.microsoft.com/office/drawing/2014/main" id="{8A137331-58AC-4CE3-BAFA-DDCD87314CCA}"/>
                </a:ext>
              </a:extLst>
            </p:cNvPr>
            <p:cNvSpPr/>
            <p:nvPr/>
          </p:nvSpPr>
          <p:spPr bwMode="gray">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9" name="Freihandform: Form 58">
              <a:extLst>
                <a:ext uri="{FF2B5EF4-FFF2-40B4-BE49-F238E27FC236}">
                  <a16:creationId xmlns:a16="http://schemas.microsoft.com/office/drawing/2014/main" id="{39D596F1-B575-478C-A0D5-A1C333133C74}"/>
                </a:ext>
              </a:extLst>
            </p:cNvPr>
            <p:cNvSpPr/>
            <p:nvPr/>
          </p:nvSpPr>
          <p:spPr bwMode="gray">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0" name="Freihandform: Form 59">
              <a:extLst>
                <a:ext uri="{FF2B5EF4-FFF2-40B4-BE49-F238E27FC236}">
                  <a16:creationId xmlns:a16="http://schemas.microsoft.com/office/drawing/2014/main" id="{9D67D43E-2DB4-45A7-BF2A-C5EA6B5269FF}"/>
                </a:ext>
              </a:extLst>
            </p:cNvPr>
            <p:cNvSpPr/>
            <p:nvPr/>
          </p:nvSpPr>
          <p:spPr bwMode="gray">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1" name="Freihandform: Form 60">
              <a:extLst>
                <a:ext uri="{FF2B5EF4-FFF2-40B4-BE49-F238E27FC236}">
                  <a16:creationId xmlns:a16="http://schemas.microsoft.com/office/drawing/2014/main" id="{30E70DC8-D7AF-495C-9BF0-AFA3881D7BFD}"/>
                </a:ext>
              </a:extLst>
            </p:cNvPr>
            <p:cNvSpPr/>
            <p:nvPr/>
          </p:nvSpPr>
          <p:spPr bwMode="gray">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grpSp>
        <p:nvGrpSpPr>
          <p:cNvPr id="77" name="Logo">
            <a:extLst>
              <a:ext uri="{FF2B5EF4-FFF2-40B4-BE49-F238E27FC236}">
                <a16:creationId xmlns:a16="http://schemas.microsoft.com/office/drawing/2014/main" id="{6F780B6A-D3E7-494E-B399-A1F93E25DF8A}"/>
              </a:ext>
            </a:extLst>
          </p:cNvPr>
          <p:cNvGrpSpPr>
            <a:grpSpLocks noChangeAspect="1"/>
          </p:cNvGrpSpPr>
          <p:nvPr/>
        </p:nvGrpSpPr>
        <p:grpSpPr bwMode="gray">
          <a:xfrm>
            <a:off x="875319" y="959698"/>
            <a:ext cx="2160281" cy="242997"/>
            <a:chOff x="1699815" y="1376831"/>
            <a:chExt cx="2700051" cy="303752"/>
          </a:xfrm>
          <a:solidFill>
            <a:schemeClr val="tx1"/>
          </a:solidFill>
        </p:grpSpPr>
        <p:sp>
          <p:nvSpPr>
            <p:cNvPr id="78" name="Freihandform: Form 77">
              <a:extLst>
                <a:ext uri="{FF2B5EF4-FFF2-40B4-BE49-F238E27FC236}">
                  <a16:creationId xmlns:a16="http://schemas.microsoft.com/office/drawing/2014/main" id="{898B1FF1-4DC9-4E91-A3BA-5CF4ED713025}"/>
                </a:ext>
              </a:extLst>
            </p:cNvPr>
            <p:cNvSpPr/>
            <p:nvPr/>
          </p:nvSpPr>
          <p:spPr bwMode="gray">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79" name="Freihandform: Form 78">
              <a:extLst>
                <a:ext uri="{FF2B5EF4-FFF2-40B4-BE49-F238E27FC236}">
                  <a16:creationId xmlns:a16="http://schemas.microsoft.com/office/drawing/2014/main" id="{2ADE49B2-103D-4B3E-9556-C9E32000FEFC}"/>
                </a:ext>
              </a:extLst>
            </p:cNvPr>
            <p:cNvSpPr/>
            <p:nvPr/>
          </p:nvSpPr>
          <p:spPr bwMode="gray">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0" name="Freihandform: Form 79">
              <a:extLst>
                <a:ext uri="{FF2B5EF4-FFF2-40B4-BE49-F238E27FC236}">
                  <a16:creationId xmlns:a16="http://schemas.microsoft.com/office/drawing/2014/main" id="{C31121DB-B402-4FF4-BAE8-5574CA42C9F7}"/>
                </a:ext>
              </a:extLst>
            </p:cNvPr>
            <p:cNvSpPr/>
            <p:nvPr/>
          </p:nvSpPr>
          <p:spPr bwMode="gray">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1" name="Freihandform: Form 80">
              <a:extLst>
                <a:ext uri="{FF2B5EF4-FFF2-40B4-BE49-F238E27FC236}">
                  <a16:creationId xmlns:a16="http://schemas.microsoft.com/office/drawing/2014/main" id="{BE740C3D-F28D-4DDC-B093-D548A06F006C}"/>
                </a:ext>
              </a:extLst>
            </p:cNvPr>
            <p:cNvSpPr/>
            <p:nvPr/>
          </p:nvSpPr>
          <p:spPr bwMode="gray">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2" name="Freihandform: Form 81">
              <a:extLst>
                <a:ext uri="{FF2B5EF4-FFF2-40B4-BE49-F238E27FC236}">
                  <a16:creationId xmlns:a16="http://schemas.microsoft.com/office/drawing/2014/main" id="{ED567D42-A189-4FDA-AEA0-25F418E221E4}"/>
                </a:ext>
              </a:extLst>
            </p:cNvPr>
            <p:cNvSpPr/>
            <p:nvPr/>
          </p:nvSpPr>
          <p:spPr bwMode="gray">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3" name="Freihandform: Form 82">
              <a:extLst>
                <a:ext uri="{FF2B5EF4-FFF2-40B4-BE49-F238E27FC236}">
                  <a16:creationId xmlns:a16="http://schemas.microsoft.com/office/drawing/2014/main" id="{D5D30178-055D-4189-8D4E-90B0EBE56438}"/>
                </a:ext>
              </a:extLst>
            </p:cNvPr>
            <p:cNvSpPr/>
            <p:nvPr/>
          </p:nvSpPr>
          <p:spPr bwMode="gray">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4" name="Freihandform: Form 83">
              <a:extLst>
                <a:ext uri="{FF2B5EF4-FFF2-40B4-BE49-F238E27FC236}">
                  <a16:creationId xmlns:a16="http://schemas.microsoft.com/office/drawing/2014/main" id="{0B3AFA1B-6B66-4B5F-8DBE-D023EA5D02D5}"/>
                </a:ext>
              </a:extLst>
            </p:cNvPr>
            <p:cNvSpPr/>
            <p:nvPr/>
          </p:nvSpPr>
          <p:spPr bwMode="gray">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5" name="Freihandform: Form 84">
              <a:extLst>
                <a:ext uri="{FF2B5EF4-FFF2-40B4-BE49-F238E27FC236}">
                  <a16:creationId xmlns:a16="http://schemas.microsoft.com/office/drawing/2014/main" id="{C23B7FFE-3C18-4ADD-A57C-1FA3813C4012}"/>
                </a:ext>
              </a:extLst>
            </p:cNvPr>
            <p:cNvSpPr/>
            <p:nvPr/>
          </p:nvSpPr>
          <p:spPr bwMode="gray">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6" name="Freihandform: Form 85">
              <a:extLst>
                <a:ext uri="{FF2B5EF4-FFF2-40B4-BE49-F238E27FC236}">
                  <a16:creationId xmlns:a16="http://schemas.microsoft.com/office/drawing/2014/main" id="{2A9F91C2-0CB0-43EC-9BBD-EFC474404B6F}"/>
                </a:ext>
              </a:extLst>
            </p:cNvPr>
            <p:cNvSpPr/>
            <p:nvPr/>
          </p:nvSpPr>
          <p:spPr bwMode="gray">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7" name="Freihandform: Form 86">
              <a:extLst>
                <a:ext uri="{FF2B5EF4-FFF2-40B4-BE49-F238E27FC236}">
                  <a16:creationId xmlns:a16="http://schemas.microsoft.com/office/drawing/2014/main" id="{C0DD187B-EAA7-4F31-A49D-56958420DF0A}"/>
                </a:ext>
              </a:extLst>
            </p:cNvPr>
            <p:cNvSpPr/>
            <p:nvPr/>
          </p:nvSpPr>
          <p:spPr bwMode="gray">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8" name="Freihandform: Form 87">
              <a:extLst>
                <a:ext uri="{FF2B5EF4-FFF2-40B4-BE49-F238E27FC236}">
                  <a16:creationId xmlns:a16="http://schemas.microsoft.com/office/drawing/2014/main" id="{DAD816EE-8229-45D2-A7DA-213F81EFFF71}"/>
                </a:ext>
              </a:extLst>
            </p:cNvPr>
            <p:cNvSpPr/>
            <p:nvPr/>
          </p:nvSpPr>
          <p:spPr bwMode="gray">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9" name="Freihandform: Form 88">
              <a:extLst>
                <a:ext uri="{FF2B5EF4-FFF2-40B4-BE49-F238E27FC236}">
                  <a16:creationId xmlns:a16="http://schemas.microsoft.com/office/drawing/2014/main" id="{79825AA5-2CD1-4CDA-88A0-BE43FE7AFBBD}"/>
                </a:ext>
              </a:extLst>
            </p:cNvPr>
            <p:cNvSpPr/>
            <p:nvPr/>
          </p:nvSpPr>
          <p:spPr bwMode="gray">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90" name="Freihandform: Form 89">
              <a:extLst>
                <a:ext uri="{FF2B5EF4-FFF2-40B4-BE49-F238E27FC236}">
                  <a16:creationId xmlns:a16="http://schemas.microsoft.com/office/drawing/2014/main" id="{1D30C6CE-5D4F-4E18-A646-2EA72AB2C6B6}"/>
                </a:ext>
              </a:extLst>
            </p:cNvPr>
            <p:cNvSpPr/>
            <p:nvPr/>
          </p:nvSpPr>
          <p:spPr bwMode="gray">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91" name="Freihandform: Form 90">
              <a:extLst>
                <a:ext uri="{FF2B5EF4-FFF2-40B4-BE49-F238E27FC236}">
                  <a16:creationId xmlns:a16="http://schemas.microsoft.com/office/drawing/2014/main" id="{49E58696-D469-4880-B7E9-2035983D948C}"/>
                </a:ext>
              </a:extLst>
            </p:cNvPr>
            <p:cNvSpPr/>
            <p:nvPr/>
          </p:nvSpPr>
          <p:spPr bwMode="gray">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grpSp>
      <p:sp>
        <p:nvSpPr>
          <p:cNvPr id="93" name="Event">
            <a:extLst>
              <a:ext uri="{FF2B5EF4-FFF2-40B4-BE49-F238E27FC236}">
                <a16:creationId xmlns:a16="http://schemas.microsoft.com/office/drawing/2014/main" id="{23AC6D84-E3F4-4901-90B0-126B1F1A2D6C}"/>
              </a:ext>
            </a:extLst>
          </p:cNvPr>
          <p:cNvSpPr>
            <a:spLocks noGrp="1"/>
          </p:cNvSpPr>
          <p:nvPr>
            <p:ph type="body" sz="quarter" idx="24" hasCustomPrompt="1"/>
          </p:nvPr>
        </p:nvSpPr>
        <p:spPr bwMode="black">
          <a:xfrm>
            <a:off x="874827" y="5511466"/>
            <a:ext cx="5220680" cy="252000"/>
          </a:xfrm>
        </p:spPr>
        <p:txBody>
          <a:bodyPr/>
          <a:lstStyle>
            <a:lvl1pPr marL="0" indent="0">
              <a:buNone/>
              <a:defRPr sz="16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Name of the presenter</a:t>
            </a:r>
          </a:p>
        </p:txBody>
      </p:sp>
      <p:sp>
        <p:nvSpPr>
          <p:cNvPr id="62" name="Headline">
            <a:extLst>
              <a:ext uri="{FF2B5EF4-FFF2-40B4-BE49-F238E27FC236}">
                <a16:creationId xmlns:a16="http://schemas.microsoft.com/office/drawing/2014/main" id="{132605A7-2A40-465C-BA61-583915F68255}"/>
              </a:ext>
            </a:extLst>
          </p:cNvPr>
          <p:cNvSpPr>
            <a:spLocks noGrp="1"/>
          </p:cNvSpPr>
          <p:nvPr>
            <p:ph type="title" hasCustomPrompt="1"/>
          </p:nvPr>
        </p:nvSpPr>
        <p:spPr bwMode="black">
          <a:xfrm>
            <a:off x="875318" y="1724025"/>
            <a:ext cx="5220680" cy="2232000"/>
          </a:xfrm>
        </p:spPr>
        <p:txBody>
          <a:bodyPr rIns="0" anchor="b" anchorCtr="0"/>
          <a:lstStyle>
            <a:lvl1pPr>
              <a:defRPr sz="4400">
                <a:solidFill>
                  <a:schemeClr val="tx1"/>
                </a:solidFill>
              </a:defRPr>
            </a:lvl1pPr>
          </a:lstStyle>
          <a:p>
            <a:r>
              <a:rPr lang="en-US" dirty="0"/>
              <a:t>Click to add title</a:t>
            </a:r>
          </a:p>
        </p:txBody>
      </p:sp>
      <p:sp>
        <p:nvSpPr>
          <p:cNvPr id="66" name="Picture">
            <a:extLst>
              <a:ext uri="{FF2B5EF4-FFF2-40B4-BE49-F238E27FC236}">
                <a16:creationId xmlns:a16="http://schemas.microsoft.com/office/drawing/2014/main" id="{FC355015-D9F0-4F8A-9BE0-03A030332A2E}"/>
              </a:ext>
            </a:extLst>
          </p:cNvPr>
          <p:cNvSpPr>
            <a:spLocks noGrp="1" noChangeAspect="1"/>
          </p:cNvSpPr>
          <p:nvPr>
            <p:ph type="pic" sz="quarter" idx="28" hasCustomPrompt="1"/>
          </p:nvPr>
        </p:nvSpPr>
        <p:spPr bwMode="gray">
          <a:xfrm>
            <a:off x="6384162" y="0"/>
            <a:ext cx="5807839" cy="6026400"/>
          </a:xfrm>
          <a:custGeom>
            <a:avLst/>
            <a:gdLst>
              <a:gd name="connsiteX0" fmla="*/ 0 w 5807083"/>
              <a:gd name="connsiteY0" fmla="*/ 0 h 6026400"/>
              <a:gd name="connsiteX1" fmla="*/ 5807083 w 5807083"/>
              <a:gd name="connsiteY1" fmla="*/ 0 h 6026400"/>
              <a:gd name="connsiteX2" fmla="*/ 5807083 w 5807083"/>
              <a:gd name="connsiteY2" fmla="*/ 6026400 h 6026400"/>
              <a:gd name="connsiteX3" fmla="*/ 611811 w 5807083"/>
              <a:gd name="connsiteY3" fmla="*/ 6026400 h 6026400"/>
              <a:gd name="connsiteX4" fmla="*/ 0 w 5807083"/>
              <a:gd name="connsiteY4" fmla="*/ 5414593 h 602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7083" h="6026400">
                <a:moveTo>
                  <a:pt x="0" y="0"/>
                </a:moveTo>
                <a:lnTo>
                  <a:pt x="5807083" y="0"/>
                </a:lnTo>
                <a:lnTo>
                  <a:pt x="5807083" y="6026400"/>
                </a:lnTo>
                <a:lnTo>
                  <a:pt x="611811" y="6026400"/>
                </a:lnTo>
                <a:lnTo>
                  <a:pt x="0" y="5414593"/>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5" name="Date Placeholder 1">
            <a:extLst>
              <a:ext uri="{FF2B5EF4-FFF2-40B4-BE49-F238E27FC236}">
                <a16:creationId xmlns:a16="http://schemas.microsoft.com/office/drawing/2014/main" id="{C8B03C96-1995-4D8E-A943-33ED7522442A}"/>
              </a:ext>
            </a:extLst>
          </p:cNvPr>
          <p:cNvSpPr>
            <a:spLocks noGrp="1"/>
          </p:cNvSpPr>
          <p:nvPr>
            <p:ph type="dt" sz="half" idx="27"/>
          </p:nvPr>
        </p:nvSpPr>
        <p:spPr bwMode="black">
          <a:xfrm>
            <a:off x="874800" y="5814000"/>
            <a:ext cx="5220000" cy="252000"/>
          </a:xfrm>
        </p:spPr>
        <p:txBody>
          <a:bodyPr/>
          <a:lstStyle>
            <a:lvl1pPr>
              <a:defRPr sz="1600">
                <a:solidFill>
                  <a:srgbClr val="EB2814"/>
                </a:solidFill>
              </a:defRPr>
            </a:lvl1pPr>
          </a:lstStyle>
          <a:p>
            <a:fld id="{66C2040F-711E-4AF5-8C8B-62541C05085E}" type="datetime4">
              <a:rPr lang="en-US" smtClean="0"/>
              <a:t>May 24, 2022</a:t>
            </a:fld>
            <a:endParaRPr lang="en-US"/>
          </a:p>
        </p:txBody>
      </p:sp>
      <p:sp>
        <p:nvSpPr>
          <p:cNvPr id="67" name="Footer Placeholder 2">
            <a:extLst>
              <a:ext uri="{FF2B5EF4-FFF2-40B4-BE49-F238E27FC236}">
                <a16:creationId xmlns:a16="http://schemas.microsoft.com/office/drawing/2014/main" id="{B92A0B65-6F89-440E-B431-604C73179C4A}"/>
              </a:ext>
            </a:extLst>
          </p:cNvPr>
          <p:cNvSpPr>
            <a:spLocks noGrp="1"/>
          </p:cNvSpPr>
          <p:nvPr>
            <p:ph type="ftr" sz="quarter" idx="29"/>
          </p:nvPr>
        </p:nvSpPr>
        <p:spPr>
          <a:xfrm>
            <a:off x="874800" y="6352854"/>
            <a:ext cx="1567912" cy="252000"/>
          </a:xfrm>
        </p:spPr>
        <p:txBody>
          <a:bodyPr/>
          <a:lstStyle>
            <a:lvl1pPr>
              <a:defRPr sz="1000">
                <a:solidFill>
                  <a:srgbClr val="EB2814"/>
                </a:solidFill>
              </a:defRPr>
            </a:lvl1pPr>
          </a:lstStyle>
          <a:p>
            <a:r>
              <a:rPr lang="en-US"/>
              <a:t>RESTRICTED</a:t>
            </a:r>
          </a:p>
        </p:txBody>
      </p:sp>
      <p:sp>
        <p:nvSpPr>
          <p:cNvPr id="63" name="Subtitle 307">
            <a:extLst>
              <a:ext uri="{FF2B5EF4-FFF2-40B4-BE49-F238E27FC236}">
                <a16:creationId xmlns:a16="http://schemas.microsoft.com/office/drawing/2014/main" id="{15278ECE-458C-401A-8F48-0394E9751DA1}"/>
              </a:ext>
            </a:extLst>
          </p:cNvPr>
          <p:cNvSpPr>
            <a:spLocks noGrp="1"/>
          </p:cNvSpPr>
          <p:nvPr>
            <p:ph type="subTitle" idx="1"/>
          </p:nvPr>
        </p:nvSpPr>
        <p:spPr>
          <a:xfrm>
            <a:off x="876000" y="4149000"/>
            <a:ext cx="5220000" cy="11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Slide Number Placeholder 1">
            <a:extLst>
              <a:ext uri="{FF2B5EF4-FFF2-40B4-BE49-F238E27FC236}">
                <a16:creationId xmlns:a16="http://schemas.microsoft.com/office/drawing/2014/main" id="{E47AE938-4F44-4CE1-A8DA-B5D9788ABDEE}"/>
              </a:ext>
            </a:extLst>
          </p:cNvPr>
          <p:cNvSpPr>
            <a:spLocks noGrp="1"/>
          </p:cNvSpPr>
          <p:nvPr>
            <p:ph type="sldNum" sz="quarter" idx="30"/>
          </p:nvPr>
        </p:nvSpPr>
        <p:spPr/>
        <p:txBody>
          <a:bodyPr/>
          <a:lstStyle>
            <a:lvl1pPr>
              <a:defRPr>
                <a:no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259398520"/>
      </p:ext>
    </p:extLst>
  </p:cSld>
  <p:clrMapOvr>
    <a:masterClrMapping/>
  </p:clrMapOvr>
  <p:hf hdr="0"/>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Pictur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61AA7E-AC73-49A0-8B61-160B694B7244}"/>
              </a:ext>
            </a:extLst>
          </p:cNvPr>
          <p:cNvSpPr>
            <a:spLocks noGrp="1"/>
          </p:cNvSpPr>
          <p:nvPr>
            <p:ph type="dt" sz="half" idx="20"/>
          </p:nvPr>
        </p:nvSpPr>
        <p:spPr/>
        <p:txBody>
          <a:bodyPr/>
          <a:lstStyle>
            <a:lvl1pPr>
              <a:defRPr>
                <a:noFill/>
              </a:defRPr>
            </a:lvl1pPr>
          </a:lstStyle>
          <a:p>
            <a:fld id="{F670161F-5924-47DB-88CD-8E73D972894F}" type="datetime4">
              <a:rPr lang="en-US" smtClean="0"/>
              <a:t>May 24, 2022</a:t>
            </a:fld>
            <a:endParaRPr lang="en-US"/>
          </a:p>
        </p:txBody>
      </p:sp>
      <p:sp>
        <p:nvSpPr>
          <p:cNvPr id="5" name="Slide Number Placeholder 4">
            <a:extLst>
              <a:ext uri="{FF2B5EF4-FFF2-40B4-BE49-F238E27FC236}">
                <a16:creationId xmlns:a16="http://schemas.microsoft.com/office/drawing/2014/main" id="{22ED21C1-9753-48EC-8B40-0187912EEBE1}"/>
              </a:ext>
            </a:extLst>
          </p:cNvPr>
          <p:cNvSpPr>
            <a:spLocks noGrp="1"/>
          </p:cNvSpPr>
          <p:nvPr>
            <p:ph type="sldNum" sz="quarter" idx="22"/>
          </p:nvPr>
        </p:nvSpPr>
        <p:spPr/>
        <p:txBody>
          <a:bodyPr/>
          <a:lstStyle>
            <a:lvl1pPr>
              <a:defRPr>
                <a:noFill/>
              </a:defRPr>
            </a:lvl1pPr>
          </a:lstStyle>
          <a:p>
            <a:fld id="{9BA64535-EB95-46A3-946F-02B63C705F51}" type="slidenum">
              <a:rPr lang="en-US" smtClean="0"/>
              <a:t>‹#›</a:t>
            </a:fld>
            <a:endParaRPr lang="en-US"/>
          </a:p>
        </p:txBody>
      </p:sp>
      <p:sp>
        <p:nvSpPr>
          <p:cNvPr id="3" name="Picture">
            <a:extLst>
              <a:ext uri="{FF2B5EF4-FFF2-40B4-BE49-F238E27FC236}">
                <a16:creationId xmlns:a16="http://schemas.microsoft.com/office/drawing/2014/main" id="{33FFF937-44AE-4B4E-9CD0-AB168013E8C2}"/>
              </a:ext>
            </a:extLst>
          </p:cNvPr>
          <p:cNvSpPr>
            <a:spLocks noGrp="1" noChangeAspect="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pPr marL="0" marR="0" lvl="0" indent="0" algn="ctr" defTabSz="914400" rtl="0" eaLnBrk="1" fontAlgn="auto" latinLnBrk="0" hangingPunct="1">
              <a:lnSpc>
                <a:spcPct val="110000"/>
              </a:lnSpc>
              <a:spcBef>
                <a:spcPts val="0"/>
              </a:spcBef>
              <a:spcAft>
                <a:spcPts val="400"/>
              </a:spcAft>
              <a:buClr>
                <a:schemeClr val="tx2"/>
              </a:buClr>
              <a:buSzPct val="90000"/>
              <a:buFont typeface="Arial" panose="020B0604020202020204" pitchFamily="34" charset="0"/>
              <a:buNone/>
              <a:tabLst/>
              <a:defRPr/>
            </a:pPr>
            <a:r>
              <a:rPr lang="en-US" dirty="0"/>
              <a:t>Picture</a:t>
            </a:r>
          </a:p>
        </p:txBody>
      </p:sp>
      <p:sp>
        <p:nvSpPr>
          <p:cNvPr id="40" name="Logo">
            <a:extLst>
              <a:ext uri="{FF2B5EF4-FFF2-40B4-BE49-F238E27FC236}">
                <a16:creationId xmlns:a16="http://schemas.microsoft.com/office/drawing/2014/main" id="{5B716C76-E606-4246-8C5C-F31D397369F8}"/>
              </a:ext>
            </a:extLst>
          </p:cNvPr>
          <p:cNvSpPr>
            <a:spLocks noGrp="1" noChangeAspect="1"/>
          </p:cNvSpPr>
          <p:nvPr>
            <p:ph type="body" sz="quarter" idx="19" hasCustomPrompt="1"/>
          </p:nvPr>
        </p:nvSpPr>
        <p:spPr bwMode="black">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
        <p:nvSpPr>
          <p:cNvPr id="10" name="Footer Placeholder 2">
            <a:extLst>
              <a:ext uri="{FF2B5EF4-FFF2-40B4-BE49-F238E27FC236}">
                <a16:creationId xmlns:a16="http://schemas.microsoft.com/office/drawing/2014/main" id="{974C7E89-E3C9-425D-AB14-25FDAC3788E4}"/>
              </a:ext>
            </a:extLst>
          </p:cNvPr>
          <p:cNvSpPr>
            <a:spLocks noGrp="1"/>
          </p:cNvSpPr>
          <p:nvPr>
            <p:ph type="ftr" sz="quarter" idx="17"/>
          </p:nvPr>
        </p:nvSpPr>
        <p:spPr>
          <a:xfrm>
            <a:off x="6274800" y="5592353"/>
            <a:ext cx="1567912" cy="252000"/>
          </a:xfrm>
        </p:spPr>
        <p:txBody>
          <a:bodyPr/>
          <a:lstStyle>
            <a:lvl1pPr>
              <a:defRPr sz="1000"/>
            </a:lvl1pPr>
          </a:lstStyle>
          <a:p>
            <a:r>
              <a:rPr lang="en-US"/>
              <a:t>RESTRICTED</a:t>
            </a:r>
          </a:p>
        </p:txBody>
      </p:sp>
      <p:sp>
        <p:nvSpPr>
          <p:cNvPr id="9" name="Headline">
            <a:extLst>
              <a:ext uri="{FF2B5EF4-FFF2-40B4-BE49-F238E27FC236}">
                <a16:creationId xmlns:a16="http://schemas.microsoft.com/office/drawing/2014/main" id="{DBBEB59D-EB5A-482B-9361-BACD89F90E04}"/>
              </a:ext>
            </a:extLst>
          </p:cNvPr>
          <p:cNvSpPr>
            <a:spLocks noGrp="1"/>
          </p:cNvSpPr>
          <p:nvPr>
            <p:ph type="title" hasCustomPrompt="1"/>
          </p:nvPr>
        </p:nvSpPr>
        <p:spPr bwMode="black">
          <a:xfrm>
            <a:off x="6275320" y="1269000"/>
            <a:ext cx="5040000" cy="2052000"/>
          </a:xfrm>
          <a:ln>
            <a:noFill/>
          </a:ln>
        </p:spPr>
        <p:txBody>
          <a:bodyPr vert="horz" lIns="0" tIns="0" rIns="0" bIns="0" rtlCol="0" anchor="b" anchorCtr="0">
            <a:noAutofit/>
          </a:bodyPr>
          <a:lstStyle>
            <a:lvl1pPr>
              <a:defRPr lang="en-US" sz="6000" dirty="0">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dirty="0"/>
              <a:t>Click to add title</a:t>
            </a:r>
          </a:p>
        </p:txBody>
      </p:sp>
      <p:sp>
        <p:nvSpPr>
          <p:cNvPr id="13" name="Subtitle 307">
            <a:extLst>
              <a:ext uri="{FF2B5EF4-FFF2-40B4-BE49-F238E27FC236}">
                <a16:creationId xmlns:a16="http://schemas.microsoft.com/office/drawing/2014/main" id="{04389794-34FF-4601-8731-0AE296BD22FE}"/>
              </a:ext>
            </a:extLst>
          </p:cNvPr>
          <p:cNvSpPr>
            <a:spLocks noGrp="1"/>
          </p:cNvSpPr>
          <p:nvPr>
            <p:ph type="subTitle" idx="1"/>
          </p:nvPr>
        </p:nvSpPr>
        <p:spPr>
          <a:xfrm>
            <a:off x="6274800" y="3542400"/>
            <a:ext cx="5040000" cy="20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1402124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Title Slide 6">
    <p:bg>
      <p:bgPr>
        <a:solidFill>
          <a:srgbClr val="EB281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76B4-E395-4B29-8F18-5FBCAB5EBD71}"/>
              </a:ext>
            </a:extLst>
          </p:cNvPr>
          <p:cNvSpPr>
            <a:spLocks noGrp="1"/>
          </p:cNvSpPr>
          <p:nvPr>
            <p:ph type="ctrTitle"/>
          </p:nvPr>
        </p:nvSpPr>
        <p:spPr bwMode="black">
          <a:xfrm>
            <a:off x="874913" y="2520000"/>
            <a:ext cx="5221085" cy="1526400"/>
          </a:xfrm>
        </p:spPr>
        <p:txBody>
          <a:bodyPr anchor="ctr"/>
          <a:lstStyle>
            <a:lvl1pPr algn="l">
              <a:defRPr sz="4400">
                <a:solidFill>
                  <a:schemeClr val="bg1"/>
                </a:solidFill>
              </a:defRPr>
            </a:lvl1pPr>
          </a:lstStyle>
          <a:p>
            <a:r>
              <a:rPr lang="en-US"/>
              <a:t>Click to edit Master title style</a:t>
            </a:r>
            <a:endParaRPr lang="en-US" dirty="0"/>
          </a:p>
        </p:txBody>
      </p:sp>
      <p:sp>
        <p:nvSpPr>
          <p:cNvPr id="160" name="Subtitle 159">
            <a:extLst>
              <a:ext uri="{FF2B5EF4-FFF2-40B4-BE49-F238E27FC236}">
                <a16:creationId xmlns:a16="http://schemas.microsoft.com/office/drawing/2014/main" id="{527B9B5C-1741-490C-8FAB-028C52388007}"/>
              </a:ext>
            </a:extLst>
          </p:cNvPr>
          <p:cNvSpPr>
            <a:spLocks noGrp="1"/>
          </p:cNvSpPr>
          <p:nvPr>
            <p:ph type="subTitle" idx="1"/>
          </p:nvPr>
        </p:nvSpPr>
        <p:spPr>
          <a:xfrm>
            <a:off x="876000" y="4366788"/>
            <a:ext cx="5220000" cy="1800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solidFill>
              <a:schemeClr val="bg1"/>
            </a:solidFill>
          </a:ln>
        </p:spPr>
        <p:txBody>
          <a:bodyPr wrap="square" lIns="180000" tIns="18000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9872F43-3E0E-42E3-A9AE-B091305F7EAB}"/>
              </a:ext>
            </a:extLst>
          </p:cNvPr>
          <p:cNvSpPr>
            <a:spLocks noGrp="1"/>
          </p:cNvSpPr>
          <p:nvPr>
            <p:ph type="dt" sz="half" idx="10"/>
          </p:nvPr>
        </p:nvSpPr>
        <p:spPr bwMode="black">
          <a:xfrm>
            <a:off x="874914" y="2034000"/>
            <a:ext cx="5220680" cy="252000"/>
          </a:xfrm>
        </p:spPr>
        <p:txBody>
          <a:bodyPr/>
          <a:lstStyle>
            <a:lvl1pPr>
              <a:defRPr sz="1600">
                <a:solidFill>
                  <a:schemeClr val="bg1"/>
                </a:solidFill>
              </a:defRPr>
            </a:lvl1pPr>
          </a:lstStyle>
          <a:p>
            <a:fld id="{66C2040F-711E-4AF5-8C8B-62541C05085E}" type="datetime4">
              <a:rPr lang="en-US" smtClean="0"/>
              <a:t>May 24, 2022</a:t>
            </a:fld>
            <a:endParaRPr lang="en-US"/>
          </a:p>
        </p:txBody>
      </p:sp>
      <p:sp>
        <p:nvSpPr>
          <p:cNvPr id="5" name="Footer Placeholder 4">
            <a:extLst>
              <a:ext uri="{FF2B5EF4-FFF2-40B4-BE49-F238E27FC236}">
                <a16:creationId xmlns:a16="http://schemas.microsoft.com/office/drawing/2014/main" id="{F1CAB73C-63BD-4DEE-870A-883424ABAB5D}"/>
              </a:ext>
            </a:extLst>
          </p:cNvPr>
          <p:cNvSpPr>
            <a:spLocks noGrp="1"/>
          </p:cNvSpPr>
          <p:nvPr>
            <p:ph type="ftr" sz="quarter" idx="11"/>
          </p:nvPr>
        </p:nvSpPr>
        <p:spPr bwMode="black">
          <a:xfrm>
            <a:off x="874914" y="1731600"/>
            <a:ext cx="5220680" cy="252000"/>
          </a:xfrm>
        </p:spPr>
        <p:txBody>
          <a:bodyPr/>
          <a:lstStyle>
            <a:lvl1pPr>
              <a:defRPr sz="1600">
                <a:solidFill>
                  <a:srgbClr val="000000"/>
                </a:solidFill>
              </a:defRPr>
            </a:lvl1pPr>
          </a:lstStyle>
          <a:p>
            <a:r>
              <a:rPr lang="en-US"/>
              <a:t>RESTRICTED</a:t>
            </a:r>
          </a:p>
        </p:txBody>
      </p:sp>
      <p:sp>
        <p:nvSpPr>
          <p:cNvPr id="6" name="Slide Number Placeholder 5">
            <a:extLst>
              <a:ext uri="{FF2B5EF4-FFF2-40B4-BE49-F238E27FC236}">
                <a16:creationId xmlns:a16="http://schemas.microsoft.com/office/drawing/2014/main" id="{C1612681-5732-4C22-9ED4-8FEE8D9158DF}"/>
              </a:ext>
            </a:extLst>
          </p:cNvPr>
          <p:cNvSpPr>
            <a:spLocks noGrp="1"/>
          </p:cNvSpPr>
          <p:nvPr>
            <p:ph type="sldNum" sz="quarter" idx="12"/>
          </p:nvPr>
        </p:nvSpPr>
        <p:spPr/>
        <p:txBody>
          <a:bodyPr/>
          <a:lstStyle>
            <a:lvl1pPr>
              <a:defRPr>
                <a:noFill/>
              </a:defRPr>
            </a:lvl1pPr>
          </a:lstStyle>
          <a:p>
            <a:fld id="{9BA64535-EB95-46A3-946F-02B63C705F51}" type="slidenum">
              <a:rPr lang="en-US" smtClean="0"/>
              <a:t>‹#›</a:t>
            </a:fld>
            <a:endParaRPr lang="en-US"/>
          </a:p>
        </p:txBody>
      </p:sp>
      <p:grpSp>
        <p:nvGrpSpPr>
          <p:cNvPr id="7" name="Points">
            <a:extLst>
              <a:ext uri="{FF2B5EF4-FFF2-40B4-BE49-F238E27FC236}">
                <a16:creationId xmlns:a16="http://schemas.microsoft.com/office/drawing/2014/main" id="{103B1270-AB6F-4A97-B3BB-D07A7A233683}"/>
              </a:ext>
            </a:extLst>
          </p:cNvPr>
          <p:cNvGrpSpPr>
            <a:grpSpLocks noChangeAspect="1"/>
          </p:cNvGrpSpPr>
          <p:nvPr/>
        </p:nvGrpSpPr>
        <p:grpSpPr bwMode="black">
          <a:xfrm>
            <a:off x="7310814" y="260852"/>
            <a:ext cx="4767239" cy="6336299"/>
            <a:chOff x="7309863" y="424818"/>
            <a:chExt cx="4766618" cy="6336299"/>
          </a:xfrm>
        </p:grpSpPr>
        <p:sp>
          <p:nvSpPr>
            <p:cNvPr id="8" name="Freihandform: Form 153">
              <a:extLst>
                <a:ext uri="{FF2B5EF4-FFF2-40B4-BE49-F238E27FC236}">
                  <a16:creationId xmlns:a16="http://schemas.microsoft.com/office/drawing/2014/main" id="{3165D484-BA23-41C4-BF5A-0153128C900B}"/>
                </a:ext>
              </a:extLst>
            </p:cNvPr>
            <p:cNvSpPr/>
            <p:nvPr/>
          </p:nvSpPr>
          <p:spPr bwMode="black">
            <a:xfrm>
              <a:off x="10454243"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 name="Freihandform: Form 154">
              <a:extLst>
                <a:ext uri="{FF2B5EF4-FFF2-40B4-BE49-F238E27FC236}">
                  <a16:creationId xmlns:a16="http://schemas.microsoft.com/office/drawing/2014/main" id="{DB1CB570-7AF5-4C08-801A-5D00F67EC28F}"/>
                </a:ext>
              </a:extLst>
            </p:cNvPr>
            <p:cNvSpPr/>
            <p:nvPr/>
          </p:nvSpPr>
          <p:spPr bwMode="black">
            <a:xfrm>
              <a:off x="10978233" y="42481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 name="Freihandform: Form 155">
              <a:extLst>
                <a:ext uri="{FF2B5EF4-FFF2-40B4-BE49-F238E27FC236}">
                  <a16:creationId xmlns:a16="http://schemas.microsoft.com/office/drawing/2014/main" id="{FAFE816F-57A1-4A1E-9376-B44090EA5763}"/>
                </a:ext>
              </a:extLst>
            </p:cNvPr>
            <p:cNvSpPr/>
            <p:nvPr/>
          </p:nvSpPr>
          <p:spPr bwMode="black">
            <a:xfrm>
              <a:off x="11502311" y="42481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 name="Freihandform: Form 156">
              <a:extLst>
                <a:ext uri="{FF2B5EF4-FFF2-40B4-BE49-F238E27FC236}">
                  <a16:creationId xmlns:a16="http://schemas.microsoft.com/office/drawing/2014/main" id="{D4E79CBA-D44A-4C90-895C-D4988B237F44}"/>
                </a:ext>
              </a:extLst>
            </p:cNvPr>
            <p:cNvSpPr/>
            <p:nvPr/>
          </p:nvSpPr>
          <p:spPr bwMode="black">
            <a:xfrm>
              <a:off x="12026389" y="42481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 name="Freihandform: Form 157">
              <a:extLst>
                <a:ext uri="{FF2B5EF4-FFF2-40B4-BE49-F238E27FC236}">
                  <a16:creationId xmlns:a16="http://schemas.microsoft.com/office/drawing/2014/main" id="{6D0B466E-3145-4B9B-9B29-D4A6CDFF7E94}"/>
                </a:ext>
              </a:extLst>
            </p:cNvPr>
            <p:cNvSpPr/>
            <p:nvPr/>
          </p:nvSpPr>
          <p:spPr bwMode="black">
            <a:xfrm>
              <a:off x="10454243"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 name="Freihandform: Form 158">
              <a:extLst>
                <a:ext uri="{FF2B5EF4-FFF2-40B4-BE49-F238E27FC236}">
                  <a16:creationId xmlns:a16="http://schemas.microsoft.com/office/drawing/2014/main" id="{868B0385-82A4-4E7F-B09D-1E53B53E143E}"/>
                </a:ext>
              </a:extLst>
            </p:cNvPr>
            <p:cNvSpPr/>
            <p:nvPr/>
          </p:nvSpPr>
          <p:spPr bwMode="black">
            <a:xfrm>
              <a:off x="10978233" y="94889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 name="Freihandform: Form 159">
              <a:extLst>
                <a:ext uri="{FF2B5EF4-FFF2-40B4-BE49-F238E27FC236}">
                  <a16:creationId xmlns:a16="http://schemas.microsoft.com/office/drawing/2014/main" id="{C2258DF7-E521-4C6B-A19A-FE79DC8ADEF0}"/>
                </a:ext>
              </a:extLst>
            </p:cNvPr>
            <p:cNvSpPr/>
            <p:nvPr/>
          </p:nvSpPr>
          <p:spPr bwMode="black">
            <a:xfrm>
              <a:off x="11502311" y="94889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 name="Freihandform: Form 160">
              <a:extLst>
                <a:ext uri="{FF2B5EF4-FFF2-40B4-BE49-F238E27FC236}">
                  <a16:creationId xmlns:a16="http://schemas.microsoft.com/office/drawing/2014/main" id="{4D9C48C2-2FCD-4190-945F-1C1065E6D524}"/>
                </a:ext>
              </a:extLst>
            </p:cNvPr>
            <p:cNvSpPr/>
            <p:nvPr/>
          </p:nvSpPr>
          <p:spPr bwMode="black">
            <a:xfrm>
              <a:off x="12026389" y="94889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6" name="Gruppieren 161">
              <a:extLst>
                <a:ext uri="{FF2B5EF4-FFF2-40B4-BE49-F238E27FC236}">
                  <a16:creationId xmlns:a16="http://schemas.microsoft.com/office/drawing/2014/main" id="{13953FFE-E635-4870-AAC4-E21619A79769}"/>
                </a:ext>
              </a:extLst>
            </p:cNvPr>
            <p:cNvGrpSpPr/>
            <p:nvPr/>
          </p:nvGrpSpPr>
          <p:grpSpPr bwMode="black">
            <a:xfrm>
              <a:off x="9930165" y="424818"/>
              <a:ext cx="50092" cy="1095695"/>
              <a:chOff x="2734234" y="424818"/>
              <a:chExt cx="50092" cy="1095695"/>
            </a:xfrm>
          </p:grpSpPr>
          <p:sp>
            <p:nvSpPr>
              <p:cNvPr id="142" name="Freihandform: Form 269">
                <a:extLst>
                  <a:ext uri="{FF2B5EF4-FFF2-40B4-BE49-F238E27FC236}">
                    <a16:creationId xmlns:a16="http://schemas.microsoft.com/office/drawing/2014/main" id="{40D5DE01-9CE3-4EB1-B3F6-845A2E465CC9}"/>
                  </a:ext>
                </a:extLst>
              </p:cNvPr>
              <p:cNvSpPr/>
              <p:nvPr/>
            </p:nvSpPr>
            <p:spPr bwMode="black">
              <a:xfrm>
                <a:off x="2734234"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3" name="Freihandform: Form 270">
                <a:extLst>
                  <a:ext uri="{FF2B5EF4-FFF2-40B4-BE49-F238E27FC236}">
                    <a16:creationId xmlns:a16="http://schemas.microsoft.com/office/drawing/2014/main" id="{71519429-C82F-4B17-8A93-FBF17E9E15D5}"/>
                  </a:ext>
                </a:extLst>
              </p:cNvPr>
              <p:cNvSpPr/>
              <p:nvPr/>
            </p:nvSpPr>
            <p:spPr bwMode="black">
              <a:xfrm>
                <a:off x="2734234"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4" name="Freihandform: Form 271">
                <a:extLst>
                  <a:ext uri="{FF2B5EF4-FFF2-40B4-BE49-F238E27FC236}">
                    <a16:creationId xmlns:a16="http://schemas.microsoft.com/office/drawing/2014/main" id="{AF5DDC2C-A49A-4284-B17D-72569A28F9A0}"/>
                  </a:ext>
                </a:extLst>
              </p:cNvPr>
              <p:cNvSpPr/>
              <p:nvPr/>
            </p:nvSpPr>
            <p:spPr bwMode="black">
              <a:xfrm>
                <a:off x="2734234"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17" name="Freihandform: Form 162">
              <a:extLst>
                <a:ext uri="{FF2B5EF4-FFF2-40B4-BE49-F238E27FC236}">
                  <a16:creationId xmlns:a16="http://schemas.microsoft.com/office/drawing/2014/main" id="{14374169-3453-4F8E-AD1B-EE68DFFEB15B}"/>
                </a:ext>
              </a:extLst>
            </p:cNvPr>
            <p:cNvSpPr/>
            <p:nvPr/>
          </p:nvSpPr>
          <p:spPr bwMode="black">
            <a:xfrm>
              <a:off x="10454243"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8" name="Freihandform: Form 163">
              <a:extLst>
                <a:ext uri="{FF2B5EF4-FFF2-40B4-BE49-F238E27FC236}">
                  <a16:creationId xmlns:a16="http://schemas.microsoft.com/office/drawing/2014/main" id="{207E2914-23F7-46F6-B95B-448CBC835640}"/>
                </a:ext>
              </a:extLst>
            </p:cNvPr>
            <p:cNvSpPr/>
            <p:nvPr/>
          </p:nvSpPr>
          <p:spPr bwMode="black">
            <a:xfrm>
              <a:off x="10978233" y="1472886"/>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 name="Freihandform: Form 164">
              <a:extLst>
                <a:ext uri="{FF2B5EF4-FFF2-40B4-BE49-F238E27FC236}">
                  <a16:creationId xmlns:a16="http://schemas.microsoft.com/office/drawing/2014/main" id="{C22116E5-8CE8-4813-9E1F-9D11CEB33FFB}"/>
                </a:ext>
              </a:extLst>
            </p:cNvPr>
            <p:cNvSpPr/>
            <p:nvPr/>
          </p:nvSpPr>
          <p:spPr bwMode="black">
            <a:xfrm>
              <a:off x="11502311" y="1472886"/>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 name="Freihandform: Form 165">
              <a:extLst>
                <a:ext uri="{FF2B5EF4-FFF2-40B4-BE49-F238E27FC236}">
                  <a16:creationId xmlns:a16="http://schemas.microsoft.com/office/drawing/2014/main" id="{49F47766-7B0C-4655-B94D-E0710A036352}"/>
                </a:ext>
              </a:extLst>
            </p:cNvPr>
            <p:cNvSpPr/>
            <p:nvPr/>
          </p:nvSpPr>
          <p:spPr bwMode="black">
            <a:xfrm>
              <a:off x="12026389" y="1472886"/>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 name="Freihandform: Form 166">
              <a:extLst>
                <a:ext uri="{FF2B5EF4-FFF2-40B4-BE49-F238E27FC236}">
                  <a16:creationId xmlns:a16="http://schemas.microsoft.com/office/drawing/2014/main" id="{8F05B1C0-BF4C-496A-942F-9552E2ED94B7}"/>
                </a:ext>
              </a:extLst>
            </p:cNvPr>
            <p:cNvSpPr/>
            <p:nvPr/>
          </p:nvSpPr>
          <p:spPr bwMode="black">
            <a:xfrm>
              <a:off x="7309863"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 name="Freihandform: Form 167">
              <a:extLst>
                <a:ext uri="{FF2B5EF4-FFF2-40B4-BE49-F238E27FC236}">
                  <a16:creationId xmlns:a16="http://schemas.microsoft.com/office/drawing/2014/main" id="{32DF85B0-EEE1-4245-B065-7809FDAAC906}"/>
                </a:ext>
              </a:extLst>
            </p:cNvPr>
            <p:cNvSpPr/>
            <p:nvPr/>
          </p:nvSpPr>
          <p:spPr bwMode="black">
            <a:xfrm>
              <a:off x="7833941"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3" name="Freihandform: Form 168">
              <a:extLst>
                <a:ext uri="{FF2B5EF4-FFF2-40B4-BE49-F238E27FC236}">
                  <a16:creationId xmlns:a16="http://schemas.microsoft.com/office/drawing/2014/main" id="{ADE7418A-8AC0-476F-B662-03B8078022AC}"/>
                </a:ext>
              </a:extLst>
            </p:cNvPr>
            <p:cNvSpPr/>
            <p:nvPr/>
          </p:nvSpPr>
          <p:spPr bwMode="black">
            <a:xfrm>
              <a:off x="8358019"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4" name="Freihandform: Form 169">
              <a:extLst>
                <a:ext uri="{FF2B5EF4-FFF2-40B4-BE49-F238E27FC236}">
                  <a16:creationId xmlns:a16="http://schemas.microsoft.com/office/drawing/2014/main" id="{A350FB1F-9201-4AA8-ACE3-C9B201995103}"/>
                </a:ext>
              </a:extLst>
            </p:cNvPr>
            <p:cNvSpPr/>
            <p:nvPr/>
          </p:nvSpPr>
          <p:spPr bwMode="black">
            <a:xfrm>
              <a:off x="8882009" y="1996964"/>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5" name="Freihandform: Form 170">
              <a:extLst>
                <a:ext uri="{FF2B5EF4-FFF2-40B4-BE49-F238E27FC236}">
                  <a16:creationId xmlns:a16="http://schemas.microsoft.com/office/drawing/2014/main" id="{199C13C8-DE74-4A43-A66F-12E32FDF915A}"/>
                </a:ext>
              </a:extLst>
            </p:cNvPr>
            <p:cNvSpPr/>
            <p:nvPr/>
          </p:nvSpPr>
          <p:spPr bwMode="black">
            <a:xfrm>
              <a:off x="9406087"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6" name="Freihandform: Form 171">
              <a:extLst>
                <a:ext uri="{FF2B5EF4-FFF2-40B4-BE49-F238E27FC236}">
                  <a16:creationId xmlns:a16="http://schemas.microsoft.com/office/drawing/2014/main" id="{DAECDA35-A507-413B-B67C-BF0C0DED4ED1}"/>
                </a:ext>
              </a:extLst>
            </p:cNvPr>
            <p:cNvSpPr/>
            <p:nvPr/>
          </p:nvSpPr>
          <p:spPr bwMode="black">
            <a:xfrm>
              <a:off x="9930165"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7" name="Freihandform: Form 172">
              <a:extLst>
                <a:ext uri="{FF2B5EF4-FFF2-40B4-BE49-F238E27FC236}">
                  <a16:creationId xmlns:a16="http://schemas.microsoft.com/office/drawing/2014/main" id="{72C25772-C75A-4BE8-97D3-7AB0CCFEED7B}"/>
                </a:ext>
              </a:extLst>
            </p:cNvPr>
            <p:cNvSpPr/>
            <p:nvPr/>
          </p:nvSpPr>
          <p:spPr bwMode="black">
            <a:xfrm>
              <a:off x="10454243"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8" name="Freihandform: Form 173">
              <a:extLst>
                <a:ext uri="{FF2B5EF4-FFF2-40B4-BE49-F238E27FC236}">
                  <a16:creationId xmlns:a16="http://schemas.microsoft.com/office/drawing/2014/main" id="{8B393FBC-8276-4A14-8C47-D7F32869BBB4}"/>
                </a:ext>
              </a:extLst>
            </p:cNvPr>
            <p:cNvSpPr/>
            <p:nvPr/>
          </p:nvSpPr>
          <p:spPr bwMode="black">
            <a:xfrm>
              <a:off x="10978233" y="1996964"/>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9" name="Freihandform: Form 174">
              <a:extLst>
                <a:ext uri="{FF2B5EF4-FFF2-40B4-BE49-F238E27FC236}">
                  <a16:creationId xmlns:a16="http://schemas.microsoft.com/office/drawing/2014/main" id="{0357F4EA-10EC-4532-B8BA-C6657593C7A0}"/>
                </a:ext>
              </a:extLst>
            </p:cNvPr>
            <p:cNvSpPr/>
            <p:nvPr/>
          </p:nvSpPr>
          <p:spPr bwMode="black">
            <a:xfrm>
              <a:off x="11502311" y="1996964"/>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0" name="Freihandform: Form 175">
              <a:extLst>
                <a:ext uri="{FF2B5EF4-FFF2-40B4-BE49-F238E27FC236}">
                  <a16:creationId xmlns:a16="http://schemas.microsoft.com/office/drawing/2014/main" id="{160AFA9A-047A-4E98-BAD2-4D9391FA81AA}"/>
                </a:ext>
              </a:extLst>
            </p:cNvPr>
            <p:cNvSpPr/>
            <p:nvPr/>
          </p:nvSpPr>
          <p:spPr bwMode="black">
            <a:xfrm>
              <a:off x="12026389"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1" name="Freihandform: Form 176">
              <a:extLst>
                <a:ext uri="{FF2B5EF4-FFF2-40B4-BE49-F238E27FC236}">
                  <a16:creationId xmlns:a16="http://schemas.microsoft.com/office/drawing/2014/main" id="{AEC22770-8DEB-451B-B821-132CF0F06F50}"/>
                </a:ext>
              </a:extLst>
            </p:cNvPr>
            <p:cNvSpPr/>
            <p:nvPr/>
          </p:nvSpPr>
          <p:spPr bwMode="black">
            <a:xfrm>
              <a:off x="7309863"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2" name="Freihandform: Form 177">
              <a:extLst>
                <a:ext uri="{FF2B5EF4-FFF2-40B4-BE49-F238E27FC236}">
                  <a16:creationId xmlns:a16="http://schemas.microsoft.com/office/drawing/2014/main" id="{8C952B13-538D-456E-85CD-053778A8BB76}"/>
                </a:ext>
              </a:extLst>
            </p:cNvPr>
            <p:cNvSpPr/>
            <p:nvPr/>
          </p:nvSpPr>
          <p:spPr bwMode="black">
            <a:xfrm>
              <a:off x="7833941"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3" name="Freihandform: Form 178">
              <a:extLst>
                <a:ext uri="{FF2B5EF4-FFF2-40B4-BE49-F238E27FC236}">
                  <a16:creationId xmlns:a16="http://schemas.microsoft.com/office/drawing/2014/main" id="{055CB69C-6E04-4301-BBA6-15146C4EC26C}"/>
                </a:ext>
              </a:extLst>
            </p:cNvPr>
            <p:cNvSpPr/>
            <p:nvPr/>
          </p:nvSpPr>
          <p:spPr bwMode="black">
            <a:xfrm>
              <a:off x="8358019"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4" name="Freihandform: Form 179">
              <a:extLst>
                <a:ext uri="{FF2B5EF4-FFF2-40B4-BE49-F238E27FC236}">
                  <a16:creationId xmlns:a16="http://schemas.microsoft.com/office/drawing/2014/main" id="{F7B2D855-93AC-49C9-9B97-C50AE8C779BE}"/>
                </a:ext>
              </a:extLst>
            </p:cNvPr>
            <p:cNvSpPr/>
            <p:nvPr/>
          </p:nvSpPr>
          <p:spPr bwMode="black">
            <a:xfrm>
              <a:off x="8882009" y="2521042"/>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5" name="Freihandform: Form 180">
              <a:extLst>
                <a:ext uri="{FF2B5EF4-FFF2-40B4-BE49-F238E27FC236}">
                  <a16:creationId xmlns:a16="http://schemas.microsoft.com/office/drawing/2014/main" id="{8E6FB22D-C8EB-4702-AC22-14BD5B212656}"/>
                </a:ext>
              </a:extLst>
            </p:cNvPr>
            <p:cNvSpPr/>
            <p:nvPr/>
          </p:nvSpPr>
          <p:spPr bwMode="black">
            <a:xfrm>
              <a:off x="9406087"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6" name="Freihandform: Form 181">
              <a:extLst>
                <a:ext uri="{FF2B5EF4-FFF2-40B4-BE49-F238E27FC236}">
                  <a16:creationId xmlns:a16="http://schemas.microsoft.com/office/drawing/2014/main" id="{9BB2CE6B-8F1B-46E0-BDEB-A494F4F1C6B4}"/>
                </a:ext>
              </a:extLst>
            </p:cNvPr>
            <p:cNvSpPr/>
            <p:nvPr/>
          </p:nvSpPr>
          <p:spPr bwMode="black">
            <a:xfrm>
              <a:off x="9930165"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7" name="Freihandform: Form 182">
              <a:extLst>
                <a:ext uri="{FF2B5EF4-FFF2-40B4-BE49-F238E27FC236}">
                  <a16:creationId xmlns:a16="http://schemas.microsoft.com/office/drawing/2014/main" id="{050F5ADF-3993-43DD-A2D6-E2EB34200D9F}"/>
                </a:ext>
              </a:extLst>
            </p:cNvPr>
            <p:cNvSpPr/>
            <p:nvPr/>
          </p:nvSpPr>
          <p:spPr bwMode="black">
            <a:xfrm>
              <a:off x="10454243"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8" name="Freihandform: Form 183">
              <a:extLst>
                <a:ext uri="{FF2B5EF4-FFF2-40B4-BE49-F238E27FC236}">
                  <a16:creationId xmlns:a16="http://schemas.microsoft.com/office/drawing/2014/main" id="{6A22616D-86C8-4365-8995-5282506BB688}"/>
                </a:ext>
              </a:extLst>
            </p:cNvPr>
            <p:cNvSpPr/>
            <p:nvPr/>
          </p:nvSpPr>
          <p:spPr bwMode="black">
            <a:xfrm>
              <a:off x="10978233" y="2521042"/>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9" name="Freihandform: Form 184">
              <a:extLst>
                <a:ext uri="{FF2B5EF4-FFF2-40B4-BE49-F238E27FC236}">
                  <a16:creationId xmlns:a16="http://schemas.microsoft.com/office/drawing/2014/main" id="{C267DD83-FC08-40D5-BA10-276076071935}"/>
                </a:ext>
              </a:extLst>
            </p:cNvPr>
            <p:cNvSpPr/>
            <p:nvPr/>
          </p:nvSpPr>
          <p:spPr bwMode="black">
            <a:xfrm>
              <a:off x="11502311" y="2521042"/>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0" name="Freihandform: Form 185">
              <a:extLst>
                <a:ext uri="{FF2B5EF4-FFF2-40B4-BE49-F238E27FC236}">
                  <a16:creationId xmlns:a16="http://schemas.microsoft.com/office/drawing/2014/main" id="{2A77BD81-BC38-4ED4-B980-0FB1E91153FB}"/>
                </a:ext>
              </a:extLst>
            </p:cNvPr>
            <p:cNvSpPr/>
            <p:nvPr/>
          </p:nvSpPr>
          <p:spPr bwMode="black">
            <a:xfrm>
              <a:off x="12026389"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1" name="Freihandform: Form 186">
              <a:extLst>
                <a:ext uri="{FF2B5EF4-FFF2-40B4-BE49-F238E27FC236}">
                  <a16:creationId xmlns:a16="http://schemas.microsoft.com/office/drawing/2014/main" id="{C7B8893D-31B8-4C30-8995-122D6F37944C}"/>
                </a:ext>
              </a:extLst>
            </p:cNvPr>
            <p:cNvSpPr/>
            <p:nvPr/>
          </p:nvSpPr>
          <p:spPr bwMode="black">
            <a:xfrm>
              <a:off x="7309863"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2" name="Freihandform: Form 187">
              <a:extLst>
                <a:ext uri="{FF2B5EF4-FFF2-40B4-BE49-F238E27FC236}">
                  <a16:creationId xmlns:a16="http://schemas.microsoft.com/office/drawing/2014/main" id="{29A2572E-F40B-40DF-B3EC-4F2959454F69}"/>
                </a:ext>
              </a:extLst>
            </p:cNvPr>
            <p:cNvSpPr/>
            <p:nvPr/>
          </p:nvSpPr>
          <p:spPr bwMode="black">
            <a:xfrm>
              <a:off x="7833941"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3" name="Freihandform: Form 188">
              <a:extLst>
                <a:ext uri="{FF2B5EF4-FFF2-40B4-BE49-F238E27FC236}">
                  <a16:creationId xmlns:a16="http://schemas.microsoft.com/office/drawing/2014/main" id="{D7771357-9565-43E1-A7A0-1A302BF4C51A}"/>
                </a:ext>
              </a:extLst>
            </p:cNvPr>
            <p:cNvSpPr/>
            <p:nvPr/>
          </p:nvSpPr>
          <p:spPr bwMode="black">
            <a:xfrm>
              <a:off x="8358019"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4" name="Freihandform: Form 189">
              <a:extLst>
                <a:ext uri="{FF2B5EF4-FFF2-40B4-BE49-F238E27FC236}">
                  <a16:creationId xmlns:a16="http://schemas.microsoft.com/office/drawing/2014/main" id="{E512F2B4-69B8-46EC-BA11-AF06DEEE1280}"/>
                </a:ext>
              </a:extLst>
            </p:cNvPr>
            <p:cNvSpPr/>
            <p:nvPr/>
          </p:nvSpPr>
          <p:spPr bwMode="black">
            <a:xfrm>
              <a:off x="8882009" y="304512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5" name="Freihandform: Form 190">
              <a:extLst>
                <a:ext uri="{FF2B5EF4-FFF2-40B4-BE49-F238E27FC236}">
                  <a16:creationId xmlns:a16="http://schemas.microsoft.com/office/drawing/2014/main" id="{0CF7750D-C15D-45A9-9AC4-EEF6ACD0C16D}"/>
                </a:ext>
              </a:extLst>
            </p:cNvPr>
            <p:cNvSpPr/>
            <p:nvPr/>
          </p:nvSpPr>
          <p:spPr bwMode="black">
            <a:xfrm>
              <a:off x="9406087"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6" name="Freihandform: Form 191">
              <a:extLst>
                <a:ext uri="{FF2B5EF4-FFF2-40B4-BE49-F238E27FC236}">
                  <a16:creationId xmlns:a16="http://schemas.microsoft.com/office/drawing/2014/main" id="{795D14B8-9809-4164-90FB-F4DC15D1FA7A}"/>
                </a:ext>
              </a:extLst>
            </p:cNvPr>
            <p:cNvSpPr/>
            <p:nvPr/>
          </p:nvSpPr>
          <p:spPr bwMode="black">
            <a:xfrm>
              <a:off x="9930165"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7" name="Freihandform: Form 192">
              <a:extLst>
                <a:ext uri="{FF2B5EF4-FFF2-40B4-BE49-F238E27FC236}">
                  <a16:creationId xmlns:a16="http://schemas.microsoft.com/office/drawing/2014/main" id="{CE0BB32B-DDB0-417D-9625-A49492FC68DE}"/>
                </a:ext>
              </a:extLst>
            </p:cNvPr>
            <p:cNvSpPr/>
            <p:nvPr/>
          </p:nvSpPr>
          <p:spPr bwMode="black">
            <a:xfrm>
              <a:off x="10454243"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8" name="Freihandform: Form 193">
              <a:extLst>
                <a:ext uri="{FF2B5EF4-FFF2-40B4-BE49-F238E27FC236}">
                  <a16:creationId xmlns:a16="http://schemas.microsoft.com/office/drawing/2014/main" id="{63A03B6E-0689-4411-9D62-ED14EE7AE32C}"/>
                </a:ext>
              </a:extLst>
            </p:cNvPr>
            <p:cNvSpPr/>
            <p:nvPr/>
          </p:nvSpPr>
          <p:spPr bwMode="black">
            <a:xfrm>
              <a:off x="10978233" y="304512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9" name="Freihandform: Form 194">
              <a:extLst>
                <a:ext uri="{FF2B5EF4-FFF2-40B4-BE49-F238E27FC236}">
                  <a16:creationId xmlns:a16="http://schemas.microsoft.com/office/drawing/2014/main" id="{CCA52977-DC74-40DE-B7ED-684927E9B2D2}"/>
                </a:ext>
              </a:extLst>
            </p:cNvPr>
            <p:cNvSpPr/>
            <p:nvPr/>
          </p:nvSpPr>
          <p:spPr bwMode="black">
            <a:xfrm>
              <a:off x="11502311" y="304512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0" name="Freihandform: Form 195">
              <a:extLst>
                <a:ext uri="{FF2B5EF4-FFF2-40B4-BE49-F238E27FC236}">
                  <a16:creationId xmlns:a16="http://schemas.microsoft.com/office/drawing/2014/main" id="{873797AE-3903-476E-BBDD-AD03A6814E4F}"/>
                </a:ext>
              </a:extLst>
            </p:cNvPr>
            <p:cNvSpPr/>
            <p:nvPr/>
          </p:nvSpPr>
          <p:spPr bwMode="black">
            <a:xfrm>
              <a:off x="12026389"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1" name="Freihandform: Form 196">
              <a:extLst>
                <a:ext uri="{FF2B5EF4-FFF2-40B4-BE49-F238E27FC236}">
                  <a16:creationId xmlns:a16="http://schemas.microsoft.com/office/drawing/2014/main" id="{4DBA7242-7B05-4BE6-9E22-FFA4911A8821}"/>
                </a:ext>
              </a:extLst>
            </p:cNvPr>
            <p:cNvSpPr/>
            <p:nvPr/>
          </p:nvSpPr>
          <p:spPr bwMode="black">
            <a:xfrm>
              <a:off x="7309863"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2" name="Freihandform: Form 197">
              <a:extLst>
                <a:ext uri="{FF2B5EF4-FFF2-40B4-BE49-F238E27FC236}">
                  <a16:creationId xmlns:a16="http://schemas.microsoft.com/office/drawing/2014/main" id="{990AD6D0-965E-4D6E-956F-3D6501D73AB5}"/>
                </a:ext>
              </a:extLst>
            </p:cNvPr>
            <p:cNvSpPr/>
            <p:nvPr/>
          </p:nvSpPr>
          <p:spPr bwMode="black">
            <a:xfrm>
              <a:off x="7833941"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3" name="Freihandform: Form 198">
              <a:extLst>
                <a:ext uri="{FF2B5EF4-FFF2-40B4-BE49-F238E27FC236}">
                  <a16:creationId xmlns:a16="http://schemas.microsoft.com/office/drawing/2014/main" id="{79B15151-4BE3-4941-9CC5-1398D3BC004F}"/>
                </a:ext>
              </a:extLst>
            </p:cNvPr>
            <p:cNvSpPr/>
            <p:nvPr/>
          </p:nvSpPr>
          <p:spPr bwMode="black">
            <a:xfrm>
              <a:off x="8358019"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4" name="Freihandform: Form 199">
              <a:extLst>
                <a:ext uri="{FF2B5EF4-FFF2-40B4-BE49-F238E27FC236}">
                  <a16:creationId xmlns:a16="http://schemas.microsoft.com/office/drawing/2014/main" id="{CEBC2BEA-B38F-4817-B79D-7E70DDF8F694}"/>
                </a:ext>
              </a:extLst>
            </p:cNvPr>
            <p:cNvSpPr/>
            <p:nvPr/>
          </p:nvSpPr>
          <p:spPr bwMode="black">
            <a:xfrm>
              <a:off x="8882009" y="3569110"/>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7"/>
                  </a:lnTo>
                  <a:lnTo>
                    <a:pt x="32837"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5" name="Freihandform: Form 200">
              <a:extLst>
                <a:ext uri="{FF2B5EF4-FFF2-40B4-BE49-F238E27FC236}">
                  <a16:creationId xmlns:a16="http://schemas.microsoft.com/office/drawing/2014/main" id="{CE78186C-89F2-40C1-82BD-4EBAD897C518}"/>
                </a:ext>
              </a:extLst>
            </p:cNvPr>
            <p:cNvSpPr/>
            <p:nvPr/>
          </p:nvSpPr>
          <p:spPr bwMode="black">
            <a:xfrm>
              <a:off x="9406087"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6" name="Freihandform: Form 201">
              <a:extLst>
                <a:ext uri="{FF2B5EF4-FFF2-40B4-BE49-F238E27FC236}">
                  <a16:creationId xmlns:a16="http://schemas.microsoft.com/office/drawing/2014/main" id="{DE1DAD52-3382-43C1-BCFE-D254AFF577FC}"/>
                </a:ext>
              </a:extLst>
            </p:cNvPr>
            <p:cNvSpPr/>
            <p:nvPr/>
          </p:nvSpPr>
          <p:spPr bwMode="black">
            <a:xfrm>
              <a:off x="9930165"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7" name="Freihandform: Form 202">
              <a:extLst>
                <a:ext uri="{FF2B5EF4-FFF2-40B4-BE49-F238E27FC236}">
                  <a16:creationId xmlns:a16="http://schemas.microsoft.com/office/drawing/2014/main" id="{497AF340-3741-4ACC-8347-E80E047A8FBD}"/>
                </a:ext>
              </a:extLst>
            </p:cNvPr>
            <p:cNvSpPr/>
            <p:nvPr/>
          </p:nvSpPr>
          <p:spPr bwMode="black">
            <a:xfrm>
              <a:off x="10454243"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8" name="Freihandform: Form 203">
              <a:extLst>
                <a:ext uri="{FF2B5EF4-FFF2-40B4-BE49-F238E27FC236}">
                  <a16:creationId xmlns:a16="http://schemas.microsoft.com/office/drawing/2014/main" id="{C68EDAB9-3E1F-42D7-A11F-A53F30FF6B3A}"/>
                </a:ext>
              </a:extLst>
            </p:cNvPr>
            <p:cNvSpPr/>
            <p:nvPr/>
          </p:nvSpPr>
          <p:spPr bwMode="black">
            <a:xfrm>
              <a:off x="10978233" y="3569110"/>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9" name="Freihandform: Form 204">
              <a:extLst>
                <a:ext uri="{FF2B5EF4-FFF2-40B4-BE49-F238E27FC236}">
                  <a16:creationId xmlns:a16="http://schemas.microsoft.com/office/drawing/2014/main" id="{C66300F0-BEDE-4CB9-A09A-2F30101AF5DF}"/>
                </a:ext>
              </a:extLst>
            </p:cNvPr>
            <p:cNvSpPr/>
            <p:nvPr/>
          </p:nvSpPr>
          <p:spPr bwMode="black">
            <a:xfrm>
              <a:off x="11502311" y="3569110"/>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0" name="Freihandform: Form 205">
              <a:extLst>
                <a:ext uri="{FF2B5EF4-FFF2-40B4-BE49-F238E27FC236}">
                  <a16:creationId xmlns:a16="http://schemas.microsoft.com/office/drawing/2014/main" id="{65336C30-EEFD-4F07-813E-7122210DE449}"/>
                </a:ext>
              </a:extLst>
            </p:cNvPr>
            <p:cNvSpPr/>
            <p:nvPr/>
          </p:nvSpPr>
          <p:spPr bwMode="black">
            <a:xfrm>
              <a:off x="12026389"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1" name="Freihandform: Form 206">
              <a:extLst>
                <a:ext uri="{FF2B5EF4-FFF2-40B4-BE49-F238E27FC236}">
                  <a16:creationId xmlns:a16="http://schemas.microsoft.com/office/drawing/2014/main" id="{F467C932-81D1-4DA0-9F51-5E1F1DB5C9C0}"/>
                </a:ext>
              </a:extLst>
            </p:cNvPr>
            <p:cNvSpPr/>
            <p:nvPr/>
          </p:nvSpPr>
          <p:spPr bwMode="black">
            <a:xfrm>
              <a:off x="7309863"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2" name="Freihandform: Form 207">
              <a:extLst>
                <a:ext uri="{FF2B5EF4-FFF2-40B4-BE49-F238E27FC236}">
                  <a16:creationId xmlns:a16="http://schemas.microsoft.com/office/drawing/2014/main" id="{912050EB-89E3-49A1-93E6-51800DD3E117}"/>
                </a:ext>
              </a:extLst>
            </p:cNvPr>
            <p:cNvSpPr/>
            <p:nvPr/>
          </p:nvSpPr>
          <p:spPr bwMode="black">
            <a:xfrm>
              <a:off x="7833941"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3" name="Freihandform: Form 208">
              <a:extLst>
                <a:ext uri="{FF2B5EF4-FFF2-40B4-BE49-F238E27FC236}">
                  <a16:creationId xmlns:a16="http://schemas.microsoft.com/office/drawing/2014/main" id="{A87BE4C3-8F62-4BCE-8078-21924E810CDA}"/>
                </a:ext>
              </a:extLst>
            </p:cNvPr>
            <p:cNvSpPr/>
            <p:nvPr/>
          </p:nvSpPr>
          <p:spPr bwMode="black">
            <a:xfrm>
              <a:off x="8358019"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4" name="Freihandform: Form 209">
              <a:extLst>
                <a:ext uri="{FF2B5EF4-FFF2-40B4-BE49-F238E27FC236}">
                  <a16:creationId xmlns:a16="http://schemas.microsoft.com/office/drawing/2014/main" id="{8A3C6C8B-D402-4893-92E7-A6A7A7EE023F}"/>
                </a:ext>
              </a:extLst>
            </p:cNvPr>
            <p:cNvSpPr/>
            <p:nvPr/>
          </p:nvSpPr>
          <p:spPr bwMode="black">
            <a:xfrm>
              <a:off x="8882009" y="4093188"/>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5" name="Freihandform: Form 210">
              <a:extLst>
                <a:ext uri="{FF2B5EF4-FFF2-40B4-BE49-F238E27FC236}">
                  <a16:creationId xmlns:a16="http://schemas.microsoft.com/office/drawing/2014/main" id="{18C92F80-BC95-4A2F-AF87-46E66AD3FFC9}"/>
                </a:ext>
              </a:extLst>
            </p:cNvPr>
            <p:cNvSpPr/>
            <p:nvPr/>
          </p:nvSpPr>
          <p:spPr bwMode="black">
            <a:xfrm>
              <a:off x="9406087"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6" name="Freihandform: Form 211">
              <a:extLst>
                <a:ext uri="{FF2B5EF4-FFF2-40B4-BE49-F238E27FC236}">
                  <a16:creationId xmlns:a16="http://schemas.microsoft.com/office/drawing/2014/main" id="{71E60BDE-22B8-49C2-A4E1-145E64B586AD}"/>
                </a:ext>
              </a:extLst>
            </p:cNvPr>
            <p:cNvSpPr/>
            <p:nvPr/>
          </p:nvSpPr>
          <p:spPr bwMode="black">
            <a:xfrm>
              <a:off x="9930165"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7" name="Freihandform: Form 212">
              <a:extLst>
                <a:ext uri="{FF2B5EF4-FFF2-40B4-BE49-F238E27FC236}">
                  <a16:creationId xmlns:a16="http://schemas.microsoft.com/office/drawing/2014/main" id="{71443380-A592-4EEE-95FC-6BB6E7E4DDE3}"/>
                </a:ext>
              </a:extLst>
            </p:cNvPr>
            <p:cNvSpPr/>
            <p:nvPr/>
          </p:nvSpPr>
          <p:spPr bwMode="black">
            <a:xfrm>
              <a:off x="10454243"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8" name="Freihandform: Form 213">
              <a:extLst>
                <a:ext uri="{FF2B5EF4-FFF2-40B4-BE49-F238E27FC236}">
                  <a16:creationId xmlns:a16="http://schemas.microsoft.com/office/drawing/2014/main" id="{B85422EE-AB6A-4497-B4A8-07CDC2B5B68B}"/>
                </a:ext>
              </a:extLst>
            </p:cNvPr>
            <p:cNvSpPr/>
            <p:nvPr/>
          </p:nvSpPr>
          <p:spPr bwMode="black">
            <a:xfrm>
              <a:off x="10978233" y="409318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9" name="Freihandform: Form 214">
              <a:extLst>
                <a:ext uri="{FF2B5EF4-FFF2-40B4-BE49-F238E27FC236}">
                  <a16:creationId xmlns:a16="http://schemas.microsoft.com/office/drawing/2014/main" id="{31BAA9EA-C839-4157-8AF3-04F92DD27176}"/>
                </a:ext>
              </a:extLst>
            </p:cNvPr>
            <p:cNvSpPr/>
            <p:nvPr/>
          </p:nvSpPr>
          <p:spPr bwMode="black">
            <a:xfrm>
              <a:off x="11502311" y="409318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0" name="Freihandform: Form 215">
              <a:extLst>
                <a:ext uri="{FF2B5EF4-FFF2-40B4-BE49-F238E27FC236}">
                  <a16:creationId xmlns:a16="http://schemas.microsoft.com/office/drawing/2014/main" id="{44545937-C823-4AA0-A26C-3AB98AFB4549}"/>
                </a:ext>
              </a:extLst>
            </p:cNvPr>
            <p:cNvSpPr/>
            <p:nvPr/>
          </p:nvSpPr>
          <p:spPr bwMode="black">
            <a:xfrm>
              <a:off x="12026389"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1" name="Freihandform: Form 216">
              <a:extLst>
                <a:ext uri="{FF2B5EF4-FFF2-40B4-BE49-F238E27FC236}">
                  <a16:creationId xmlns:a16="http://schemas.microsoft.com/office/drawing/2014/main" id="{E6B9B379-7104-4991-A24C-DFFE30C5DB64}"/>
                </a:ext>
              </a:extLst>
            </p:cNvPr>
            <p:cNvSpPr/>
            <p:nvPr/>
          </p:nvSpPr>
          <p:spPr bwMode="black">
            <a:xfrm>
              <a:off x="7309863"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2" name="Freihandform: Form 217">
              <a:extLst>
                <a:ext uri="{FF2B5EF4-FFF2-40B4-BE49-F238E27FC236}">
                  <a16:creationId xmlns:a16="http://schemas.microsoft.com/office/drawing/2014/main" id="{9FE27D01-3E65-4BD6-9BA3-C8BE25D50E78}"/>
                </a:ext>
              </a:extLst>
            </p:cNvPr>
            <p:cNvSpPr/>
            <p:nvPr/>
          </p:nvSpPr>
          <p:spPr bwMode="black">
            <a:xfrm>
              <a:off x="7833941"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3" name="Freihandform: Form 218">
              <a:extLst>
                <a:ext uri="{FF2B5EF4-FFF2-40B4-BE49-F238E27FC236}">
                  <a16:creationId xmlns:a16="http://schemas.microsoft.com/office/drawing/2014/main" id="{F4C26674-5526-41F9-B5CD-F8F3F8FF7BF2}"/>
                </a:ext>
              </a:extLst>
            </p:cNvPr>
            <p:cNvSpPr/>
            <p:nvPr/>
          </p:nvSpPr>
          <p:spPr bwMode="black">
            <a:xfrm>
              <a:off x="8358019"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4" name="Freihandform: Form 219">
              <a:extLst>
                <a:ext uri="{FF2B5EF4-FFF2-40B4-BE49-F238E27FC236}">
                  <a16:creationId xmlns:a16="http://schemas.microsoft.com/office/drawing/2014/main" id="{9FE79128-EDFF-471F-B275-5ADD3D9142DA}"/>
                </a:ext>
              </a:extLst>
            </p:cNvPr>
            <p:cNvSpPr/>
            <p:nvPr/>
          </p:nvSpPr>
          <p:spPr bwMode="black">
            <a:xfrm>
              <a:off x="8882009" y="4617266"/>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5" name="Freihandform: Form 220">
              <a:extLst>
                <a:ext uri="{FF2B5EF4-FFF2-40B4-BE49-F238E27FC236}">
                  <a16:creationId xmlns:a16="http://schemas.microsoft.com/office/drawing/2014/main" id="{7C85D50F-D0FA-485B-94EF-A907AE27DA2A}"/>
                </a:ext>
              </a:extLst>
            </p:cNvPr>
            <p:cNvSpPr/>
            <p:nvPr/>
          </p:nvSpPr>
          <p:spPr bwMode="black">
            <a:xfrm>
              <a:off x="9406087"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6" name="Freihandform: Form 221">
              <a:extLst>
                <a:ext uri="{FF2B5EF4-FFF2-40B4-BE49-F238E27FC236}">
                  <a16:creationId xmlns:a16="http://schemas.microsoft.com/office/drawing/2014/main" id="{E3F7FC3B-A5CF-4204-899F-807A5AC7D3B9}"/>
                </a:ext>
              </a:extLst>
            </p:cNvPr>
            <p:cNvSpPr/>
            <p:nvPr/>
          </p:nvSpPr>
          <p:spPr bwMode="black">
            <a:xfrm>
              <a:off x="9930165"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7" name="Freihandform: Form 222">
              <a:extLst>
                <a:ext uri="{FF2B5EF4-FFF2-40B4-BE49-F238E27FC236}">
                  <a16:creationId xmlns:a16="http://schemas.microsoft.com/office/drawing/2014/main" id="{D88EF8E0-64EB-4BF1-A225-2847DBEE1B30}"/>
                </a:ext>
              </a:extLst>
            </p:cNvPr>
            <p:cNvSpPr/>
            <p:nvPr/>
          </p:nvSpPr>
          <p:spPr bwMode="black">
            <a:xfrm>
              <a:off x="10454243"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8" name="Freihandform: Form 223">
              <a:extLst>
                <a:ext uri="{FF2B5EF4-FFF2-40B4-BE49-F238E27FC236}">
                  <a16:creationId xmlns:a16="http://schemas.microsoft.com/office/drawing/2014/main" id="{1F469174-39E1-4410-86CF-3B9ADFE63FB4}"/>
                </a:ext>
              </a:extLst>
            </p:cNvPr>
            <p:cNvSpPr/>
            <p:nvPr/>
          </p:nvSpPr>
          <p:spPr bwMode="black">
            <a:xfrm>
              <a:off x="10978233" y="461726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9" name="Freihandform: Form 224">
              <a:extLst>
                <a:ext uri="{FF2B5EF4-FFF2-40B4-BE49-F238E27FC236}">
                  <a16:creationId xmlns:a16="http://schemas.microsoft.com/office/drawing/2014/main" id="{9074A0F4-AEED-4051-BA1E-C51F55FBF26C}"/>
                </a:ext>
              </a:extLst>
            </p:cNvPr>
            <p:cNvSpPr/>
            <p:nvPr/>
          </p:nvSpPr>
          <p:spPr bwMode="black">
            <a:xfrm>
              <a:off x="11502311" y="461726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0" name="Freihandform: Form 225">
              <a:extLst>
                <a:ext uri="{FF2B5EF4-FFF2-40B4-BE49-F238E27FC236}">
                  <a16:creationId xmlns:a16="http://schemas.microsoft.com/office/drawing/2014/main" id="{4AC57012-26D2-46BA-B48C-718A47CFA640}"/>
                </a:ext>
              </a:extLst>
            </p:cNvPr>
            <p:cNvSpPr/>
            <p:nvPr/>
          </p:nvSpPr>
          <p:spPr bwMode="black">
            <a:xfrm>
              <a:off x="12026389"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1" name="Freihandform: Form 226">
              <a:extLst>
                <a:ext uri="{FF2B5EF4-FFF2-40B4-BE49-F238E27FC236}">
                  <a16:creationId xmlns:a16="http://schemas.microsoft.com/office/drawing/2014/main" id="{DC2E5CB4-E591-4FDB-A6B8-74A770BF50DD}"/>
                </a:ext>
              </a:extLst>
            </p:cNvPr>
            <p:cNvSpPr/>
            <p:nvPr/>
          </p:nvSpPr>
          <p:spPr bwMode="black">
            <a:xfrm>
              <a:off x="7309863"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2" name="Freihandform: Form 227">
              <a:extLst>
                <a:ext uri="{FF2B5EF4-FFF2-40B4-BE49-F238E27FC236}">
                  <a16:creationId xmlns:a16="http://schemas.microsoft.com/office/drawing/2014/main" id="{5D49DD8E-BA04-4EF4-AAE9-53E5B3B73E04}"/>
                </a:ext>
              </a:extLst>
            </p:cNvPr>
            <p:cNvSpPr/>
            <p:nvPr/>
          </p:nvSpPr>
          <p:spPr bwMode="black">
            <a:xfrm>
              <a:off x="7833941"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3" name="Freihandform: Form 228">
              <a:extLst>
                <a:ext uri="{FF2B5EF4-FFF2-40B4-BE49-F238E27FC236}">
                  <a16:creationId xmlns:a16="http://schemas.microsoft.com/office/drawing/2014/main" id="{CE647339-13DE-46EF-8217-64960811D54A}"/>
                </a:ext>
              </a:extLst>
            </p:cNvPr>
            <p:cNvSpPr/>
            <p:nvPr/>
          </p:nvSpPr>
          <p:spPr bwMode="black">
            <a:xfrm>
              <a:off x="8358019"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4" name="Freihandform: Form 229">
              <a:extLst>
                <a:ext uri="{FF2B5EF4-FFF2-40B4-BE49-F238E27FC236}">
                  <a16:creationId xmlns:a16="http://schemas.microsoft.com/office/drawing/2014/main" id="{7E1CFE53-7A23-478F-9465-FEDA84118558}"/>
                </a:ext>
              </a:extLst>
            </p:cNvPr>
            <p:cNvSpPr/>
            <p:nvPr/>
          </p:nvSpPr>
          <p:spPr bwMode="black">
            <a:xfrm>
              <a:off x="8882009" y="5141344"/>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769"/>
                  </a:lnTo>
                  <a:lnTo>
                    <a:pt x="4842" y="38472"/>
                  </a:lnTo>
                  <a:lnTo>
                    <a:pt x="17343" y="47627"/>
                  </a:lnTo>
                  <a:lnTo>
                    <a:pt x="32837"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5" name="Freihandform: Form 230">
              <a:extLst>
                <a:ext uri="{FF2B5EF4-FFF2-40B4-BE49-F238E27FC236}">
                  <a16:creationId xmlns:a16="http://schemas.microsoft.com/office/drawing/2014/main" id="{1D8EDC44-2D28-4275-B56D-0FCD30090BF5}"/>
                </a:ext>
              </a:extLst>
            </p:cNvPr>
            <p:cNvSpPr/>
            <p:nvPr/>
          </p:nvSpPr>
          <p:spPr bwMode="black">
            <a:xfrm>
              <a:off x="9406087"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6" name="Freihandform: Form 231">
              <a:extLst>
                <a:ext uri="{FF2B5EF4-FFF2-40B4-BE49-F238E27FC236}">
                  <a16:creationId xmlns:a16="http://schemas.microsoft.com/office/drawing/2014/main" id="{B4CD84C0-582F-419B-B343-0094CE86939F}"/>
                </a:ext>
              </a:extLst>
            </p:cNvPr>
            <p:cNvSpPr/>
            <p:nvPr/>
          </p:nvSpPr>
          <p:spPr bwMode="black">
            <a:xfrm>
              <a:off x="9930165"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7" name="Freihandform: Form 232">
              <a:extLst>
                <a:ext uri="{FF2B5EF4-FFF2-40B4-BE49-F238E27FC236}">
                  <a16:creationId xmlns:a16="http://schemas.microsoft.com/office/drawing/2014/main" id="{AFFF5CEF-2450-4203-BFEF-77B56F224BB9}"/>
                </a:ext>
              </a:extLst>
            </p:cNvPr>
            <p:cNvSpPr/>
            <p:nvPr/>
          </p:nvSpPr>
          <p:spPr bwMode="black">
            <a:xfrm>
              <a:off x="10454243"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8" name="Freihandform: Form 233">
              <a:extLst>
                <a:ext uri="{FF2B5EF4-FFF2-40B4-BE49-F238E27FC236}">
                  <a16:creationId xmlns:a16="http://schemas.microsoft.com/office/drawing/2014/main" id="{FE2CFE18-E4B1-486C-A5DA-A597A3E4F47D}"/>
                </a:ext>
              </a:extLst>
            </p:cNvPr>
            <p:cNvSpPr/>
            <p:nvPr/>
          </p:nvSpPr>
          <p:spPr bwMode="black">
            <a:xfrm>
              <a:off x="10978233" y="5141344"/>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769"/>
                  </a:lnTo>
                  <a:lnTo>
                    <a:pt x="4842"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9" name="Freihandform: Form 234">
              <a:extLst>
                <a:ext uri="{FF2B5EF4-FFF2-40B4-BE49-F238E27FC236}">
                  <a16:creationId xmlns:a16="http://schemas.microsoft.com/office/drawing/2014/main" id="{7C9C9EBC-B92C-4C04-8965-2AF78FFF223C}"/>
                </a:ext>
              </a:extLst>
            </p:cNvPr>
            <p:cNvSpPr/>
            <p:nvPr/>
          </p:nvSpPr>
          <p:spPr bwMode="black">
            <a:xfrm>
              <a:off x="11502311" y="5141344"/>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769"/>
                  </a:lnTo>
                  <a:lnTo>
                    <a:pt x="4754"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0" name="Freihandform: Form 235">
              <a:extLst>
                <a:ext uri="{FF2B5EF4-FFF2-40B4-BE49-F238E27FC236}">
                  <a16:creationId xmlns:a16="http://schemas.microsoft.com/office/drawing/2014/main" id="{BADE2D91-9AC3-4ABE-B7EF-B0A5CAD77EB5}"/>
                </a:ext>
              </a:extLst>
            </p:cNvPr>
            <p:cNvSpPr/>
            <p:nvPr/>
          </p:nvSpPr>
          <p:spPr bwMode="black">
            <a:xfrm>
              <a:off x="12026389"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1" name="Freihandform: Form 236">
              <a:extLst>
                <a:ext uri="{FF2B5EF4-FFF2-40B4-BE49-F238E27FC236}">
                  <a16:creationId xmlns:a16="http://schemas.microsoft.com/office/drawing/2014/main" id="{0012C051-9CBB-4CB2-B072-ED4EDC20C583}"/>
                </a:ext>
              </a:extLst>
            </p:cNvPr>
            <p:cNvSpPr/>
            <p:nvPr/>
          </p:nvSpPr>
          <p:spPr bwMode="black">
            <a:xfrm>
              <a:off x="7309863"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2" name="Freihandform: Form 237">
              <a:extLst>
                <a:ext uri="{FF2B5EF4-FFF2-40B4-BE49-F238E27FC236}">
                  <a16:creationId xmlns:a16="http://schemas.microsoft.com/office/drawing/2014/main" id="{25C71202-E0F0-4F0C-9705-18328125D73E}"/>
                </a:ext>
              </a:extLst>
            </p:cNvPr>
            <p:cNvSpPr/>
            <p:nvPr/>
          </p:nvSpPr>
          <p:spPr bwMode="black">
            <a:xfrm>
              <a:off x="7833941"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3" name="Freihandform: Form 238">
              <a:extLst>
                <a:ext uri="{FF2B5EF4-FFF2-40B4-BE49-F238E27FC236}">
                  <a16:creationId xmlns:a16="http://schemas.microsoft.com/office/drawing/2014/main" id="{52BAF21F-9D1A-4A98-9971-D180EEE33A0B}"/>
                </a:ext>
              </a:extLst>
            </p:cNvPr>
            <p:cNvSpPr/>
            <p:nvPr/>
          </p:nvSpPr>
          <p:spPr bwMode="black">
            <a:xfrm>
              <a:off x="8358019"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4" name="Freihandform: Form 239">
              <a:extLst>
                <a:ext uri="{FF2B5EF4-FFF2-40B4-BE49-F238E27FC236}">
                  <a16:creationId xmlns:a16="http://schemas.microsoft.com/office/drawing/2014/main" id="{A13CA3F3-340E-4C4D-9419-72DE830D6076}"/>
                </a:ext>
              </a:extLst>
            </p:cNvPr>
            <p:cNvSpPr/>
            <p:nvPr/>
          </p:nvSpPr>
          <p:spPr bwMode="black">
            <a:xfrm>
              <a:off x="8882009" y="5665334"/>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8"/>
                  </a:lnTo>
                  <a:lnTo>
                    <a:pt x="32837"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5" name="Freihandform: Form 240">
              <a:extLst>
                <a:ext uri="{FF2B5EF4-FFF2-40B4-BE49-F238E27FC236}">
                  <a16:creationId xmlns:a16="http://schemas.microsoft.com/office/drawing/2014/main" id="{94654B4C-4078-4653-999F-D415A9F61CFD}"/>
                </a:ext>
              </a:extLst>
            </p:cNvPr>
            <p:cNvSpPr/>
            <p:nvPr/>
          </p:nvSpPr>
          <p:spPr bwMode="black">
            <a:xfrm>
              <a:off x="9406087"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6" name="Freihandform: Form 241">
              <a:extLst>
                <a:ext uri="{FF2B5EF4-FFF2-40B4-BE49-F238E27FC236}">
                  <a16:creationId xmlns:a16="http://schemas.microsoft.com/office/drawing/2014/main" id="{7CC59467-DFA0-43CB-9F38-1A4EDB7AC389}"/>
                </a:ext>
              </a:extLst>
            </p:cNvPr>
            <p:cNvSpPr/>
            <p:nvPr/>
          </p:nvSpPr>
          <p:spPr bwMode="black">
            <a:xfrm>
              <a:off x="9930165"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7" name="Freihandform: Form 242">
              <a:extLst>
                <a:ext uri="{FF2B5EF4-FFF2-40B4-BE49-F238E27FC236}">
                  <a16:creationId xmlns:a16="http://schemas.microsoft.com/office/drawing/2014/main" id="{9C72F1B0-407F-48F7-8F6A-30BEE5754C39}"/>
                </a:ext>
              </a:extLst>
            </p:cNvPr>
            <p:cNvSpPr/>
            <p:nvPr/>
          </p:nvSpPr>
          <p:spPr bwMode="black">
            <a:xfrm>
              <a:off x="10454243"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8" name="Freihandform: Form 243">
              <a:extLst>
                <a:ext uri="{FF2B5EF4-FFF2-40B4-BE49-F238E27FC236}">
                  <a16:creationId xmlns:a16="http://schemas.microsoft.com/office/drawing/2014/main" id="{87E540AA-BD45-4481-93B6-D8130542984C}"/>
                </a:ext>
              </a:extLst>
            </p:cNvPr>
            <p:cNvSpPr/>
            <p:nvPr/>
          </p:nvSpPr>
          <p:spPr bwMode="black">
            <a:xfrm>
              <a:off x="10978233" y="5665334"/>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9" name="Freihandform: Form 244">
              <a:extLst>
                <a:ext uri="{FF2B5EF4-FFF2-40B4-BE49-F238E27FC236}">
                  <a16:creationId xmlns:a16="http://schemas.microsoft.com/office/drawing/2014/main" id="{E010C1AD-FA1C-4C2D-BEE4-C778B364E676}"/>
                </a:ext>
              </a:extLst>
            </p:cNvPr>
            <p:cNvSpPr/>
            <p:nvPr/>
          </p:nvSpPr>
          <p:spPr bwMode="black">
            <a:xfrm>
              <a:off x="11502311" y="5665334"/>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0" name="Freihandform: Form 245">
              <a:extLst>
                <a:ext uri="{FF2B5EF4-FFF2-40B4-BE49-F238E27FC236}">
                  <a16:creationId xmlns:a16="http://schemas.microsoft.com/office/drawing/2014/main" id="{D8F30B08-063D-42D0-87FD-5FD70A50512C}"/>
                </a:ext>
              </a:extLst>
            </p:cNvPr>
            <p:cNvSpPr/>
            <p:nvPr/>
          </p:nvSpPr>
          <p:spPr bwMode="black">
            <a:xfrm>
              <a:off x="12026389"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1" name="Freihandform: Form 246">
              <a:extLst>
                <a:ext uri="{FF2B5EF4-FFF2-40B4-BE49-F238E27FC236}">
                  <a16:creationId xmlns:a16="http://schemas.microsoft.com/office/drawing/2014/main" id="{5092DA67-2616-423A-9EB9-67E11AD19B4E}"/>
                </a:ext>
              </a:extLst>
            </p:cNvPr>
            <p:cNvSpPr/>
            <p:nvPr/>
          </p:nvSpPr>
          <p:spPr bwMode="black">
            <a:xfrm>
              <a:off x="7309863"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2" name="Freihandform: Form 247">
              <a:extLst>
                <a:ext uri="{FF2B5EF4-FFF2-40B4-BE49-F238E27FC236}">
                  <a16:creationId xmlns:a16="http://schemas.microsoft.com/office/drawing/2014/main" id="{9E2A1BD4-D016-46C1-A299-EC99C6BECF26}"/>
                </a:ext>
              </a:extLst>
            </p:cNvPr>
            <p:cNvSpPr/>
            <p:nvPr/>
          </p:nvSpPr>
          <p:spPr bwMode="black">
            <a:xfrm>
              <a:off x="7833941"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3" name="Freihandform: Form 248">
              <a:extLst>
                <a:ext uri="{FF2B5EF4-FFF2-40B4-BE49-F238E27FC236}">
                  <a16:creationId xmlns:a16="http://schemas.microsoft.com/office/drawing/2014/main" id="{3B42590C-A46D-40D1-91D6-CE9341D76AC7}"/>
                </a:ext>
              </a:extLst>
            </p:cNvPr>
            <p:cNvSpPr/>
            <p:nvPr/>
          </p:nvSpPr>
          <p:spPr bwMode="black">
            <a:xfrm>
              <a:off x="8358019"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4" name="Freihandform: Form 249">
              <a:extLst>
                <a:ext uri="{FF2B5EF4-FFF2-40B4-BE49-F238E27FC236}">
                  <a16:creationId xmlns:a16="http://schemas.microsoft.com/office/drawing/2014/main" id="{903630D9-5449-421F-B482-0BA318617A38}"/>
                </a:ext>
              </a:extLst>
            </p:cNvPr>
            <p:cNvSpPr/>
            <p:nvPr/>
          </p:nvSpPr>
          <p:spPr bwMode="black">
            <a:xfrm>
              <a:off x="8882009" y="6189412"/>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5" name="Freihandform: Form 250">
              <a:extLst>
                <a:ext uri="{FF2B5EF4-FFF2-40B4-BE49-F238E27FC236}">
                  <a16:creationId xmlns:a16="http://schemas.microsoft.com/office/drawing/2014/main" id="{525EE76E-B327-42DA-9334-718CE5AF26AE}"/>
                </a:ext>
              </a:extLst>
            </p:cNvPr>
            <p:cNvSpPr/>
            <p:nvPr/>
          </p:nvSpPr>
          <p:spPr bwMode="black">
            <a:xfrm>
              <a:off x="9406087"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6" name="Freihandform: Form 251">
              <a:extLst>
                <a:ext uri="{FF2B5EF4-FFF2-40B4-BE49-F238E27FC236}">
                  <a16:creationId xmlns:a16="http://schemas.microsoft.com/office/drawing/2014/main" id="{4AE8C3E4-61BD-433A-8FE9-D36C55E2C9C0}"/>
                </a:ext>
              </a:extLst>
            </p:cNvPr>
            <p:cNvSpPr/>
            <p:nvPr/>
          </p:nvSpPr>
          <p:spPr bwMode="black">
            <a:xfrm>
              <a:off x="9930165"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7" name="Freihandform: Form 252">
              <a:extLst>
                <a:ext uri="{FF2B5EF4-FFF2-40B4-BE49-F238E27FC236}">
                  <a16:creationId xmlns:a16="http://schemas.microsoft.com/office/drawing/2014/main" id="{5055B273-492F-4C9D-AD2E-0B63DB005202}"/>
                </a:ext>
              </a:extLst>
            </p:cNvPr>
            <p:cNvSpPr/>
            <p:nvPr/>
          </p:nvSpPr>
          <p:spPr bwMode="black">
            <a:xfrm>
              <a:off x="10454243"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8" name="Freihandform: Form 253">
              <a:extLst>
                <a:ext uri="{FF2B5EF4-FFF2-40B4-BE49-F238E27FC236}">
                  <a16:creationId xmlns:a16="http://schemas.microsoft.com/office/drawing/2014/main" id="{754ECEBA-A7AD-453F-A50F-1B3A6810B498}"/>
                </a:ext>
              </a:extLst>
            </p:cNvPr>
            <p:cNvSpPr/>
            <p:nvPr/>
          </p:nvSpPr>
          <p:spPr bwMode="black">
            <a:xfrm>
              <a:off x="10978233" y="6189412"/>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9" name="Freihandform: Form 254">
              <a:extLst>
                <a:ext uri="{FF2B5EF4-FFF2-40B4-BE49-F238E27FC236}">
                  <a16:creationId xmlns:a16="http://schemas.microsoft.com/office/drawing/2014/main" id="{31DF849F-1D42-466E-B974-26D0E9B6FAD3}"/>
                </a:ext>
              </a:extLst>
            </p:cNvPr>
            <p:cNvSpPr/>
            <p:nvPr/>
          </p:nvSpPr>
          <p:spPr bwMode="black">
            <a:xfrm>
              <a:off x="11502311" y="6189412"/>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0" name="Freihandform: Form 255">
              <a:extLst>
                <a:ext uri="{FF2B5EF4-FFF2-40B4-BE49-F238E27FC236}">
                  <a16:creationId xmlns:a16="http://schemas.microsoft.com/office/drawing/2014/main" id="{5893C9A2-CDAA-4266-AD09-D4E0EEF50940}"/>
                </a:ext>
              </a:extLst>
            </p:cNvPr>
            <p:cNvSpPr/>
            <p:nvPr/>
          </p:nvSpPr>
          <p:spPr bwMode="black">
            <a:xfrm>
              <a:off x="12026389"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11" name="Gruppieren 2">
              <a:extLst>
                <a:ext uri="{FF2B5EF4-FFF2-40B4-BE49-F238E27FC236}">
                  <a16:creationId xmlns:a16="http://schemas.microsoft.com/office/drawing/2014/main" id="{A53C8AFB-4CA8-431F-B6DD-82D8E0286FB3}"/>
                </a:ext>
              </a:extLst>
            </p:cNvPr>
            <p:cNvGrpSpPr/>
            <p:nvPr/>
          </p:nvGrpSpPr>
          <p:grpSpPr bwMode="black">
            <a:xfrm>
              <a:off x="7309863" y="6713490"/>
              <a:ext cx="4766618" cy="47627"/>
              <a:chOff x="7309863" y="6713490"/>
              <a:chExt cx="4766618" cy="47627"/>
            </a:xfrm>
          </p:grpSpPr>
          <p:sp>
            <p:nvSpPr>
              <p:cNvPr id="132" name="Freihandform: Form 256">
                <a:extLst>
                  <a:ext uri="{FF2B5EF4-FFF2-40B4-BE49-F238E27FC236}">
                    <a16:creationId xmlns:a16="http://schemas.microsoft.com/office/drawing/2014/main" id="{ACE4C0F7-6E0A-4775-8EEC-8C530E705332}"/>
                  </a:ext>
                </a:extLst>
              </p:cNvPr>
              <p:cNvSpPr/>
              <p:nvPr/>
            </p:nvSpPr>
            <p:spPr bwMode="black">
              <a:xfrm>
                <a:off x="7309863"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3" name="Freihandform: Form 257">
                <a:extLst>
                  <a:ext uri="{FF2B5EF4-FFF2-40B4-BE49-F238E27FC236}">
                    <a16:creationId xmlns:a16="http://schemas.microsoft.com/office/drawing/2014/main" id="{6D1E5C3C-27A9-4AFE-8D7A-B3ADBA28CEE9}"/>
                  </a:ext>
                </a:extLst>
              </p:cNvPr>
              <p:cNvSpPr/>
              <p:nvPr/>
            </p:nvSpPr>
            <p:spPr bwMode="black">
              <a:xfrm>
                <a:off x="7833941"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4" name="Freihandform: Form 258">
                <a:extLst>
                  <a:ext uri="{FF2B5EF4-FFF2-40B4-BE49-F238E27FC236}">
                    <a16:creationId xmlns:a16="http://schemas.microsoft.com/office/drawing/2014/main" id="{F7C02A20-CC58-4BD8-A711-1D185ED07C5D}"/>
                  </a:ext>
                </a:extLst>
              </p:cNvPr>
              <p:cNvSpPr/>
              <p:nvPr/>
            </p:nvSpPr>
            <p:spPr bwMode="black">
              <a:xfrm>
                <a:off x="8358019"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5" name="Freihandform: Form 259">
                <a:extLst>
                  <a:ext uri="{FF2B5EF4-FFF2-40B4-BE49-F238E27FC236}">
                    <a16:creationId xmlns:a16="http://schemas.microsoft.com/office/drawing/2014/main" id="{C6CD73AE-1D2D-4CA7-B6E5-7F1B0C8AF584}"/>
                  </a:ext>
                </a:extLst>
              </p:cNvPr>
              <p:cNvSpPr/>
              <p:nvPr/>
            </p:nvSpPr>
            <p:spPr bwMode="black">
              <a:xfrm>
                <a:off x="8882009" y="671349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8"/>
                    </a:lnTo>
                    <a:lnTo>
                      <a:pt x="32837"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6" name="Freihandform: Form 260">
                <a:extLst>
                  <a:ext uri="{FF2B5EF4-FFF2-40B4-BE49-F238E27FC236}">
                    <a16:creationId xmlns:a16="http://schemas.microsoft.com/office/drawing/2014/main" id="{FCF58FCB-6EBA-481B-AC0A-C3ACDC9FC656}"/>
                  </a:ext>
                </a:extLst>
              </p:cNvPr>
              <p:cNvSpPr/>
              <p:nvPr/>
            </p:nvSpPr>
            <p:spPr bwMode="black">
              <a:xfrm>
                <a:off x="9406087"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7" name="Freihandform: Form 261">
                <a:extLst>
                  <a:ext uri="{FF2B5EF4-FFF2-40B4-BE49-F238E27FC236}">
                    <a16:creationId xmlns:a16="http://schemas.microsoft.com/office/drawing/2014/main" id="{7DD49138-DED7-4FE2-87A9-59FA2185F09E}"/>
                  </a:ext>
                </a:extLst>
              </p:cNvPr>
              <p:cNvSpPr/>
              <p:nvPr/>
            </p:nvSpPr>
            <p:spPr bwMode="black">
              <a:xfrm>
                <a:off x="9930165"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8" name="Freihandform: Form 262">
                <a:extLst>
                  <a:ext uri="{FF2B5EF4-FFF2-40B4-BE49-F238E27FC236}">
                    <a16:creationId xmlns:a16="http://schemas.microsoft.com/office/drawing/2014/main" id="{68C8382A-DE88-4D98-BF94-DC64CE910FE2}"/>
                  </a:ext>
                </a:extLst>
              </p:cNvPr>
              <p:cNvSpPr/>
              <p:nvPr/>
            </p:nvSpPr>
            <p:spPr bwMode="black">
              <a:xfrm>
                <a:off x="10454243"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9" name="Freihandform: Form 263">
                <a:extLst>
                  <a:ext uri="{FF2B5EF4-FFF2-40B4-BE49-F238E27FC236}">
                    <a16:creationId xmlns:a16="http://schemas.microsoft.com/office/drawing/2014/main" id="{80405162-4193-41E7-8D6C-40DE34EBAF51}"/>
                  </a:ext>
                </a:extLst>
              </p:cNvPr>
              <p:cNvSpPr/>
              <p:nvPr/>
            </p:nvSpPr>
            <p:spPr bwMode="black">
              <a:xfrm>
                <a:off x="10978233" y="671349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0" name="Freihandform: Form 264">
                <a:extLst>
                  <a:ext uri="{FF2B5EF4-FFF2-40B4-BE49-F238E27FC236}">
                    <a16:creationId xmlns:a16="http://schemas.microsoft.com/office/drawing/2014/main" id="{5D73AC7F-C244-41DB-8712-67B052024975}"/>
                  </a:ext>
                </a:extLst>
              </p:cNvPr>
              <p:cNvSpPr/>
              <p:nvPr/>
            </p:nvSpPr>
            <p:spPr bwMode="black">
              <a:xfrm>
                <a:off x="11502311" y="671349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1" name="Freihandform: Form 265">
                <a:extLst>
                  <a:ext uri="{FF2B5EF4-FFF2-40B4-BE49-F238E27FC236}">
                    <a16:creationId xmlns:a16="http://schemas.microsoft.com/office/drawing/2014/main" id="{56C6E622-B89B-45C6-9E3C-7B4ECAE123D1}"/>
                  </a:ext>
                </a:extLst>
              </p:cNvPr>
              <p:cNvSpPr/>
              <p:nvPr/>
            </p:nvSpPr>
            <p:spPr bwMode="black">
              <a:xfrm>
                <a:off x="12026389"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2" name="Gruppieren 1">
              <a:extLst>
                <a:ext uri="{FF2B5EF4-FFF2-40B4-BE49-F238E27FC236}">
                  <a16:creationId xmlns:a16="http://schemas.microsoft.com/office/drawing/2014/main" id="{56D28777-0531-4450-BD32-52B461028E4A}"/>
                </a:ext>
              </a:extLst>
            </p:cNvPr>
            <p:cNvGrpSpPr/>
            <p:nvPr/>
          </p:nvGrpSpPr>
          <p:grpSpPr bwMode="black">
            <a:xfrm>
              <a:off x="9406087" y="424818"/>
              <a:ext cx="50092" cy="1095695"/>
              <a:chOff x="9406087" y="424818"/>
              <a:chExt cx="50092" cy="1095695"/>
            </a:xfrm>
          </p:grpSpPr>
          <p:sp>
            <p:nvSpPr>
              <p:cNvPr id="129" name="Freihandform: Form 266">
                <a:extLst>
                  <a:ext uri="{FF2B5EF4-FFF2-40B4-BE49-F238E27FC236}">
                    <a16:creationId xmlns:a16="http://schemas.microsoft.com/office/drawing/2014/main" id="{C068AAE5-E321-417A-AE84-CA54A72AF1D2}"/>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0" name="Freihandform: Form 267">
                <a:extLst>
                  <a:ext uri="{FF2B5EF4-FFF2-40B4-BE49-F238E27FC236}">
                    <a16:creationId xmlns:a16="http://schemas.microsoft.com/office/drawing/2014/main" id="{2A7C4F86-5DC2-4E5D-BDF7-989D97E5FB23}"/>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1" name="Freihandform: Form 268">
                <a:extLst>
                  <a:ext uri="{FF2B5EF4-FFF2-40B4-BE49-F238E27FC236}">
                    <a16:creationId xmlns:a16="http://schemas.microsoft.com/office/drawing/2014/main" id="{2238F449-0209-4FFD-AA00-F545DAC4464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3" name="Gruppieren 272">
              <a:extLst>
                <a:ext uri="{FF2B5EF4-FFF2-40B4-BE49-F238E27FC236}">
                  <a16:creationId xmlns:a16="http://schemas.microsoft.com/office/drawing/2014/main" id="{E474ABF1-2D79-4C7D-ACB3-B1F224D3625A}"/>
                </a:ext>
              </a:extLst>
            </p:cNvPr>
            <p:cNvGrpSpPr/>
            <p:nvPr/>
          </p:nvGrpSpPr>
          <p:grpSpPr bwMode="black">
            <a:xfrm>
              <a:off x="8882009" y="424818"/>
              <a:ext cx="50092" cy="1095695"/>
              <a:chOff x="9406087" y="424818"/>
              <a:chExt cx="50092" cy="1095695"/>
            </a:xfrm>
          </p:grpSpPr>
          <p:sp>
            <p:nvSpPr>
              <p:cNvPr id="126" name="Freihandform: Form 273">
                <a:extLst>
                  <a:ext uri="{FF2B5EF4-FFF2-40B4-BE49-F238E27FC236}">
                    <a16:creationId xmlns:a16="http://schemas.microsoft.com/office/drawing/2014/main" id="{ECA8EA45-B757-4304-8B18-651F183EFDD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7" name="Freihandform: Form 274">
                <a:extLst>
                  <a:ext uri="{FF2B5EF4-FFF2-40B4-BE49-F238E27FC236}">
                    <a16:creationId xmlns:a16="http://schemas.microsoft.com/office/drawing/2014/main" id="{7BBD5CF6-87C0-4242-B54B-805E02062A37}"/>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8" name="Freihandform: Form 275">
                <a:extLst>
                  <a:ext uri="{FF2B5EF4-FFF2-40B4-BE49-F238E27FC236}">
                    <a16:creationId xmlns:a16="http://schemas.microsoft.com/office/drawing/2014/main" id="{0238CF75-99EC-4E1E-8FE0-71977942685B}"/>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4" name="Gruppieren 276">
              <a:extLst>
                <a:ext uri="{FF2B5EF4-FFF2-40B4-BE49-F238E27FC236}">
                  <a16:creationId xmlns:a16="http://schemas.microsoft.com/office/drawing/2014/main" id="{BF0B7C25-90BF-4B2B-8665-C747913DDDB7}"/>
                </a:ext>
              </a:extLst>
            </p:cNvPr>
            <p:cNvGrpSpPr/>
            <p:nvPr/>
          </p:nvGrpSpPr>
          <p:grpSpPr bwMode="black">
            <a:xfrm>
              <a:off x="8358019" y="424818"/>
              <a:ext cx="50092" cy="1095695"/>
              <a:chOff x="9406087" y="424818"/>
              <a:chExt cx="50092" cy="1095695"/>
            </a:xfrm>
          </p:grpSpPr>
          <p:sp>
            <p:nvSpPr>
              <p:cNvPr id="123" name="Freihandform: Form 277">
                <a:extLst>
                  <a:ext uri="{FF2B5EF4-FFF2-40B4-BE49-F238E27FC236}">
                    <a16:creationId xmlns:a16="http://schemas.microsoft.com/office/drawing/2014/main" id="{AAF15675-7DD0-40AD-A1CE-13F526741C9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4" name="Freihandform: Form 278">
                <a:extLst>
                  <a:ext uri="{FF2B5EF4-FFF2-40B4-BE49-F238E27FC236}">
                    <a16:creationId xmlns:a16="http://schemas.microsoft.com/office/drawing/2014/main" id="{04004183-2A07-4EC5-8F5A-F17E3597158E}"/>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5" name="Freihandform: Form 279">
                <a:extLst>
                  <a:ext uri="{FF2B5EF4-FFF2-40B4-BE49-F238E27FC236}">
                    <a16:creationId xmlns:a16="http://schemas.microsoft.com/office/drawing/2014/main" id="{D0378D38-6442-405D-A033-37FEE45BB729}"/>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5" name="Gruppieren 280">
              <a:extLst>
                <a:ext uri="{FF2B5EF4-FFF2-40B4-BE49-F238E27FC236}">
                  <a16:creationId xmlns:a16="http://schemas.microsoft.com/office/drawing/2014/main" id="{6B2A0EBE-BDE7-40B8-B255-1380330718A3}"/>
                </a:ext>
              </a:extLst>
            </p:cNvPr>
            <p:cNvGrpSpPr/>
            <p:nvPr/>
          </p:nvGrpSpPr>
          <p:grpSpPr bwMode="black">
            <a:xfrm>
              <a:off x="7833941" y="424818"/>
              <a:ext cx="50092" cy="1095695"/>
              <a:chOff x="9406087" y="424818"/>
              <a:chExt cx="50092" cy="1095695"/>
            </a:xfrm>
          </p:grpSpPr>
          <p:sp>
            <p:nvSpPr>
              <p:cNvPr id="120" name="Freihandform: Form 281">
                <a:extLst>
                  <a:ext uri="{FF2B5EF4-FFF2-40B4-BE49-F238E27FC236}">
                    <a16:creationId xmlns:a16="http://schemas.microsoft.com/office/drawing/2014/main" id="{5051B942-25AC-4A88-8BD0-FA12034BBA47}"/>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1" name="Freihandform: Form 282">
                <a:extLst>
                  <a:ext uri="{FF2B5EF4-FFF2-40B4-BE49-F238E27FC236}">
                    <a16:creationId xmlns:a16="http://schemas.microsoft.com/office/drawing/2014/main" id="{B5BA7509-24D4-4388-8820-030BC188FB94}"/>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2" name="Freihandform: Form 283">
                <a:extLst>
                  <a:ext uri="{FF2B5EF4-FFF2-40B4-BE49-F238E27FC236}">
                    <a16:creationId xmlns:a16="http://schemas.microsoft.com/office/drawing/2014/main" id="{3E580D8F-21FE-4749-B11A-D1ACFE68CF13}"/>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6" name="Gruppieren 284">
              <a:extLst>
                <a:ext uri="{FF2B5EF4-FFF2-40B4-BE49-F238E27FC236}">
                  <a16:creationId xmlns:a16="http://schemas.microsoft.com/office/drawing/2014/main" id="{DC3D2930-304B-4D63-B4BB-98F176C7E2AD}"/>
                </a:ext>
              </a:extLst>
            </p:cNvPr>
            <p:cNvGrpSpPr/>
            <p:nvPr/>
          </p:nvGrpSpPr>
          <p:grpSpPr bwMode="black">
            <a:xfrm>
              <a:off x="7309863" y="424818"/>
              <a:ext cx="50092" cy="1095695"/>
              <a:chOff x="9406087" y="424818"/>
              <a:chExt cx="50092" cy="1095695"/>
            </a:xfrm>
          </p:grpSpPr>
          <p:sp>
            <p:nvSpPr>
              <p:cNvPr id="117" name="Freihandform: Form 285">
                <a:extLst>
                  <a:ext uri="{FF2B5EF4-FFF2-40B4-BE49-F238E27FC236}">
                    <a16:creationId xmlns:a16="http://schemas.microsoft.com/office/drawing/2014/main" id="{C3D03B98-40ED-43E8-A5F1-2DAAC86512DD}"/>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8" name="Freihandform: Form 286">
                <a:extLst>
                  <a:ext uri="{FF2B5EF4-FFF2-40B4-BE49-F238E27FC236}">
                    <a16:creationId xmlns:a16="http://schemas.microsoft.com/office/drawing/2014/main" id="{90601363-D242-48D3-8D37-3CA9F6A85B4A}"/>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9" name="Freihandform: Form 287">
                <a:extLst>
                  <a:ext uri="{FF2B5EF4-FFF2-40B4-BE49-F238E27FC236}">
                    <a16:creationId xmlns:a16="http://schemas.microsoft.com/office/drawing/2014/main" id="{EB818CE4-D172-49CB-80B5-F5B0E9122AA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grpSp>
        <p:nvGrpSpPr>
          <p:cNvPr id="145" name="Logo">
            <a:extLst>
              <a:ext uri="{FF2B5EF4-FFF2-40B4-BE49-F238E27FC236}">
                <a16:creationId xmlns:a16="http://schemas.microsoft.com/office/drawing/2014/main" id="{D11DB3C4-3255-4C9A-8D9A-5A3C05085F22}"/>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46" name="Freihandform: Form 289">
              <a:extLst>
                <a:ext uri="{FF2B5EF4-FFF2-40B4-BE49-F238E27FC236}">
                  <a16:creationId xmlns:a16="http://schemas.microsoft.com/office/drawing/2014/main" id="{55E35934-C18D-44E5-B20C-0A35B3EA43DA}"/>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7" name="Freihandform: Form 290">
              <a:extLst>
                <a:ext uri="{FF2B5EF4-FFF2-40B4-BE49-F238E27FC236}">
                  <a16:creationId xmlns:a16="http://schemas.microsoft.com/office/drawing/2014/main" id="{3C21AD91-875C-4681-A275-C9CA5CA09371}"/>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8" name="Freihandform: Form 291">
              <a:extLst>
                <a:ext uri="{FF2B5EF4-FFF2-40B4-BE49-F238E27FC236}">
                  <a16:creationId xmlns:a16="http://schemas.microsoft.com/office/drawing/2014/main" id="{DBA71C2B-9475-4E47-BD4F-865128B30ED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49" name="Freihandform: Form 292">
              <a:extLst>
                <a:ext uri="{FF2B5EF4-FFF2-40B4-BE49-F238E27FC236}">
                  <a16:creationId xmlns:a16="http://schemas.microsoft.com/office/drawing/2014/main" id="{871D3881-C181-4ECF-BCA8-0EEC52027B29}"/>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0" name="Freihandform: Form 293">
              <a:extLst>
                <a:ext uri="{FF2B5EF4-FFF2-40B4-BE49-F238E27FC236}">
                  <a16:creationId xmlns:a16="http://schemas.microsoft.com/office/drawing/2014/main" id="{EA4FC216-A552-4253-901E-2917E9464B4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1" name="Freihandform: Form 294">
              <a:extLst>
                <a:ext uri="{FF2B5EF4-FFF2-40B4-BE49-F238E27FC236}">
                  <a16:creationId xmlns:a16="http://schemas.microsoft.com/office/drawing/2014/main" id="{4B4AC5B8-0E85-4CCF-A364-80859FB2F967}"/>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52" name="Freihandform: Form 295">
              <a:extLst>
                <a:ext uri="{FF2B5EF4-FFF2-40B4-BE49-F238E27FC236}">
                  <a16:creationId xmlns:a16="http://schemas.microsoft.com/office/drawing/2014/main" id="{121A328A-1E92-45CA-8AF4-806FCA31536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53" name="Freihandform: Form 296">
              <a:extLst>
                <a:ext uri="{FF2B5EF4-FFF2-40B4-BE49-F238E27FC236}">
                  <a16:creationId xmlns:a16="http://schemas.microsoft.com/office/drawing/2014/main" id="{BD74B50D-B324-4D31-B9F3-28E1C010BFE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54" name="Freihandform: Form 297">
              <a:extLst>
                <a:ext uri="{FF2B5EF4-FFF2-40B4-BE49-F238E27FC236}">
                  <a16:creationId xmlns:a16="http://schemas.microsoft.com/office/drawing/2014/main" id="{F283E2C5-3888-4688-848D-8C4AE557669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55" name="Freihandform: Form 298">
              <a:extLst>
                <a:ext uri="{FF2B5EF4-FFF2-40B4-BE49-F238E27FC236}">
                  <a16:creationId xmlns:a16="http://schemas.microsoft.com/office/drawing/2014/main" id="{4E0C9642-DF47-47A3-BA91-D015FF79B68F}"/>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56" name="Freihandform: Form 299">
              <a:extLst>
                <a:ext uri="{FF2B5EF4-FFF2-40B4-BE49-F238E27FC236}">
                  <a16:creationId xmlns:a16="http://schemas.microsoft.com/office/drawing/2014/main" id="{FE3A9F51-3022-47EB-9AC0-BEFD03F1BD7B}"/>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57" name="Freihandform: Form 300">
              <a:extLst>
                <a:ext uri="{FF2B5EF4-FFF2-40B4-BE49-F238E27FC236}">
                  <a16:creationId xmlns:a16="http://schemas.microsoft.com/office/drawing/2014/main" id="{DFAB9C35-E88F-4D55-BD3D-30887218926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58" name="Freihandform: Form 301">
              <a:extLst>
                <a:ext uri="{FF2B5EF4-FFF2-40B4-BE49-F238E27FC236}">
                  <a16:creationId xmlns:a16="http://schemas.microsoft.com/office/drawing/2014/main" id="{8D93B5BB-0213-465D-A745-6758DBB4914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59" name="Freihandform: Form 302">
              <a:extLst>
                <a:ext uri="{FF2B5EF4-FFF2-40B4-BE49-F238E27FC236}">
                  <a16:creationId xmlns:a16="http://schemas.microsoft.com/office/drawing/2014/main" id="{2DA4B710-9C7B-4CFD-983D-2371AA94F9D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Tree>
    <p:extLst>
      <p:ext uri="{BB962C8B-B14F-4D97-AF65-F5344CB8AC3E}">
        <p14:creationId xmlns:p14="http://schemas.microsoft.com/office/powerpoint/2010/main" val="1021596170"/>
      </p:ext>
    </p:extLst>
  </p:cSld>
  <p:clrMapOvr>
    <a:masterClrMapping/>
  </p:clrMapOvr>
  <p:hf hdr="0"/>
  <p:extLst>
    <p:ext uri="{DCECCB84-F9BA-43D5-87BE-67443E8EF086}">
      <p15:sldGuideLst xmlns:p15="http://schemas.microsoft.com/office/powerpoint/2012/main"/>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DD95A9-F8FC-4931-A908-205E00556E34}"/>
              </a:ext>
            </a:extLst>
          </p:cNvPr>
          <p:cNvSpPr>
            <a:spLocks noGrp="1"/>
          </p:cNvSpPr>
          <p:nvPr>
            <p:ph type="dt" sz="half" idx="16"/>
          </p:nvPr>
        </p:nvSpPr>
        <p:spPr/>
        <p:txBody>
          <a:bodyPr/>
          <a:lstStyle>
            <a:lvl1pPr>
              <a:defRPr>
                <a:noFill/>
              </a:defRPr>
            </a:lvl1pPr>
          </a:lstStyle>
          <a:p>
            <a:fld id="{66C2040F-711E-4AF5-8C8B-62541C05085E}" type="datetime4">
              <a:rPr lang="en-US" smtClean="0"/>
              <a:t>May 24, 2022</a:t>
            </a:fld>
            <a:endParaRPr lang="en-US"/>
          </a:p>
        </p:txBody>
      </p:sp>
      <p:sp>
        <p:nvSpPr>
          <p:cNvPr id="5" name="Slide Number Placeholder 4">
            <a:extLst>
              <a:ext uri="{FF2B5EF4-FFF2-40B4-BE49-F238E27FC236}">
                <a16:creationId xmlns:a16="http://schemas.microsoft.com/office/drawing/2014/main" id="{0E908131-2DF7-48E8-9734-661023BB99C1}"/>
              </a:ext>
            </a:extLst>
          </p:cNvPr>
          <p:cNvSpPr>
            <a:spLocks noGrp="1"/>
          </p:cNvSpPr>
          <p:nvPr>
            <p:ph type="sldNum" sz="quarter" idx="18"/>
          </p:nvPr>
        </p:nvSpPr>
        <p:spPr/>
        <p:txBody>
          <a:bodyPr/>
          <a:lstStyle>
            <a:lvl1pPr>
              <a:defRPr>
                <a:noFill/>
              </a:defRPr>
            </a:lvl1pPr>
          </a:lstStyle>
          <a:p>
            <a:fld id="{9BA64535-EB95-46A3-946F-02B63C705F51}" type="slidenum">
              <a:rPr lang="en-US" smtClean="0"/>
              <a:t>‹#›</a:t>
            </a:fld>
            <a:endParaRPr lang="en-US"/>
          </a:p>
        </p:txBody>
      </p:sp>
      <p:sp>
        <p:nvSpPr>
          <p:cNvPr id="23" name="Background Color">
            <a:extLst>
              <a:ext uri="{FF2B5EF4-FFF2-40B4-BE49-F238E27FC236}">
                <a16:creationId xmlns:a16="http://schemas.microsoft.com/office/drawing/2014/main" id="{BEBB06C0-3799-4401-B6D1-1B9A765FC579}"/>
              </a:ext>
            </a:extLst>
          </p:cNvPr>
          <p:cNvSpPr>
            <a:spLocks noChangeAspect="1"/>
          </p:cNvSpPr>
          <p:nvPr/>
        </p:nvSpPr>
        <p:spPr bwMode="hidden">
          <a:xfrm>
            <a:off x="0"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sp>
        <p:nvSpPr>
          <p:cNvPr id="171" name="Number">
            <a:extLst>
              <a:ext uri="{FF2B5EF4-FFF2-40B4-BE49-F238E27FC236}">
                <a16:creationId xmlns:a16="http://schemas.microsoft.com/office/drawing/2014/main" id="{01C76EC0-3604-4B8E-B92C-8CAE4364447F}"/>
              </a:ext>
            </a:extLst>
          </p:cNvPr>
          <p:cNvSpPr>
            <a:spLocks noGrp="1"/>
          </p:cNvSpPr>
          <p:nvPr>
            <p:ph type="body" sz="quarter" idx="10" hasCustomPrompt="1"/>
          </p:nvPr>
        </p:nvSpPr>
        <p:spPr bwMode="black">
          <a:xfrm>
            <a:off x="0" y="425450"/>
            <a:ext cx="2124277" cy="1301750"/>
          </a:xfrm>
        </p:spPr>
        <p:txBody>
          <a:bodyPr lIns="72000" bIns="72000" anchor="ctr" anchorCtr="0"/>
          <a:lstStyle>
            <a:lvl1pPr marL="0" indent="0">
              <a:buNone/>
              <a:defRPr sz="13800" b="1">
                <a:ln w="12700">
                  <a:solidFill>
                    <a:schemeClr val="bg1"/>
                  </a:solidFill>
                </a:ln>
                <a:noFill/>
              </a:defRPr>
            </a:lvl1pPr>
          </a:lstStyle>
          <a:p>
            <a:pPr lvl="0"/>
            <a:r>
              <a:rPr lang="en-US" dirty="0"/>
              <a:t>00</a:t>
            </a:r>
          </a:p>
        </p:txBody>
      </p:sp>
      <p:sp>
        <p:nvSpPr>
          <p:cNvPr id="175" name="Text 1">
            <a:extLst>
              <a:ext uri="{FF2B5EF4-FFF2-40B4-BE49-F238E27FC236}">
                <a16:creationId xmlns:a16="http://schemas.microsoft.com/office/drawing/2014/main" id="{09E4348F-7FA1-4025-BF3B-B49A6C176E18}"/>
              </a:ext>
            </a:extLst>
          </p:cNvPr>
          <p:cNvSpPr>
            <a:spLocks noGrp="1"/>
          </p:cNvSpPr>
          <p:nvPr>
            <p:ph type="body" sz="quarter" idx="14" hasCustomPrompt="1"/>
          </p:nvPr>
        </p:nvSpPr>
        <p:spPr bwMode="black">
          <a:xfrm>
            <a:off x="6276022" y="1270800"/>
            <a:ext cx="5040656" cy="2052000"/>
          </a:xfrm>
        </p:spPr>
        <p:txBody>
          <a:bodyPr anchor="b" anchorCtr="0"/>
          <a:lstStyle>
            <a:lvl1pPr marL="0" indent="0">
              <a:buNone/>
              <a:defRPr sz="60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add title</a:t>
            </a:r>
          </a:p>
        </p:txBody>
      </p:sp>
      <p:sp>
        <p:nvSpPr>
          <p:cNvPr id="4" name="Text 2">
            <a:extLst>
              <a:ext uri="{FF2B5EF4-FFF2-40B4-BE49-F238E27FC236}">
                <a16:creationId xmlns:a16="http://schemas.microsoft.com/office/drawing/2014/main" id="{E4C5A5EF-E96D-4AF4-A759-53058077F791}"/>
              </a:ext>
            </a:extLst>
          </p:cNvPr>
          <p:cNvSpPr>
            <a:spLocks noGrp="1"/>
          </p:cNvSpPr>
          <p:nvPr>
            <p:ph type="body" sz="quarter" idx="15" hasCustomPrompt="1"/>
          </p:nvPr>
        </p:nvSpPr>
        <p:spPr bwMode="black">
          <a:xfrm>
            <a:off x="6276023" y="3536206"/>
            <a:ext cx="5040656" cy="2016000"/>
          </a:xfrm>
        </p:spPr>
        <p:txBody>
          <a:bodyPr/>
          <a:lstStyle>
            <a:lvl1pPr marL="0" indent="0">
              <a:buNone/>
              <a:defRPr sz="3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1530000" indent="0">
              <a:buNone/>
              <a:defRPr>
                <a:solidFill>
                  <a:schemeClr val="bg1"/>
                </a:solidFill>
              </a:defRPr>
            </a:lvl5pPr>
          </a:lstStyle>
          <a:p>
            <a:pPr lvl="0"/>
            <a:r>
              <a:rPr lang="en-US" dirty="0"/>
              <a:t>Click to add text</a:t>
            </a:r>
          </a:p>
        </p:txBody>
      </p:sp>
      <p:grpSp>
        <p:nvGrpSpPr>
          <p:cNvPr id="11" name="Points">
            <a:extLst>
              <a:ext uri="{FF2B5EF4-FFF2-40B4-BE49-F238E27FC236}">
                <a16:creationId xmlns:a16="http://schemas.microsoft.com/office/drawing/2014/main" id="{22FBD11C-B57A-4EF3-AA70-8FA1448E7521}"/>
              </a:ext>
            </a:extLst>
          </p:cNvPr>
          <p:cNvGrpSpPr>
            <a:grpSpLocks noChangeAspect="1"/>
          </p:cNvGrpSpPr>
          <p:nvPr/>
        </p:nvGrpSpPr>
        <p:grpSpPr bwMode="black">
          <a:xfrm>
            <a:off x="332753" y="246915"/>
            <a:ext cx="5109233" cy="6364170"/>
            <a:chOff x="332710" y="246915"/>
            <a:chExt cx="5108568" cy="6364170"/>
          </a:xfrm>
        </p:grpSpPr>
        <p:sp>
          <p:nvSpPr>
            <p:cNvPr id="193" name="Freihandform: Form 192">
              <a:extLst>
                <a:ext uri="{FF2B5EF4-FFF2-40B4-BE49-F238E27FC236}">
                  <a16:creationId xmlns:a16="http://schemas.microsoft.com/office/drawing/2014/main" id="{CEDF3830-062D-47C5-8423-294C4479D6A8}"/>
                </a:ext>
              </a:extLst>
            </p:cNvPr>
            <p:cNvSpPr/>
            <p:nvPr/>
          </p:nvSpPr>
          <p:spPr bwMode="black">
            <a:xfrm>
              <a:off x="5321787" y="2747012"/>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C36DA6EB-095F-494F-8D75-7DDCC18E27BC}"/>
                </a:ext>
              </a:extLst>
            </p:cNvPr>
            <p:cNvSpPr/>
            <p:nvPr/>
          </p:nvSpPr>
          <p:spPr bwMode="black">
            <a:xfrm>
              <a:off x="5321787" y="399716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E3C35434-9489-4DA7-B5DF-9D16789C243D}"/>
                </a:ext>
              </a:extLst>
            </p:cNvPr>
            <p:cNvSpPr/>
            <p:nvPr/>
          </p:nvSpPr>
          <p:spPr bwMode="black">
            <a:xfrm>
              <a:off x="5321787" y="524732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164668BB-FC02-4B1E-A4A1-B4CC2B65E122}"/>
                </a:ext>
              </a:extLst>
            </p:cNvPr>
            <p:cNvSpPr/>
            <p:nvPr/>
          </p:nvSpPr>
          <p:spPr bwMode="black">
            <a:xfrm>
              <a:off x="5321787"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FE9B5D3A-0D03-4D89-9EAD-C736220B1FBE}"/>
                </a:ext>
              </a:extLst>
            </p:cNvPr>
            <p:cNvSpPr/>
            <p:nvPr/>
          </p:nvSpPr>
          <p:spPr bwMode="black">
            <a:xfrm>
              <a:off x="5321787"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8D887F66-B451-46DF-BA8B-99D4B2C50E77}"/>
                </a:ext>
              </a:extLst>
            </p:cNvPr>
            <p:cNvSpPr/>
            <p:nvPr/>
          </p:nvSpPr>
          <p:spPr bwMode="black">
            <a:xfrm>
              <a:off x="4071634"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F8D6C853-3674-4CB2-8795-EFF7A57109DC}"/>
                </a:ext>
              </a:extLst>
            </p:cNvPr>
            <p:cNvSpPr/>
            <p:nvPr/>
          </p:nvSpPr>
          <p:spPr bwMode="black">
            <a:xfrm>
              <a:off x="4071634"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F4DDBF3C-53C0-44FA-8E34-C9EDD0D79CB7}"/>
                </a:ext>
              </a:extLst>
            </p:cNvPr>
            <p:cNvSpPr/>
            <p:nvPr/>
          </p:nvSpPr>
          <p:spPr bwMode="black">
            <a:xfrm>
              <a:off x="2821690"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1A3F58CF-44E7-44BD-862A-899A691AD7A4}"/>
                </a:ext>
              </a:extLst>
            </p:cNvPr>
            <p:cNvSpPr/>
            <p:nvPr/>
          </p:nvSpPr>
          <p:spPr bwMode="black">
            <a:xfrm>
              <a:off x="2821690"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7" name="Gruppieren 6">
              <a:extLst>
                <a:ext uri="{FF2B5EF4-FFF2-40B4-BE49-F238E27FC236}">
                  <a16:creationId xmlns:a16="http://schemas.microsoft.com/office/drawing/2014/main" id="{E5906150-32C7-4F67-9719-63472BBCAEBA}"/>
                </a:ext>
              </a:extLst>
            </p:cNvPr>
            <p:cNvGrpSpPr/>
            <p:nvPr/>
          </p:nvGrpSpPr>
          <p:grpSpPr bwMode="black">
            <a:xfrm>
              <a:off x="2821690" y="2747012"/>
              <a:ext cx="119491" cy="3864073"/>
              <a:chOff x="2260962" y="2924915"/>
              <a:chExt cx="119491" cy="3864073"/>
            </a:xfrm>
          </p:grpSpPr>
          <p:sp>
            <p:nvSpPr>
              <p:cNvPr id="191" name="Freihandform: Form 190">
                <a:extLst>
                  <a:ext uri="{FF2B5EF4-FFF2-40B4-BE49-F238E27FC236}">
                    <a16:creationId xmlns:a16="http://schemas.microsoft.com/office/drawing/2014/main" id="{B04230AF-1A57-451F-96C3-9FEAEC9E87C0}"/>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C7789E6A-9258-4FD3-BE5C-C4CA3A66AC77}"/>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C85D04CF-0E52-4BE0-BBD0-661A1E0317DB}"/>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14D38301-A4DA-477E-A7C1-6A10C4C98CB2}"/>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8" name="Gruppieren 7">
              <a:extLst>
                <a:ext uri="{FF2B5EF4-FFF2-40B4-BE49-F238E27FC236}">
                  <a16:creationId xmlns:a16="http://schemas.microsoft.com/office/drawing/2014/main" id="{F4B01609-4112-4B24-BC6D-99E1197CB1C7}"/>
                </a:ext>
              </a:extLst>
            </p:cNvPr>
            <p:cNvGrpSpPr/>
            <p:nvPr/>
          </p:nvGrpSpPr>
          <p:grpSpPr bwMode="black">
            <a:xfrm>
              <a:off x="4071634" y="2747012"/>
              <a:ext cx="119491" cy="3864073"/>
              <a:chOff x="3510906" y="2924915"/>
              <a:chExt cx="119491" cy="3864073"/>
            </a:xfrm>
          </p:grpSpPr>
          <p:sp>
            <p:nvSpPr>
              <p:cNvPr id="192" name="Freihandform: Form 191">
                <a:extLst>
                  <a:ext uri="{FF2B5EF4-FFF2-40B4-BE49-F238E27FC236}">
                    <a16:creationId xmlns:a16="http://schemas.microsoft.com/office/drawing/2014/main" id="{9FD6FBED-F852-43D9-8867-D5C879966281}"/>
                  </a:ext>
                </a:extLst>
              </p:cNvPr>
              <p:cNvSpPr/>
              <p:nvPr/>
            </p:nvSpPr>
            <p:spPr bwMode="black">
              <a:xfrm>
                <a:off x="3510906" y="2924915"/>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F329F449-A3DD-4B43-9B04-1E692DDA1412}"/>
                  </a:ext>
                </a:extLst>
              </p:cNvPr>
              <p:cNvSpPr/>
              <p:nvPr/>
            </p:nvSpPr>
            <p:spPr bwMode="black">
              <a:xfrm>
                <a:off x="3510906" y="4175069"/>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7BA0DBE2-458E-47A7-8689-24F187DF6A16}"/>
                  </a:ext>
                </a:extLst>
              </p:cNvPr>
              <p:cNvSpPr/>
              <p:nvPr/>
            </p:nvSpPr>
            <p:spPr bwMode="black">
              <a:xfrm>
                <a:off x="3510906" y="5425223"/>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8" name="Freihandform: Form 207">
                <a:extLst>
                  <a:ext uri="{FF2B5EF4-FFF2-40B4-BE49-F238E27FC236}">
                    <a16:creationId xmlns:a16="http://schemas.microsoft.com/office/drawing/2014/main" id="{354754D8-00E6-4780-9600-42D04CA3C35F}"/>
                  </a:ext>
                </a:extLst>
              </p:cNvPr>
              <p:cNvSpPr/>
              <p:nvPr/>
            </p:nvSpPr>
            <p:spPr bwMode="black">
              <a:xfrm>
                <a:off x="3510906" y="6675377"/>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209" name="Freihandform: Form 208">
              <a:extLst>
                <a:ext uri="{FF2B5EF4-FFF2-40B4-BE49-F238E27FC236}">
                  <a16:creationId xmlns:a16="http://schemas.microsoft.com/office/drawing/2014/main" id="{08F01420-DBDB-45EC-A49E-9A01B3846AB4}"/>
                </a:ext>
              </a:extLst>
            </p:cNvPr>
            <p:cNvSpPr/>
            <p:nvPr/>
          </p:nvSpPr>
          <p:spPr bwMode="black">
            <a:xfrm>
              <a:off x="5321787" y="649747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210" name="Gruppieren 209">
              <a:extLst>
                <a:ext uri="{FF2B5EF4-FFF2-40B4-BE49-F238E27FC236}">
                  <a16:creationId xmlns:a16="http://schemas.microsoft.com/office/drawing/2014/main" id="{A80CADA5-BBF6-45AD-900B-D36558E05494}"/>
                </a:ext>
              </a:extLst>
            </p:cNvPr>
            <p:cNvGrpSpPr/>
            <p:nvPr/>
          </p:nvGrpSpPr>
          <p:grpSpPr bwMode="black">
            <a:xfrm>
              <a:off x="1574303" y="2747012"/>
              <a:ext cx="119491" cy="3864073"/>
              <a:chOff x="2260962" y="2924915"/>
              <a:chExt cx="119491" cy="3864073"/>
            </a:xfrm>
          </p:grpSpPr>
          <p:sp>
            <p:nvSpPr>
              <p:cNvPr id="211" name="Freihandform: Form 210">
                <a:extLst>
                  <a:ext uri="{FF2B5EF4-FFF2-40B4-BE49-F238E27FC236}">
                    <a16:creationId xmlns:a16="http://schemas.microsoft.com/office/drawing/2014/main" id="{FC32FCAF-4409-40F3-865A-CDBBCA26FFC2}"/>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2" name="Freihandform: Form 211">
                <a:extLst>
                  <a:ext uri="{FF2B5EF4-FFF2-40B4-BE49-F238E27FC236}">
                    <a16:creationId xmlns:a16="http://schemas.microsoft.com/office/drawing/2014/main" id="{437663EB-F26A-493F-891F-CCC88C34B161}"/>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3" name="Freihandform: Form 212">
                <a:extLst>
                  <a:ext uri="{FF2B5EF4-FFF2-40B4-BE49-F238E27FC236}">
                    <a16:creationId xmlns:a16="http://schemas.microsoft.com/office/drawing/2014/main" id="{6D6D3EBC-64C3-43E3-BCC4-1BFA8BF15B53}"/>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4" name="Freihandform: Form 213">
                <a:extLst>
                  <a:ext uri="{FF2B5EF4-FFF2-40B4-BE49-F238E27FC236}">
                    <a16:creationId xmlns:a16="http://schemas.microsoft.com/office/drawing/2014/main" id="{1B3692C3-A273-4D8B-A6B6-AB8A253E7EE3}"/>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220" name="Gruppieren 219">
              <a:extLst>
                <a:ext uri="{FF2B5EF4-FFF2-40B4-BE49-F238E27FC236}">
                  <a16:creationId xmlns:a16="http://schemas.microsoft.com/office/drawing/2014/main" id="{05597808-2886-41CD-AABE-FC63DF8F0501}"/>
                </a:ext>
              </a:extLst>
            </p:cNvPr>
            <p:cNvGrpSpPr/>
            <p:nvPr/>
          </p:nvGrpSpPr>
          <p:grpSpPr bwMode="black">
            <a:xfrm>
              <a:off x="332710" y="2747012"/>
              <a:ext cx="119491" cy="3864073"/>
              <a:chOff x="2260962" y="2924915"/>
              <a:chExt cx="119491" cy="3864073"/>
            </a:xfrm>
          </p:grpSpPr>
          <p:sp>
            <p:nvSpPr>
              <p:cNvPr id="221" name="Freihandform: Form 220">
                <a:extLst>
                  <a:ext uri="{FF2B5EF4-FFF2-40B4-BE49-F238E27FC236}">
                    <a16:creationId xmlns:a16="http://schemas.microsoft.com/office/drawing/2014/main" id="{11EC32B9-360B-463E-9570-71436C0BFC79}"/>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2" name="Freihandform: Form 221">
                <a:extLst>
                  <a:ext uri="{FF2B5EF4-FFF2-40B4-BE49-F238E27FC236}">
                    <a16:creationId xmlns:a16="http://schemas.microsoft.com/office/drawing/2014/main" id="{94058AF8-490B-43BA-A952-2D0638AD4FC2}"/>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3" name="Freihandform: Form 222">
                <a:extLst>
                  <a:ext uri="{FF2B5EF4-FFF2-40B4-BE49-F238E27FC236}">
                    <a16:creationId xmlns:a16="http://schemas.microsoft.com/office/drawing/2014/main" id="{785D9011-8A62-4E5B-B438-1DA8A59ACBCB}"/>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4" name="Freihandform: Form 223">
                <a:extLst>
                  <a:ext uri="{FF2B5EF4-FFF2-40B4-BE49-F238E27FC236}">
                    <a16:creationId xmlns:a16="http://schemas.microsoft.com/office/drawing/2014/main" id="{D2814855-20D5-4D16-B944-93F5C12542D1}"/>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grpSp>
        <p:nvGrpSpPr>
          <p:cNvPr id="83" name="Logo">
            <a:extLst>
              <a:ext uri="{FF2B5EF4-FFF2-40B4-BE49-F238E27FC236}">
                <a16:creationId xmlns:a16="http://schemas.microsoft.com/office/drawing/2014/main" id="{9BBA8A53-B191-4AE0-B02B-325F976AB345}"/>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787A0291-7CC6-4564-80D9-6A23F4050BE4}"/>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6BC8853F-C110-46ED-99E2-F98B1BE60740}"/>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AC27F240-D550-4809-A2D6-318DB3640DBF}"/>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5C06C70A-D27A-4F27-AE18-DC997B22F96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82066028-7A80-4179-94B5-6464101DFDE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A7C872D6-2C4B-43EE-B4AD-1618D25E9CA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17AD42C-218D-4EE7-BB58-D9D62EA9D099}"/>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3EFCF1CD-218C-4171-B5E7-43F2C4A8254B}"/>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CA3565EF-9B45-4491-8DC8-8766F3B3E7A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A2A36EE3-4ECD-4027-8F9C-31A5A5E382B9}"/>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23A6C3D2-4641-4FE2-90F3-E96605F032F8}"/>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E23F0657-2400-4B60-910C-5BBB998C137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CACC7775-9C73-473D-98BD-D404927F1F1B}"/>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ECCEAB5A-74DD-42E2-BC9B-C61EB32C4EAA}"/>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3" name="Footer Placeholder 2">
            <a:extLst>
              <a:ext uri="{FF2B5EF4-FFF2-40B4-BE49-F238E27FC236}">
                <a16:creationId xmlns:a16="http://schemas.microsoft.com/office/drawing/2014/main" id="{AA8AEC8F-9B44-4117-A5C5-720D8FA82D7F}"/>
              </a:ext>
            </a:extLst>
          </p:cNvPr>
          <p:cNvSpPr>
            <a:spLocks noGrp="1"/>
          </p:cNvSpPr>
          <p:nvPr>
            <p:ph type="ftr" sz="quarter" idx="17"/>
          </p:nvPr>
        </p:nvSpPr>
        <p:spPr>
          <a:xfrm>
            <a:off x="6274800" y="5592353"/>
            <a:ext cx="1567912" cy="252000"/>
          </a:xfrm>
        </p:spPr>
        <p:txBody>
          <a:bodyPr/>
          <a:lstStyle>
            <a:lvl1pPr>
              <a:defRPr sz="1000"/>
            </a:lvl1pPr>
          </a:lstStyle>
          <a:p>
            <a:r>
              <a:rPr lang="en-US"/>
              <a:t>RESTRICTED</a:t>
            </a:r>
          </a:p>
        </p:txBody>
      </p:sp>
    </p:spTree>
    <p:extLst>
      <p:ext uri="{BB962C8B-B14F-4D97-AF65-F5344CB8AC3E}">
        <p14:creationId xmlns:p14="http://schemas.microsoft.com/office/powerpoint/2010/main" val="458591243"/>
      </p:ext>
    </p:extLst>
  </p:cSld>
  <p:clrMapOvr>
    <a:masterClrMapping/>
  </p:clrMapOvr>
  <p:hf hdr="0"/>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rgbClr val="EB281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DD95A9-F8FC-4931-A908-205E00556E34}"/>
              </a:ext>
            </a:extLst>
          </p:cNvPr>
          <p:cNvSpPr>
            <a:spLocks noGrp="1"/>
          </p:cNvSpPr>
          <p:nvPr>
            <p:ph type="dt" sz="half" idx="16"/>
          </p:nvPr>
        </p:nvSpPr>
        <p:spPr/>
        <p:txBody>
          <a:bodyPr/>
          <a:lstStyle>
            <a:lvl1pPr>
              <a:defRPr>
                <a:noFill/>
              </a:defRPr>
            </a:lvl1pPr>
          </a:lstStyle>
          <a:p>
            <a:fld id="{66C2040F-711E-4AF5-8C8B-62541C05085E}" type="datetime4">
              <a:rPr lang="en-US" smtClean="0"/>
              <a:t>May 24, 2022</a:t>
            </a:fld>
            <a:endParaRPr lang="en-US"/>
          </a:p>
        </p:txBody>
      </p:sp>
      <p:sp>
        <p:nvSpPr>
          <p:cNvPr id="5" name="Slide Number Placeholder 4">
            <a:extLst>
              <a:ext uri="{FF2B5EF4-FFF2-40B4-BE49-F238E27FC236}">
                <a16:creationId xmlns:a16="http://schemas.microsoft.com/office/drawing/2014/main" id="{0E908131-2DF7-48E8-9734-661023BB99C1}"/>
              </a:ext>
            </a:extLst>
          </p:cNvPr>
          <p:cNvSpPr>
            <a:spLocks noGrp="1"/>
          </p:cNvSpPr>
          <p:nvPr>
            <p:ph type="sldNum" sz="quarter" idx="18"/>
          </p:nvPr>
        </p:nvSpPr>
        <p:spPr/>
        <p:txBody>
          <a:bodyPr/>
          <a:lstStyle>
            <a:lvl1pPr>
              <a:defRPr>
                <a:noFill/>
              </a:defRPr>
            </a:lvl1pPr>
          </a:lstStyle>
          <a:p>
            <a:fld id="{9BA64535-EB95-46A3-946F-02B63C705F51}" type="slidenum">
              <a:rPr lang="en-US" smtClean="0"/>
              <a:t>‹#›</a:t>
            </a:fld>
            <a:endParaRPr lang="en-US"/>
          </a:p>
        </p:txBody>
      </p:sp>
      <p:sp>
        <p:nvSpPr>
          <p:cNvPr id="175" name="Text 1">
            <a:extLst>
              <a:ext uri="{FF2B5EF4-FFF2-40B4-BE49-F238E27FC236}">
                <a16:creationId xmlns:a16="http://schemas.microsoft.com/office/drawing/2014/main" id="{09E4348F-7FA1-4025-BF3B-B49A6C176E18}"/>
              </a:ext>
            </a:extLst>
          </p:cNvPr>
          <p:cNvSpPr>
            <a:spLocks noGrp="1"/>
          </p:cNvSpPr>
          <p:nvPr>
            <p:ph type="body" sz="quarter" idx="14" hasCustomPrompt="1"/>
          </p:nvPr>
        </p:nvSpPr>
        <p:spPr bwMode="black">
          <a:xfrm>
            <a:off x="6276022" y="1270800"/>
            <a:ext cx="5040656" cy="2052000"/>
          </a:xfrm>
        </p:spPr>
        <p:txBody>
          <a:bodyPr anchor="b" anchorCtr="0"/>
          <a:lstStyle>
            <a:lvl1pPr marL="0" indent="0">
              <a:buNone/>
              <a:defRPr sz="60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add title</a:t>
            </a:r>
          </a:p>
        </p:txBody>
      </p:sp>
      <p:sp>
        <p:nvSpPr>
          <p:cNvPr id="4" name="Text 2">
            <a:extLst>
              <a:ext uri="{FF2B5EF4-FFF2-40B4-BE49-F238E27FC236}">
                <a16:creationId xmlns:a16="http://schemas.microsoft.com/office/drawing/2014/main" id="{E4C5A5EF-E96D-4AF4-A759-53058077F791}"/>
              </a:ext>
            </a:extLst>
          </p:cNvPr>
          <p:cNvSpPr>
            <a:spLocks noGrp="1"/>
          </p:cNvSpPr>
          <p:nvPr>
            <p:ph type="body" sz="quarter" idx="15" hasCustomPrompt="1"/>
          </p:nvPr>
        </p:nvSpPr>
        <p:spPr bwMode="black">
          <a:xfrm>
            <a:off x="6276023" y="3536206"/>
            <a:ext cx="5040656" cy="2016000"/>
          </a:xfrm>
        </p:spPr>
        <p:txBody>
          <a:bodyPr/>
          <a:lstStyle>
            <a:lvl1pPr marL="0" indent="0">
              <a:buNone/>
              <a:defRPr sz="3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1530000" indent="0">
              <a:buNone/>
              <a:defRPr>
                <a:solidFill>
                  <a:schemeClr val="bg1"/>
                </a:solidFill>
              </a:defRPr>
            </a:lvl5pPr>
          </a:lstStyle>
          <a:p>
            <a:pPr lvl="0"/>
            <a:r>
              <a:rPr lang="en-US" dirty="0"/>
              <a:t>Click to add text</a:t>
            </a:r>
          </a:p>
        </p:txBody>
      </p:sp>
      <p:grpSp>
        <p:nvGrpSpPr>
          <p:cNvPr id="83" name="Logo">
            <a:extLst>
              <a:ext uri="{FF2B5EF4-FFF2-40B4-BE49-F238E27FC236}">
                <a16:creationId xmlns:a16="http://schemas.microsoft.com/office/drawing/2014/main" id="{9BBA8A53-B191-4AE0-B02B-325F976AB345}"/>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787A0291-7CC6-4564-80D9-6A23F4050BE4}"/>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6BC8853F-C110-46ED-99E2-F98B1BE60740}"/>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AC27F240-D550-4809-A2D6-318DB3640DBF}"/>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5C06C70A-D27A-4F27-AE18-DC997B22F96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82066028-7A80-4179-94B5-6464101DFDE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A7C872D6-2C4B-43EE-B4AD-1618D25E9CA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17AD42C-218D-4EE7-BB58-D9D62EA9D099}"/>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3EFCF1CD-218C-4171-B5E7-43F2C4A8254B}"/>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CA3565EF-9B45-4491-8DC8-8766F3B3E7A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A2A36EE3-4ECD-4027-8F9C-31A5A5E382B9}"/>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23A6C3D2-4641-4FE2-90F3-E96605F032F8}"/>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E23F0657-2400-4B60-910C-5BBB998C137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CACC7775-9C73-473D-98BD-D404927F1F1B}"/>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ECCEAB5A-74DD-42E2-BC9B-C61EB32C4EAA}"/>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3" name="Footer Placeholder 2">
            <a:extLst>
              <a:ext uri="{FF2B5EF4-FFF2-40B4-BE49-F238E27FC236}">
                <a16:creationId xmlns:a16="http://schemas.microsoft.com/office/drawing/2014/main" id="{AA8AEC8F-9B44-4117-A5C5-720D8FA82D7F}"/>
              </a:ext>
            </a:extLst>
          </p:cNvPr>
          <p:cNvSpPr>
            <a:spLocks noGrp="1"/>
          </p:cNvSpPr>
          <p:nvPr>
            <p:ph type="ftr" sz="quarter" idx="17"/>
          </p:nvPr>
        </p:nvSpPr>
        <p:spPr>
          <a:xfrm>
            <a:off x="6274800" y="5592353"/>
            <a:ext cx="1567912" cy="252000"/>
          </a:xfrm>
        </p:spPr>
        <p:txBody>
          <a:bodyPr/>
          <a:lstStyle>
            <a:lvl1pPr>
              <a:defRPr sz="1000">
                <a:solidFill>
                  <a:srgbClr val="000000"/>
                </a:solidFill>
              </a:defRPr>
            </a:lvl1pPr>
          </a:lstStyle>
          <a:p>
            <a:r>
              <a:rPr lang="en-US"/>
              <a:t>RESTRICTED</a:t>
            </a:r>
          </a:p>
        </p:txBody>
      </p:sp>
      <p:grpSp>
        <p:nvGrpSpPr>
          <p:cNvPr id="132" name="Group 131">
            <a:extLst>
              <a:ext uri="{FF2B5EF4-FFF2-40B4-BE49-F238E27FC236}">
                <a16:creationId xmlns:a16="http://schemas.microsoft.com/office/drawing/2014/main" id="{B665FD7B-7768-4C90-BC1D-6BBA98661762}"/>
              </a:ext>
            </a:extLst>
          </p:cNvPr>
          <p:cNvGrpSpPr/>
          <p:nvPr/>
        </p:nvGrpSpPr>
        <p:grpSpPr>
          <a:xfrm>
            <a:off x="51939" y="-4193"/>
            <a:ext cx="5390047" cy="6615278"/>
            <a:chOff x="51939" y="-4193"/>
            <a:chExt cx="5390047" cy="6615278"/>
          </a:xfrm>
        </p:grpSpPr>
        <p:grpSp>
          <p:nvGrpSpPr>
            <p:cNvPr id="133" name="Points">
              <a:extLst>
                <a:ext uri="{FF2B5EF4-FFF2-40B4-BE49-F238E27FC236}">
                  <a16:creationId xmlns:a16="http://schemas.microsoft.com/office/drawing/2014/main" id="{600D9296-4E0F-4B59-BF25-F3FD295241DE}"/>
                </a:ext>
              </a:extLst>
            </p:cNvPr>
            <p:cNvGrpSpPr>
              <a:grpSpLocks noChangeAspect="1"/>
            </p:cNvGrpSpPr>
            <p:nvPr/>
          </p:nvGrpSpPr>
          <p:grpSpPr bwMode="black">
            <a:xfrm>
              <a:off x="332753" y="246915"/>
              <a:ext cx="5109233" cy="6364170"/>
              <a:chOff x="332710" y="246915"/>
              <a:chExt cx="5108568" cy="6364170"/>
            </a:xfrm>
          </p:grpSpPr>
          <p:sp>
            <p:nvSpPr>
              <p:cNvPr id="135" name="Freihandform: Form 192">
                <a:extLst>
                  <a:ext uri="{FF2B5EF4-FFF2-40B4-BE49-F238E27FC236}">
                    <a16:creationId xmlns:a16="http://schemas.microsoft.com/office/drawing/2014/main" id="{F0DDA634-71A0-4667-A083-B2B9FBBCF11A}"/>
                  </a:ext>
                </a:extLst>
              </p:cNvPr>
              <p:cNvSpPr/>
              <p:nvPr/>
            </p:nvSpPr>
            <p:spPr bwMode="black">
              <a:xfrm>
                <a:off x="5321787" y="2747012"/>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6" name="Freihandform: Form 195">
                <a:extLst>
                  <a:ext uri="{FF2B5EF4-FFF2-40B4-BE49-F238E27FC236}">
                    <a16:creationId xmlns:a16="http://schemas.microsoft.com/office/drawing/2014/main" id="{6D476E33-574D-47BF-8F61-A117947E9604}"/>
                  </a:ext>
                </a:extLst>
              </p:cNvPr>
              <p:cNvSpPr/>
              <p:nvPr/>
            </p:nvSpPr>
            <p:spPr bwMode="black">
              <a:xfrm>
                <a:off x="5321787" y="399716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7" name="Freihandform: Form 198">
                <a:extLst>
                  <a:ext uri="{FF2B5EF4-FFF2-40B4-BE49-F238E27FC236}">
                    <a16:creationId xmlns:a16="http://schemas.microsoft.com/office/drawing/2014/main" id="{48489178-75A2-4788-BB2D-ECC0144BAB92}"/>
                  </a:ext>
                </a:extLst>
              </p:cNvPr>
              <p:cNvSpPr/>
              <p:nvPr/>
            </p:nvSpPr>
            <p:spPr bwMode="black">
              <a:xfrm>
                <a:off x="5321787" y="524732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8" name="Freihandform: Form 199">
                <a:extLst>
                  <a:ext uri="{FF2B5EF4-FFF2-40B4-BE49-F238E27FC236}">
                    <a16:creationId xmlns:a16="http://schemas.microsoft.com/office/drawing/2014/main" id="{39322C6F-EB30-445F-B1F3-61B4D33991BB}"/>
                  </a:ext>
                </a:extLst>
              </p:cNvPr>
              <p:cNvSpPr/>
              <p:nvPr/>
            </p:nvSpPr>
            <p:spPr bwMode="black">
              <a:xfrm>
                <a:off x="5321787"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9" name="Freihandform: Form 200">
                <a:extLst>
                  <a:ext uri="{FF2B5EF4-FFF2-40B4-BE49-F238E27FC236}">
                    <a16:creationId xmlns:a16="http://schemas.microsoft.com/office/drawing/2014/main" id="{7B2A5221-BA4F-4B83-8DCB-A9237C945D68}"/>
                  </a:ext>
                </a:extLst>
              </p:cNvPr>
              <p:cNvSpPr/>
              <p:nvPr/>
            </p:nvSpPr>
            <p:spPr bwMode="black">
              <a:xfrm>
                <a:off x="5321787"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0" name="Freihandform: Form 201">
                <a:extLst>
                  <a:ext uri="{FF2B5EF4-FFF2-40B4-BE49-F238E27FC236}">
                    <a16:creationId xmlns:a16="http://schemas.microsoft.com/office/drawing/2014/main" id="{AEB3C76B-0976-4971-A3FC-A438A0BF2CA0}"/>
                  </a:ext>
                </a:extLst>
              </p:cNvPr>
              <p:cNvSpPr/>
              <p:nvPr/>
            </p:nvSpPr>
            <p:spPr bwMode="black">
              <a:xfrm>
                <a:off x="4071634"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1" name="Freihandform: Form 202">
                <a:extLst>
                  <a:ext uri="{FF2B5EF4-FFF2-40B4-BE49-F238E27FC236}">
                    <a16:creationId xmlns:a16="http://schemas.microsoft.com/office/drawing/2014/main" id="{352A6749-FEA0-4C57-8ACF-D2CC4F34DA4D}"/>
                  </a:ext>
                </a:extLst>
              </p:cNvPr>
              <p:cNvSpPr/>
              <p:nvPr/>
            </p:nvSpPr>
            <p:spPr bwMode="black">
              <a:xfrm>
                <a:off x="4071634"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2" name="Freihandform: Form 203">
                <a:extLst>
                  <a:ext uri="{FF2B5EF4-FFF2-40B4-BE49-F238E27FC236}">
                    <a16:creationId xmlns:a16="http://schemas.microsoft.com/office/drawing/2014/main" id="{D1BFDC84-E583-4E58-8A23-2C04086E51D3}"/>
                  </a:ext>
                </a:extLst>
              </p:cNvPr>
              <p:cNvSpPr/>
              <p:nvPr/>
            </p:nvSpPr>
            <p:spPr bwMode="black">
              <a:xfrm>
                <a:off x="2821690"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3" name="Freihandform: Form 204">
                <a:extLst>
                  <a:ext uri="{FF2B5EF4-FFF2-40B4-BE49-F238E27FC236}">
                    <a16:creationId xmlns:a16="http://schemas.microsoft.com/office/drawing/2014/main" id="{6CDD37E2-2705-4BF5-BF0E-3B59EFCE8C7A}"/>
                  </a:ext>
                </a:extLst>
              </p:cNvPr>
              <p:cNvSpPr/>
              <p:nvPr/>
            </p:nvSpPr>
            <p:spPr bwMode="black">
              <a:xfrm>
                <a:off x="2821690"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44" name="Gruppieren 6">
                <a:extLst>
                  <a:ext uri="{FF2B5EF4-FFF2-40B4-BE49-F238E27FC236}">
                    <a16:creationId xmlns:a16="http://schemas.microsoft.com/office/drawing/2014/main" id="{F2C43F2D-68B5-45C8-9A69-CAF314B68103}"/>
                  </a:ext>
                </a:extLst>
              </p:cNvPr>
              <p:cNvGrpSpPr/>
              <p:nvPr/>
            </p:nvGrpSpPr>
            <p:grpSpPr bwMode="black">
              <a:xfrm>
                <a:off x="2821690" y="2747012"/>
                <a:ext cx="119491" cy="3864073"/>
                <a:chOff x="2260962" y="2924915"/>
                <a:chExt cx="119491" cy="3864073"/>
              </a:xfrm>
            </p:grpSpPr>
            <p:sp>
              <p:nvSpPr>
                <p:cNvPr id="161" name="Freihandform: Form 190">
                  <a:extLst>
                    <a:ext uri="{FF2B5EF4-FFF2-40B4-BE49-F238E27FC236}">
                      <a16:creationId xmlns:a16="http://schemas.microsoft.com/office/drawing/2014/main" id="{FE64A109-1B24-4188-AEF2-1274D07D39BF}"/>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2" name="Freihandform: Form 193">
                  <a:extLst>
                    <a:ext uri="{FF2B5EF4-FFF2-40B4-BE49-F238E27FC236}">
                      <a16:creationId xmlns:a16="http://schemas.microsoft.com/office/drawing/2014/main" id="{E76F55AC-1F74-4FDC-AC0F-11138CF4278A}"/>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3" name="Freihandform: Form 196">
                  <a:extLst>
                    <a:ext uri="{FF2B5EF4-FFF2-40B4-BE49-F238E27FC236}">
                      <a16:creationId xmlns:a16="http://schemas.microsoft.com/office/drawing/2014/main" id="{46C84B36-67E0-4073-A4AA-07328E8A38E3}"/>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4" name="Freihandform: Form 206">
                  <a:extLst>
                    <a:ext uri="{FF2B5EF4-FFF2-40B4-BE49-F238E27FC236}">
                      <a16:creationId xmlns:a16="http://schemas.microsoft.com/office/drawing/2014/main" id="{9044370B-ADB9-48F8-94C4-1DF1C9CF9232}"/>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45" name="Gruppieren 7">
                <a:extLst>
                  <a:ext uri="{FF2B5EF4-FFF2-40B4-BE49-F238E27FC236}">
                    <a16:creationId xmlns:a16="http://schemas.microsoft.com/office/drawing/2014/main" id="{51602769-E649-4BA8-9118-E983A7E5F401}"/>
                  </a:ext>
                </a:extLst>
              </p:cNvPr>
              <p:cNvGrpSpPr/>
              <p:nvPr/>
            </p:nvGrpSpPr>
            <p:grpSpPr bwMode="black">
              <a:xfrm>
                <a:off x="4071634" y="2747012"/>
                <a:ext cx="119491" cy="3864073"/>
                <a:chOff x="3510906" y="2924915"/>
                <a:chExt cx="119491" cy="3864073"/>
              </a:xfrm>
            </p:grpSpPr>
            <p:sp>
              <p:nvSpPr>
                <p:cNvPr id="157" name="Freihandform: Form 191">
                  <a:extLst>
                    <a:ext uri="{FF2B5EF4-FFF2-40B4-BE49-F238E27FC236}">
                      <a16:creationId xmlns:a16="http://schemas.microsoft.com/office/drawing/2014/main" id="{1BFAC028-146C-4142-9313-558F64C96DB9}"/>
                    </a:ext>
                  </a:extLst>
                </p:cNvPr>
                <p:cNvSpPr/>
                <p:nvPr/>
              </p:nvSpPr>
              <p:spPr bwMode="black">
                <a:xfrm>
                  <a:off x="3510906" y="2924915"/>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8" name="Freihandform: Form 194">
                  <a:extLst>
                    <a:ext uri="{FF2B5EF4-FFF2-40B4-BE49-F238E27FC236}">
                      <a16:creationId xmlns:a16="http://schemas.microsoft.com/office/drawing/2014/main" id="{4FAF35B5-9CC7-4C56-B3F4-D4456C843FDB}"/>
                    </a:ext>
                  </a:extLst>
                </p:cNvPr>
                <p:cNvSpPr/>
                <p:nvPr/>
              </p:nvSpPr>
              <p:spPr bwMode="black">
                <a:xfrm>
                  <a:off x="3510906" y="4175069"/>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9" name="Freihandform: Form 197">
                  <a:extLst>
                    <a:ext uri="{FF2B5EF4-FFF2-40B4-BE49-F238E27FC236}">
                      <a16:creationId xmlns:a16="http://schemas.microsoft.com/office/drawing/2014/main" id="{99EE1AA8-F289-4424-B6C0-9EE5B6354A86}"/>
                    </a:ext>
                  </a:extLst>
                </p:cNvPr>
                <p:cNvSpPr/>
                <p:nvPr/>
              </p:nvSpPr>
              <p:spPr bwMode="black">
                <a:xfrm>
                  <a:off x="3510906" y="5425223"/>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0" name="Freihandform: Form 207">
                  <a:extLst>
                    <a:ext uri="{FF2B5EF4-FFF2-40B4-BE49-F238E27FC236}">
                      <a16:creationId xmlns:a16="http://schemas.microsoft.com/office/drawing/2014/main" id="{426FAC1F-7DD5-4C38-8B56-1A21A078EDB4}"/>
                    </a:ext>
                  </a:extLst>
                </p:cNvPr>
                <p:cNvSpPr/>
                <p:nvPr/>
              </p:nvSpPr>
              <p:spPr bwMode="black">
                <a:xfrm>
                  <a:off x="3510906" y="6675377"/>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146" name="Freihandform: Form 208">
                <a:extLst>
                  <a:ext uri="{FF2B5EF4-FFF2-40B4-BE49-F238E27FC236}">
                    <a16:creationId xmlns:a16="http://schemas.microsoft.com/office/drawing/2014/main" id="{A5A2FBB3-DB74-4D92-935A-5E1D56AAE239}"/>
                  </a:ext>
                </a:extLst>
              </p:cNvPr>
              <p:cNvSpPr/>
              <p:nvPr/>
            </p:nvSpPr>
            <p:spPr bwMode="black">
              <a:xfrm>
                <a:off x="5321787" y="649747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47" name="Gruppieren 209">
                <a:extLst>
                  <a:ext uri="{FF2B5EF4-FFF2-40B4-BE49-F238E27FC236}">
                    <a16:creationId xmlns:a16="http://schemas.microsoft.com/office/drawing/2014/main" id="{A54A7B8F-6EEC-4815-AC5E-D6B6031A6115}"/>
                  </a:ext>
                </a:extLst>
              </p:cNvPr>
              <p:cNvGrpSpPr/>
              <p:nvPr/>
            </p:nvGrpSpPr>
            <p:grpSpPr bwMode="black">
              <a:xfrm>
                <a:off x="1574303" y="2747012"/>
                <a:ext cx="119491" cy="3864073"/>
                <a:chOff x="2260962" y="2924915"/>
                <a:chExt cx="119491" cy="3864073"/>
              </a:xfrm>
            </p:grpSpPr>
            <p:sp>
              <p:nvSpPr>
                <p:cNvPr id="153" name="Freihandform: Form 210">
                  <a:extLst>
                    <a:ext uri="{FF2B5EF4-FFF2-40B4-BE49-F238E27FC236}">
                      <a16:creationId xmlns:a16="http://schemas.microsoft.com/office/drawing/2014/main" id="{DBF7D56E-F0D1-4221-B563-A8F69F491994}"/>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4" name="Freihandform: Form 211">
                  <a:extLst>
                    <a:ext uri="{FF2B5EF4-FFF2-40B4-BE49-F238E27FC236}">
                      <a16:creationId xmlns:a16="http://schemas.microsoft.com/office/drawing/2014/main" id="{2924CA94-06ED-4BCF-9318-750278697BA9}"/>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5" name="Freihandform: Form 212">
                  <a:extLst>
                    <a:ext uri="{FF2B5EF4-FFF2-40B4-BE49-F238E27FC236}">
                      <a16:creationId xmlns:a16="http://schemas.microsoft.com/office/drawing/2014/main" id="{5E123054-219B-4D3E-837F-6A4C039EC669}"/>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6" name="Freihandform: Form 213">
                  <a:extLst>
                    <a:ext uri="{FF2B5EF4-FFF2-40B4-BE49-F238E27FC236}">
                      <a16:creationId xmlns:a16="http://schemas.microsoft.com/office/drawing/2014/main" id="{21FD1872-26DB-48E4-A145-081A5BD7CFEA}"/>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48" name="Gruppieren 219">
                <a:extLst>
                  <a:ext uri="{FF2B5EF4-FFF2-40B4-BE49-F238E27FC236}">
                    <a16:creationId xmlns:a16="http://schemas.microsoft.com/office/drawing/2014/main" id="{85C65DA8-8C45-4ADF-931C-31D04D2690EA}"/>
                  </a:ext>
                </a:extLst>
              </p:cNvPr>
              <p:cNvGrpSpPr/>
              <p:nvPr/>
            </p:nvGrpSpPr>
            <p:grpSpPr bwMode="black">
              <a:xfrm>
                <a:off x="332710" y="2747012"/>
                <a:ext cx="119491" cy="3864073"/>
                <a:chOff x="2260962" y="2924915"/>
                <a:chExt cx="119491" cy="3864073"/>
              </a:xfrm>
            </p:grpSpPr>
            <p:sp>
              <p:nvSpPr>
                <p:cNvPr id="149" name="Freihandform: Form 220">
                  <a:extLst>
                    <a:ext uri="{FF2B5EF4-FFF2-40B4-BE49-F238E27FC236}">
                      <a16:creationId xmlns:a16="http://schemas.microsoft.com/office/drawing/2014/main" id="{8B6074FF-00DE-4807-A1FC-5163A5AD741E}"/>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0" name="Freihandform: Form 221">
                  <a:extLst>
                    <a:ext uri="{FF2B5EF4-FFF2-40B4-BE49-F238E27FC236}">
                      <a16:creationId xmlns:a16="http://schemas.microsoft.com/office/drawing/2014/main" id="{D408089E-5FD7-42DE-B14A-2EFA4A64AF94}"/>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1" name="Freihandform: Form 222">
                  <a:extLst>
                    <a:ext uri="{FF2B5EF4-FFF2-40B4-BE49-F238E27FC236}">
                      <a16:creationId xmlns:a16="http://schemas.microsoft.com/office/drawing/2014/main" id="{BF53F233-D9B0-43CC-A316-DBAB8E014161}"/>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2" name="Freihandform: Form 223">
                  <a:extLst>
                    <a:ext uri="{FF2B5EF4-FFF2-40B4-BE49-F238E27FC236}">
                      <a16:creationId xmlns:a16="http://schemas.microsoft.com/office/drawing/2014/main" id="{A3E2F319-D1CD-4F73-BE69-AEDF58CA828C}"/>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pic>
          <p:nvPicPr>
            <p:cNvPr id="134" name="Picture 133">
              <a:extLst>
                <a:ext uri="{FF2B5EF4-FFF2-40B4-BE49-F238E27FC236}">
                  <a16:creationId xmlns:a16="http://schemas.microsoft.com/office/drawing/2014/main" id="{C2167F00-1C65-4B25-AEF6-E5C82EF54A3E}"/>
                </a:ext>
              </a:extLst>
            </p:cNvPr>
            <p:cNvPicPr>
              <a:picLocks noChangeAspect="1"/>
            </p:cNvPicPr>
            <p:nvPr/>
          </p:nvPicPr>
          <p:blipFill rotWithShape="1">
            <a:blip r:embed="rId2"/>
            <a:srcRect l="66913" t="74435"/>
            <a:stretch/>
          </p:blipFill>
          <p:spPr>
            <a:xfrm>
              <a:off x="51939" y="-4193"/>
              <a:ext cx="1690349" cy="1625568"/>
            </a:xfrm>
            <a:prstGeom prst="rect">
              <a:avLst/>
            </a:prstGeom>
          </p:spPr>
        </p:pic>
      </p:grpSp>
    </p:spTree>
    <p:extLst>
      <p:ext uri="{BB962C8B-B14F-4D97-AF65-F5344CB8AC3E}">
        <p14:creationId xmlns:p14="http://schemas.microsoft.com/office/powerpoint/2010/main" val="1438044522"/>
      </p:ext>
    </p:extLst>
  </p:cSld>
  <p:clrMapOvr>
    <a:masterClrMapping/>
  </p:clrMapOvr>
  <p:hf hdr="0"/>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Divider Pictur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61AA7E-AC73-49A0-8B61-160B694B7244}"/>
              </a:ext>
            </a:extLst>
          </p:cNvPr>
          <p:cNvSpPr>
            <a:spLocks noGrp="1"/>
          </p:cNvSpPr>
          <p:nvPr>
            <p:ph type="dt" sz="half" idx="20"/>
          </p:nvPr>
        </p:nvSpPr>
        <p:spPr/>
        <p:txBody>
          <a:bodyPr/>
          <a:lstStyle>
            <a:lvl1pPr>
              <a:defRPr>
                <a:noFill/>
              </a:defRPr>
            </a:lvl1pPr>
          </a:lstStyle>
          <a:p>
            <a:fld id="{66C2040F-711E-4AF5-8C8B-62541C05085E}" type="datetime4">
              <a:rPr lang="en-US" smtClean="0"/>
              <a:t>May 24, 2022</a:t>
            </a:fld>
            <a:endParaRPr lang="en-US"/>
          </a:p>
        </p:txBody>
      </p:sp>
      <p:sp>
        <p:nvSpPr>
          <p:cNvPr id="5" name="Slide Number Placeholder 4">
            <a:extLst>
              <a:ext uri="{FF2B5EF4-FFF2-40B4-BE49-F238E27FC236}">
                <a16:creationId xmlns:a16="http://schemas.microsoft.com/office/drawing/2014/main" id="{22ED21C1-9753-48EC-8B40-0187912EEBE1}"/>
              </a:ext>
            </a:extLst>
          </p:cNvPr>
          <p:cNvSpPr>
            <a:spLocks noGrp="1"/>
          </p:cNvSpPr>
          <p:nvPr>
            <p:ph type="sldNum" sz="quarter" idx="22"/>
          </p:nvPr>
        </p:nvSpPr>
        <p:spPr/>
        <p:txBody>
          <a:bodyPr/>
          <a:lstStyle>
            <a:lvl1pPr>
              <a:defRPr>
                <a:noFill/>
              </a:defRPr>
            </a:lvl1pPr>
          </a:lstStyle>
          <a:p>
            <a:fld id="{9BA64535-EB95-46A3-946F-02B63C705F51}" type="slidenum">
              <a:rPr lang="en-US" smtClean="0"/>
              <a:t>‹#›</a:t>
            </a:fld>
            <a:endParaRPr lang="en-US"/>
          </a:p>
        </p:txBody>
      </p:sp>
      <p:sp>
        <p:nvSpPr>
          <p:cNvPr id="3" name="Picture">
            <a:extLst>
              <a:ext uri="{FF2B5EF4-FFF2-40B4-BE49-F238E27FC236}">
                <a16:creationId xmlns:a16="http://schemas.microsoft.com/office/drawing/2014/main" id="{33FFF937-44AE-4B4E-9CD0-AB168013E8C2}"/>
              </a:ext>
            </a:extLst>
          </p:cNvPr>
          <p:cNvSpPr>
            <a:spLocks noGrp="1" noChangeAspect="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pPr marL="0" marR="0" lvl="0" indent="0" algn="ctr" defTabSz="914400" rtl="0" eaLnBrk="1" fontAlgn="auto" latinLnBrk="0" hangingPunct="1">
              <a:lnSpc>
                <a:spcPct val="110000"/>
              </a:lnSpc>
              <a:spcBef>
                <a:spcPts val="0"/>
              </a:spcBef>
              <a:spcAft>
                <a:spcPts val="400"/>
              </a:spcAft>
              <a:buClr>
                <a:schemeClr val="tx2"/>
              </a:buClr>
              <a:buSzPct val="90000"/>
              <a:buFont typeface="Arial" panose="020B0604020202020204" pitchFamily="34" charset="0"/>
              <a:buNone/>
              <a:tabLst/>
              <a:defRPr/>
            </a:pPr>
            <a:r>
              <a:rPr lang="en-US" dirty="0"/>
              <a:t>Picture</a:t>
            </a:r>
          </a:p>
        </p:txBody>
      </p:sp>
      <p:sp>
        <p:nvSpPr>
          <p:cNvPr id="40" name="Logo">
            <a:extLst>
              <a:ext uri="{FF2B5EF4-FFF2-40B4-BE49-F238E27FC236}">
                <a16:creationId xmlns:a16="http://schemas.microsoft.com/office/drawing/2014/main" id="{5B716C76-E606-4246-8C5C-F31D397369F8}"/>
              </a:ext>
            </a:extLst>
          </p:cNvPr>
          <p:cNvSpPr>
            <a:spLocks noGrp="1" noChangeAspect="1"/>
          </p:cNvSpPr>
          <p:nvPr>
            <p:ph type="body" sz="quarter" idx="19" hasCustomPrompt="1"/>
          </p:nvPr>
        </p:nvSpPr>
        <p:spPr bwMode="black">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
        <p:nvSpPr>
          <p:cNvPr id="10" name="Footer Placeholder 2">
            <a:extLst>
              <a:ext uri="{FF2B5EF4-FFF2-40B4-BE49-F238E27FC236}">
                <a16:creationId xmlns:a16="http://schemas.microsoft.com/office/drawing/2014/main" id="{974C7E89-E3C9-425D-AB14-25FDAC3788E4}"/>
              </a:ext>
            </a:extLst>
          </p:cNvPr>
          <p:cNvSpPr>
            <a:spLocks noGrp="1"/>
          </p:cNvSpPr>
          <p:nvPr>
            <p:ph type="ftr" sz="quarter" idx="17"/>
          </p:nvPr>
        </p:nvSpPr>
        <p:spPr>
          <a:xfrm>
            <a:off x="6274800" y="5592353"/>
            <a:ext cx="1567912" cy="252000"/>
          </a:xfrm>
        </p:spPr>
        <p:txBody>
          <a:bodyPr/>
          <a:lstStyle>
            <a:lvl1pPr>
              <a:defRPr sz="1000"/>
            </a:lvl1pPr>
          </a:lstStyle>
          <a:p>
            <a:r>
              <a:rPr lang="en-US"/>
              <a:t>RESTRICTED</a:t>
            </a:r>
          </a:p>
        </p:txBody>
      </p:sp>
      <p:sp>
        <p:nvSpPr>
          <p:cNvPr id="9" name="Headline">
            <a:extLst>
              <a:ext uri="{FF2B5EF4-FFF2-40B4-BE49-F238E27FC236}">
                <a16:creationId xmlns:a16="http://schemas.microsoft.com/office/drawing/2014/main" id="{DBBEB59D-EB5A-482B-9361-BACD89F90E04}"/>
              </a:ext>
            </a:extLst>
          </p:cNvPr>
          <p:cNvSpPr>
            <a:spLocks noGrp="1"/>
          </p:cNvSpPr>
          <p:nvPr>
            <p:ph type="title" hasCustomPrompt="1"/>
          </p:nvPr>
        </p:nvSpPr>
        <p:spPr bwMode="black">
          <a:xfrm>
            <a:off x="6275320" y="1269000"/>
            <a:ext cx="5040000" cy="2052000"/>
          </a:xfrm>
          <a:ln>
            <a:noFill/>
          </a:ln>
        </p:spPr>
        <p:txBody>
          <a:bodyPr vert="horz" lIns="0" tIns="0" rIns="0" bIns="0" rtlCol="0" anchor="b" anchorCtr="0">
            <a:noAutofit/>
          </a:bodyPr>
          <a:lstStyle>
            <a:lvl1pPr>
              <a:defRPr lang="en-US" sz="6000" dirty="0">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dirty="0"/>
              <a:t>Click to add title</a:t>
            </a:r>
          </a:p>
        </p:txBody>
      </p:sp>
      <p:sp>
        <p:nvSpPr>
          <p:cNvPr id="13" name="Subtitle 307">
            <a:extLst>
              <a:ext uri="{FF2B5EF4-FFF2-40B4-BE49-F238E27FC236}">
                <a16:creationId xmlns:a16="http://schemas.microsoft.com/office/drawing/2014/main" id="{04389794-34FF-4601-8731-0AE296BD22FE}"/>
              </a:ext>
            </a:extLst>
          </p:cNvPr>
          <p:cNvSpPr>
            <a:spLocks noGrp="1"/>
          </p:cNvSpPr>
          <p:nvPr>
            <p:ph type="subTitle" idx="1"/>
          </p:nvPr>
        </p:nvSpPr>
        <p:spPr>
          <a:xfrm>
            <a:off x="6274800" y="3542400"/>
            <a:ext cx="5040000" cy="20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64025542"/>
      </p:ext>
    </p:extLst>
  </p:cSld>
  <p:clrMapOvr>
    <a:masterClrMapping/>
  </p:clrMapOvr>
  <p:hf hdr="0"/>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Divider Picture 2">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81EC3-5D0B-4B5B-8621-4BA0AE8A07D1}"/>
              </a:ext>
            </a:extLst>
          </p:cNvPr>
          <p:cNvSpPr>
            <a:spLocks noGrp="1"/>
          </p:cNvSpPr>
          <p:nvPr>
            <p:ph type="dt" sz="half" idx="22"/>
          </p:nvPr>
        </p:nvSpPr>
        <p:spPr/>
        <p:txBody>
          <a:bodyPr/>
          <a:lstStyle/>
          <a:p>
            <a:fld id="{66C2040F-711E-4AF5-8C8B-62541C05085E}" type="datetime4">
              <a:rPr lang="en-US" smtClean="0"/>
              <a:t>May 24, 2022</a:t>
            </a:fld>
            <a:endParaRPr lang="en-US"/>
          </a:p>
        </p:txBody>
      </p:sp>
      <p:sp>
        <p:nvSpPr>
          <p:cNvPr id="4" name="Slide Number Placeholder 3">
            <a:extLst>
              <a:ext uri="{FF2B5EF4-FFF2-40B4-BE49-F238E27FC236}">
                <a16:creationId xmlns:a16="http://schemas.microsoft.com/office/drawing/2014/main" id="{6008E578-D9EA-4CB0-B60F-423EC045E59C}"/>
              </a:ext>
            </a:extLst>
          </p:cNvPr>
          <p:cNvSpPr>
            <a:spLocks noGrp="1"/>
          </p:cNvSpPr>
          <p:nvPr>
            <p:ph type="sldNum" sz="quarter" idx="24"/>
          </p:nvPr>
        </p:nvSpPr>
        <p:spPr/>
        <p:txBody>
          <a:bodyPr/>
          <a:lstStyle/>
          <a:p>
            <a:fld id="{9BA64535-EB95-46A3-946F-02B63C705F51}" type="slidenum">
              <a:rPr lang="en-US" smtClean="0"/>
              <a:t>‹#›</a:t>
            </a:fld>
            <a:endParaRPr lang="en-US"/>
          </a:p>
        </p:txBody>
      </p:sp>
      <p:sp>
        <p:nvSpPr>
          <p:cNvPr id="180" name="Picture">
            <a:extLst>
              <a:ext uri="{FF2B5EF4-FFF2-40B4-BE49-F238E27FC236}">
                <a16:creationId xmlns:a16="http://schemas.microsoft.com/office/drawing/2014/main" id="{C9E1B482-6F7B-4018-81B5-503FC40D38ED}"/>
              </a:ext>
            </a:extLst>
          </p:cNvPr>
          <p:cNvSpPr>
            <a:spLocks noGrp="1" noChangeAspect="1"/>
          </p:cNvSpPr>
          <p:nvPr>
            <p:ph type="pic" sz="quarter" idx="21" hasCustomPrompt="1"/>
          </p:nvPr>
        </p:nvSpPr>
        <p:spPr bwMode="gray">
          <a:xfrm>
            <a:off x="0" y="0"/>
            <a:ext cx="5915978" cy="6858000"/>
          </a:xfrm>
          <a:custGeom>
            <a:avLst/>
            <a:gdLst>
              <a:gd name="connsiteX0" fmla="*/ 0 w 5915208"/>
              <a:gd name="connsiteY0" fmla="*/ 0 h 6858000"/>
              <a:gd name="connsiteX1" fmla="*/ 18001 w 5915208"/>
              <a:gd name="connsiteY1" fmla="*/ 0 h 6858000"/>
              <a:gd name="connsiteX2" fmla="*/ 5111999 w 5915208"/>
              <a:gd name="connsiteY2" fmla="*/ 0 h 6858000"/>
              <a:gd name="connsiteX3" fmla="*/ 5130000 w 5915208"/>
              <a:gd name="connsiteY3" fmla="*/ 0 h 6858000"/>
              <a:gd name="connsiteX4" fmla="*/ 5897207 w 5915208"/>
              <a:gd name="connsiteY4" fmla="*/ 0 h 6858000"/>
              <a:gd name="connsiteX5" fmla="*/ 5915208 w 5915208"/>
              <a:gd name="connsiteY5" fmla="*/ 0 h 6858000"/>
              <a:gd name="connsiteX6" fmla="*/ 5915208 w 5915208"/>
              <a:gd name="connsiteY6" fmla="*/ 213399 h 6858000"/>
              <a:gd name="connsiteX7" fmla="*/ 5915208 w 5915208"/>
              <a:gd name="connsiteY7" fmla="*/ 1056585 h 6858000"/>
              <a:gd name="connsiteX8" fmla="*/ 5915208 w 5915208"/>
              <a:gd name="connsiteY8" fmla="*/ 1269984 h 6858000"/>
              <a:gd name="connsiteX9" fmla="*/ 5915208 w 5915208"/>
              <a:gd name="connsiteY9" fmla="*/ 1605083 h 6858000"/>
              <a:gd name="connsiteX10" fmla="*/ 5915208 w 5915208"/>
              <a:gd name="connsiteY10" fmla="*/ 1996385 h 6858000"/>
              <a:gd name="connsiteX11" fmla="*/ 5915208 w 5915208"/>
              <a:gd name="connsiteY11" fmla="*/ 2209784 h 6858000"/>
              <a:gd name="connsiteX12" fmla="*/ 5915208 w 5915208"/>
              <a:gd name="connsiteY12" fmla="*/ 2559600 h 6858000"/>
              <a:gd name="connsiteX13" fmla="*/ 5915208 w 5915208"/>
              <a:gd name="connsiteY13" fmla="*/ 2661668 h 6858000"/>
              <a:gd name="connsiteX14" fmla="*/ 5915208 w 5915208"/>
              <a:gd name="connsiteY14" fmla="*/ 2772999 h 6858000"/>
              <a:gd name="connsiteX15" fmla="*/ 5915208 w 5915208"/>
              <a:gd name="connsiteY15" fmla="*/ 3601468 h 6858000"/>
              <a:gd name="connsiteX16" fmla="*/ 5915208 w 5915208"/>
              <a:gd name="connsiteY16" fmla="*/ 3616185 h 6858000"/>
              <a:gd name="connsiteX17" fmla="*/ 5915208 w 5915208"/>
              <a:gd name="connsiteY17" fmla="*/ 3829584 h 6858000"/>
              <a:gd name="connsiteX18" fmla="*/ 5915208 w 5915208"/>
              <a:gd name="connsiteY18" fmla="*/ 4164683 h 6858000"/>
              <a:gd name="connsiteX19" fmla="*/ 5915208 w 5915208"/>
              <a:gd name="connsiteY19" fmla="*/ 4555985 h 6858000"/>
              <a:gd name="connsiteX20" fmla="*/ 5915208 w 5915208"/>
              <a:gd name="connsiteY20" fmla="*/ 4769384 h 6858000"/>
              <a:gd name="connsiteX21" fmla="*/ 5915208 w 5915208"/>
              <a:gd name="connsiteY21" fmla="*/ 5221268 h 6858000"/>
              <a:gd name="connsiteX22" fmla="*/ 5915208 w 5915208"/>
              <a:gd name="connsiteY22" fmla="*/ 6161068 h 6858000"/>
              <a:gd name="connsiteX23" fmla="*/ 5218272 w 5915208"/>
              <a:gd name="connsiteY23" fmla="*/ 6858000 h 6858000"/>
              <a:gd name="connsiteX24" fmla="*/ 5200271 w 5915208"/>
              <a:gd name="connsiteY24" fmla="*/ 6858000 h 6858000"/>
              <a:gd name="connsiteX25" fmla="*/ 4433064 w 5915208"/>
              <a:gd name="connsiteY25" fmla="*/ 6858000 h 6858000"/>
              <a:gd name="connsiteX26" fmla="*/ 4415063 w 5915208"/>
              <a:gd name="connsiteY26" fmla="*/ 6858000 h 6858000"/>
              <a:gd name="connsiteX27" fmla="*/ 803209 w 5915208"/>
              <a:gd name="connsiteY27" fmla="*/ 6858000 h 6858000"/>
              <a:gd name="connsiteX28" fmla="*/ 785208 w 5915208"/>
              <a:gd name="connsiteY28" fmla="*/ 6858000 h 6858000"/>
              <a:gd name="connsiteX29" fmla="*/ 18001 w 5915208"/>
              <a:gd name="connsiteY29" fmla="*/ 6858000 h 6858000"/>
              <a:gd name="connsiteX30" fmla="*/ 0 w 5915208"/>
              <a:gd name="connsiteY30" fmla="*/ 6858000 h 6858000"/>
              <a:gd name="connsiteX31" fmla="*/ 0 w 5915208"/>
              <a:gd name="connsiteY31" fmla="*/ 5918200 h 6858000"/>
              <a:gd name="connsiteX32" fmla="*/ 0 w 5915208"/>
              <a:gd name="connsiteY32" fmla="*/ 4861615 h 6858000"/>
              <a:gd name="connsiteX33" fmla="*/ 0 w 5915208"/>
              <a:gd name="connsiteY33" fmla="*/ 4555985 h 6858000"/>
              <a:gd name="connsiteX34" fmla="*/ 0 w 5915208"/>
              <a:gd name="connsiteY34" fmla="*/ 4298400 h 6858000"/>
              <a:gd name="connsiteX35" fmla="*/ 0 w 5915208"/>
              <a:gd name="connsiteY35" fmla="*/ 3616185 h 6858000"/>
              <a:gd name="connsiteX36" fmla="*/ 0 w 5915208"/>
              <a:gd name="connsiteY36" fmla="*/ 3358601 h 6858000"/>
              <a:gd name="connsiteX37" fmla="*/ 0 w 5915208"/>
              <a:gd name="connsiteY37" fmla="*/ 2559600 h 6858000"/>
              <a:gd name="connsiteX38" fmla="*/ 0 w 5915208"/>
              <a:gd name="connsiteY38" fmla="*/ 2302015 h 6858000"/>
              <a:gd name="connsiteX39" fmla="*/ 0 w 5915208"/>
              <a:gd name="connsiteY39" fmla="*/ 1996385 h 6858000"/>
              <a:gd name="connsiteX40" fmla="*/ 0 w 5915208"/>
              <a:gd name="connsiteY40" fmla="*/ 1056585 h 6858000"/>
              <a:gd name="connsiteX0" fmla="*/ 0 w 5915208"/>
              <a:gd name="connsiteY0" fmla="*/ 0 h 6858000"/>
              <a:gd name="connsiteX1" fmla="*/ 18001 w 5915208"/>
              <a:gd name="connsiteY1" fmla="*/ 0 h 6858000"/>
              <a:gd name="connsiteX2" fmla="*/ 5111999 w 5915208"/>
              <a:gd name="connsiteY2" fmla="*/ 0 h 6858000"/>
              <a:gd name="connsiteX3" fmla="*/ 5130000 w 5915208"/>
              <a:gd name="connsiteY3" fmla="*/ 0 h 6858000"/>
              <a:gd name="connsiteX4" fmla="*/ 5897207 w 5915208"/>
              <a:gd name="connsiteY4" fmla="*/ 0 h 6858000"/>
              <a:gd name="connsiteX5" fmla="*/ 5915208 w 5915208"/>
              <a:gd name="connsiteY5" fmla="*/ 0 h 6858000"/>
              <a:gd name="connsiteX6" fmla="*/ 5915208 w 5915208"/>
              <a:gd name="connsiteY6" fmla="*/ 213399 h 6858000"/>
              <a:gd name="connsiteX7" fmla="*/ 5915208 w 5915208"/>
              <a:gd name="connsiteY7" fmla="*/ 1056585 h 6858000"/>
              <a:gd name="connsiteX8" fmla="*/ 5915208 w 5915208"/>
              <a:gd name="connsiteY8" fmla="*/ 1269984 h 6858000"/>
              <a:gd name="connsiteX9" fmla="*/ 5915208 w 5915208"/>
              <a:gd name="connsiteY9" fmla="*/ 1605083 h 6858000"/>
              <a:gd name="connsiteX10" fmla="*/ 5915208 w 5915208"/>
              <a:gd name="connsiteY10" fmla="*/ 1996385 h 6858000"/>
              <a:gd name="connsiteX11" fmla="*/ 5915208 w 5915208"/>
              <a:gd name="connsiteY11" fmla="*/ 2209784 h 6858000"/>
              <a:gd name="connsiteX12" fmla="*/ 5915208 w 5915208"/>
              <a:gd name="connsiteY12" fmla="*/ 2559600 h 6858000"/>
              <a:gd name="connsiteX13" fmla="*/ 5915208 w 5915208"/>
              <a:gd name="connsiteY13" fmla="*/ 2661668 h 6858000"/>
              <a:gd name="connsiteX14" fmla="*/ 5915208 w 5915208"/>
              <a:gd name="connsiteY14" fmla="*/ 2772999 h 6858000"/>
              <a:gd name="connsiteX15" fmla="*/ 5915208 w 5915208"/>
              <a:gd name="connsiteY15" fmla="*/ 3601468 h 6858000"/>
              <a:gd name="connsiteX16" fmla="*/ 5915208 w 5915208"/>
              <a:gd name="connsiteY16" fmla="*/ 3616185 h 6858000"/>
              <a:gd name="connsiteX17" fmla="*/ 5915208 w 5915208"/>
              <a:gd name="connsiteY17" fmla="*/ 3829584 h 6858000"/>
              <a:gd name="connsiteX18" fmla="*/ 5915208 w 5915208"/>
              <a:gd name="connsiteY18" fmla="*/ 4164683 h 6858000"/>
              <a:gd name="connsiteX19" fmla="*/ 5915208 w 5915208"/>
              <a:gd name="connsiteY19" fmla="*/ 4555985 h 6858000"/>
              <a:gd name="connsiteX20" fmla="*/ 5915208 w 5915208"/>
              <a:gd name="connsiteY20" fmla="*/ 4769384 h 6858000"/>
              <a:gd name="connsiteX21" fmla="*/ 5915208 w 5915208"/>
              <a:gd name="connsiteY21" fmla="*/ 5221268 h 6858000"/>
              <a:gd name="connsiteX22" fmla="*/ 5915208 w 5915208"/>
              <a:gd name="connsiteY22" fmla="*/ 6161068 h 6858000"/>
              <a:gd name="connsiteX23" fmla="*/ 5218272 w 5915208"/>
              <a:gd name="connsiteY23" fmla="*/ 6858000 h 6858000"/>
              <a:gd name="connsiteX24" fmla="*/ 5200271 w 5915208"/>
              <a:gd name="connsiteY24" fmla="*/ 6858000 h 6858000"/>
              <a:gd name="connsiteX25" fmla="*/ 4433064 w 5915208"/>
              <a:gd name="connsiteY25" fmla="*/ 6858000 h 6858000"/>
              <a:gd name="connsiteX26" fmla="*/ 4415063 w 5915208"/>
              <a:gd name="connsiteY26" fmla="*/ 6858000 h 6858000"/>
              <a:gd name="connsiteX27" fmla="*/ 803209 w 5915208"/>
              <a:gd name="connsiteY27" fmla="*/ 6858000 h 6858000"/>
              <a:gd name="connsiteX28" fmla="*/ 785208 w 5915208"/>
              <a:gd name="connsiteY28" fmla="*/ 6858000 h 6858000"/>
              <a:gd name="connsiteX29" fmla="*/ 18001 w 5915208"/>
              <a:gd name="connsiteY29" fmla="*/ 6858000 h 6858000"/>
              <a:gd name="connsiteX30" fmla="*/ 0 w 5915208"/>
              <a:gd name="connsiteY30" fmla="*/ 6858000 h 6858000"/>
              <a:gd name="connsiteX31" fmla="*/ 0 w 5915208"/>
              <a:gd name="connsiteY31" fmla="*/ 5918200 h 6858000"/>
              <a:gd name="connsiteX32" fmla="*/ 0 w 5915208"/>
              <a:gd name="connsiteY32" fmla="*/ 4861615 h 6858000"/>
              <a:gd name="connsiteX33" fmla="*/ 0 w 5915208"/>
              <a:gd name="connsiteY33" fmla="*/ 4555985 h 6858000"/>
              <a:gd name="connsiteX34" fmla="*/ 0 w 5915208"/>
              <a:gd name="connsiteY34" fmla="*/ 4298400 h 6858000"/>
              <a:gd name="connsiteX35" fmla="*/ 0 w 5915208"/>
              <a:gd name="connsiteY35" fmla="*/ 3616185 h 6858000"/>
              <a:gd name="connsiteX36" fmla="*/ 0 w 5915208"/>
              <a:gd name="connsiteY36" fmla="*/ 3358601 h 6858000"/>
              <a:gd name="connsiteX37" fmla="*/ 0 w 5915208"/>
              <a:gd name="connsiteY37" fmla="*/ 2559600 h 6858000"/>
              <a:gd name="connsiteX38" fmla="*/ 0 w 5915208"/>
              <a:gd name="connsiteY38" fmla="*/ 2302015 h 6858000"/>
              <a:gd name="connsiteX39" fmla="*/ 0 w 5915208"/>
              <a:gd name="connsiteY39" fmla="*/ 1996385 h 6858000"/>
              <a:gd name="connsiteX40" fmla="*/ 0 w 5915208"/>
              <a:gd name="connsiteY40" fmla="*/ 0 h 6858000"/>
              <a:gd name="connsiteX0" fmla="*/ 0 w 5915208"/>
              <a:gd name="connsiteY0" fmla="*/ 0 h 6858000"/>
              <a:gd name="connsiteX1" fmla="*/ 18001 w 5915208"/>
              <a:gd name="connsiteY1" fmla="*/ 0 h 6858000"/>
              <a:gd name="connsiteX2" fmla="*/ 5111999 w 5915208"/>
              <a:gd name="connsiteY2" fmla="*/ 0 h 6858000"/>
              <a:gd name="connsiteX3" fmla="*/ 5897207 w 5915208"/>
              <a:gd name="connsiteY3" fmla="*/ 0 h 6858000"/>
              <a:gd name="connsiteX4" fmla="*/ 5915208 w 5915208"/>
              <a:gd name="connsiteY4" fmla="*/ 0 h 6858000"/>
              <a:gd name="connsiteX5" fmla="*/ 5915208 w 5915208"/>
              <a:gd name="connsiteY5" fmla="*/ 213399 h 6858000"/>
              <a:gd name="connsiteX6" fmla="*/ 5915208 w 5915208"/>
              <a:gd name="connsiteY6" fmla="*/ 1056585 h 6858000"/>
              <a:gd name="connsiteX7" fmla="*/ 5915208 w 5915208"/>
              <a:gd name="connsiteY7" fmla="*/ 1269984 h 6858000"/>
              <a:gd name="connsiteX8" fmla="*/ 5915208 w 5915208"/>
              <a:gd name="connsiteY8" fmla="*/ 1605083 h 6858000"/>
              <a:gd name="connsiteX9" fmla="*/ 5915208 w 5915208"/>
              <a:gd name="connsiteY9" fmla="*/ 1996385 h 6858000"/>
              <a:gd name="connsiteX10" fmla="*/ 5915208 w 5915208"/>
              <a:gd name="connsiteY10" fmla="*/ 2209784 h 6858000"/>
              <a:gd name="connsiteX11" fmla="*/ 5915208 w 5915208"/>
              <a:gd name="connsiteY11" fmla="*/ 2559600 h 6858000"/>
              <a:gd name="connsiteX12" fmla="*/ 5915208 w 5915208"/>
              <a:gd name="connsiteY12" fmla="*/ 2661668 h 6858000"/>
              <a:gd name="connsiteX13" fmla="*/ 5915208 w 5915208"/>
              <a:gd name="connsiteY13" fmla="*/ 2772999 h 6858000"/>
              <a:gd name="connsiteX14" fmla="*/ 5915208 w 5915208"/>
              <a:gd name="connsiteY14" fmla="*/ 3601468 h 6858000"/>
              <a:gd name="connsiteX15" fmla="*/ 5915208 w 5915208"/>
              <a:gd name="connsiteY15" fmla="*/ 3616185 h 6858000"/>
              <a:gd name="connsiteX16" fmla="*/ 5915208 w 5915208"/>
              <a:gd name="connsiteY16" fmla="*/ 3829584 h 6858000"/>
              <a:gd name="connsiteX17" fmla="*/ 5915208 w 5915208"/>
              <a:gd name="connsiteY17" fmla="*/ 4164683 h 6858000"/>
              <a:gd name="connsiteX18" fmla="*/ 5915208 w 5915208"/>
              <a:gd name="connsiteY18" fmla="*/ 4555985 h 6858000"/>
              <a:gd name="connsiteX19" fmla="*/ 5915208 w 5915208"/>
              <a:gd name="connsiteY19" fmla="*/ 4769384 h 6858000"/>
              <a:gd name="connsiteX20" fmla="*/ 5915208 w 5915208"/>
              <a:gd name="connsiteY20" fmla="*/ 5221268 h 6858000"/>
              <a:gd name="connsiteX21" fmla="*/ 5915208 w 5915208"/>
              <a:gd name="connsiteY21" fmla="*/ 6161068 h 6858000"/>
              <a:gd name="connsiteX22" fmla="*/ 5218272 w 5915208"/>
              <a:gd name="connsiteY22" fmla="*/ 6858000 h 6858000"/>
              <a:gd name="connsiteX23" fmla="*/ 5200271 w 5915208"/>
              <a:gd name="connsiteY23" fmla="*/ 6858000 h 6858000"/>
              <a:gd name="connsiteX24" fmla="*/ 4433064 w 5915208"/>
              <a:gd name="connsiteY24" fmla="*/ 6858000 h 6858000"/>
              <a:gd name="connsiteX25" fmla="*/ 4415063 w 5915208"/>
              <a:gd name="connsiteY25" fmla="*/ 6858000 h 6858000"/>
              <a:gd name="connsiteX26" fmla="*/ 803209 w 5915208"/>
              <a:gd name="connsiteY26" fmla="*/ 6858000 h 6858000"/>
              <a:gd name="connsiteX27" fmla="*/ 785208 w 5915208"/>
              <a:gd name="connsiteY27" fmla="*/ 6858000 h 6858000"/>
              <a:gd name="connsiteX28" fmla="*/ 18001 w 5915208"/>
              <a:gd name="connsiteY28" fmla="*/ 6858000 h 6858000"/>
              <a:gd name="connsiteX29" fmla="*/ 0 w 5915208"/>
              <a:gd name="connsiteY29" fmla="*/ 6858000 h 6858000"/>
              <a:gd name="connsiteX30" fmla="*/ 0 w 5915208"/>
              <a:gd name="connsiteY30" fmla="*/ 5918200 h 6858000"/>
              <a:gd name="connsiteX31" fmla="*/ 0 w 5915208"/>
              <a:gd name="connsiteY31" fmla="*/ 4861615 h 6858000"/>
              <a:gd name="connsiteX32" fmla="*/ 0 w 5915208"/>
              <a:gd name="connsiteY32" fmla="*/ 4555985 h 6858000"/>
              <a:gd name="connsiteX33" fmla="*/ 0 w 5915208"/>
              <a:gd name="connsiteY33" fmla="*/ 4298400 h 6858000"/>
              <a:gd name="connsiteX34" fmla="*/ 0 w 5915208"/>
              <a:gd name="connsiteY34" fmla="*/ 3616185 h 6858000"/>
              <a:gd name="connsiteX35" fmla="*/ 0 w 5915208"/>
              <a:gd name="connsiteY35" fmla="*/ 3358601 h 6858000"/>
              <a:gd name="connsiteX36" fmla="*/ 0 w 5915208"/>
              <a:gd name="connsiteY36" fmla="*/ 2559600 h 6858000"/>
              <a:gd name="connsiteX37" fmla="*/ 0 w 5915208"/>
              <a:gd name="connsiteY37" fmla="*/ 2302015 h 6858000"/>
              <a:gd name="connsiteX38" fmla="*/ 0 w 5915208"/>
              <a:gd name="connsiteY38" fmla="*/ 1996385 h 6858000"/>
              <a:gd name="connsiteX39" fmla="*/ 0 w 5915208"/>
              <a:gd name="connsiteY3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2559600 h 6858000"/>
              <a:gd name="connsiteX36" fmla="*/ 0 w 5915208"/>
              <a:gd name="connsiteY36" fmla="*/ 2302015 h 6858000"/>
              <a:gd name="connsiteX37" fmla="*/ 0 w 5915208"/>
              <a:gd name="connsiteY37" fmla="*/ 1996385 h 6858000"/>
              <a:gd name="connsiteX38" fmla="*/ 0 w 5915208"/>
              <a:gd name="connsiteY3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2559600 h 6858000"/>
              <a:gd name="connsiteX36" fmla="*/ 0 w 5915208"/>
              <a:gd name="connsiteY36" fmla="*/ 2302015 h 6858000"/>
              <a:gd name="connsiteX37" fmla="*/ 0 w 5915208"/>
              <a:gd name="connsiteY3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2559600 h 6858000"/>
              <a:gd name="connsiteX36" fmla="*/ 0 w 5915208"/>
              <a:gd name="connsiteY3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18001 w 5915208"/>
              <a:gd name="connsiteY26" fmla="*/ 6858000 h 6858000"/>
              <a:gd name="connsiteX27" fmla="*/ 0 w 5915208"/>
              <a:gd name="connsiteY27" fmla="*/ 6858000 h 6858000"/>
              <a:gd name="connsiteX28" fmla="*/ 0 w 5915208"/>
              <a:gd name="connsiteY2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803209 w 5915208"/>
              <a:gd name="connsiteY24" fmla="*/ 6858000 h 6858000"/>
              <a:gd name="connsiteX25" fmla="*/ 18001 w 5915208"/>
              <a:gd name="connsiteY25" fmla="*/ 6858000 h 6858000"/>
              <a:gd name="connsiteX26" fmla="*/ 0 w 5915208"/>
              <a:gd name="connsiteY26" fmla="*/ 6858000 h 6858000"/>
              <a:gd name="connsiteX27" fmla="*/ 0 w 5915208"/>
              <a:gd name="connsiteY2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803209 w 5915208"/>
              <a:gd name="connsiteY23" fmla="*/ 6858000 h 6858000"/>
              <a:gd name="connsiteX24" fmla="*/ 18001 w 5915208"/>
              <a:gd name="connsiteY24" fmla="*/ 6858000 h 6858000"/>
              <a:gd name="connsiteX25" fmla="*/ 0 w 5915208"/>
              <a:gd name="connsiteY25" fmla="*/ 6858000 h 6858000"/>
              <a:gd name="connsiteX26" fmla="*/ 0 w 5915208"/>
              <a:gd name="connsiteY2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18001 w 5915208"/>
              <a:gd name="connsiteY23" fmla="*/ 6858000 h 6858000"/>
              <a:gd name="connsiteX24" fmla="*/ 0 w 5915208"/>
              <a:gd name="connsiteY24" fmla="*/ 6858000 h 6858000"/>
              <a:gd name="connsiteX25" fmla="*/ 0 w 5915208"/>
              <a:gd name="connsiteY2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269984 h 6858000"/>
              <a:gd name="connsiteX6" fmla="*/ 5915208 w 5915208"/>
              <a:gd name="connsiteY6" fmla="*/ 1605083 h 6858000"/>
              <a:gd name="connsiteX7" fmla="*/ 5915208 w 5915208"/>
              <a:gd name="connsiteY7" fmla="*/ 1996385 h 6858000"/>
              <a:gd name="connsiteX8" fmla="*/ 5915208 w 5915208"/>
              <a:gd name="connsiteY8" fmla="*/ 2209784 h 6858000"/>
              <a:gd name="connsiteX9" fmla="*/ 5915208 w 5915208"/>
              <a:gd name="connsiteY9" fmla="*/ 2559600 h 6858000"/>
              <a:gd name="connsiteX10" fmla="*/ 5915208 w 5915208"/>
              <a:gd name="connsiteY10" fmla="*/ 2661668 h 6858000"/>
              <a:gd name="connsiteX11" fmla="*/ 5915208 w 5915208"/>
              <a:gd name="connsiteY11" fmla="*/ 2772999 h 6858000"/>
              <a:gd name="connsiteX12" fmla="*/ 5915208 w 5915208"/>
              <a:gd name="connsiteY12" fmla="*/ 3601468 h 6858000"/>
              <a:gd name="connsiteX13" fmla="*/ 5915208 w 5915208"/>
              <a:gd name="connsiteY13" fmla="*/ 3616185 h 6858000"/>
              <a:gd name="connsiteX14" fmla="*/ 5915208 w 5915208"/>
              <a:gd name="connsiteY14" fmla="*/ 3829584 h 6858000"/>
              <a:gd name="connsiteX15" fmla="*/ 5915208 w 5915208"/>
              <a:gd name="connsiteY15" fmla="*/ 4164683 h 6858000"/>
              <a:gd name="connsiteX16" fmla="*/ 5915208 w 5915208"/>
              <a:gd name="connsiteY16" fmla="*/ 4555985 h 6858000"/>
              <a:gd name="connsiteX17" fmla="*/ 5915208 w 5915208"/>
              <a:gd name="connsiteY17" fmla="*/ 4769384 h 6858000"/>
              <a:gd name="connsiteX18" fmla="*/ 5915208 w 5915208"/>
              <a:gd name="connsiteY18" fmla="*/ 5221268 h 6858000"/>
              <a:gd name="connsiteX19" fmla="*/ 5915208 w 5915208"/>
              <a:gd name="connsiteY19" fmla="*/ 6161068 h 6858000"/>
              <a:gd name="connsiteX20" fmla="*/ 5218272 w 5915208"/>
              <a:gd name="connsiteY20" fmla="*/ 6858000 h 6858000"/>
              <a:gd name="connsiteX21" fmla="*/ 5200271 w 5915208"/>
              <a:gd name="connsiteY21" fmla="*/ 6858000 h 6858000"/>
              <a:gd name="connsiteX22" fmla="*/ 18001 w 5915208"/>
              <a:gd name="connsiteY22" fmla="*/ 6858000 h 6858000"/>
              <a:gd name="connsiteX23" fmla="*/ 0 w 5915208"/>
              <a:gd name="connsiteY23" fmla="*/ 6858000 h 6858000"/>
              <a:gd name="connsiteX24" fmla="*/ 0 w 5915208"/>
              <a:gd name="connsiteY24"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056585 h 6858000"/>
              <a:gd name="connsiteX4" fmla="*/ 5915208 w 5915208"/>
              <a:gd name="connsiteY4" fmla="*/ 1269984 h 6858000"/>
              <a:gd name="connsiteX5" fmla="*/ 5915208 w 5915208"/>
              <a:gd name="connsiteY5" fmla="*/ 1605083 h 6858000"/>
              <a:gd name="connsiteX6" fmla="*/ 5915208 w 5915208"/>
              <a:gd name="connsiteY6" fmla="*/ 1996385 h 6858000"/>
              <a:gd name="connsiteX7" fmla="*/ 5915208 w 5915208"/>
              <a:gd name="connsiteY7" fmla="*/ 2209784 h 6858000"/>
              <a:gd name="connsiteX8" fmla="*/ 5915208 w 5915208"/>
              <a:gd name="connsiteY8" fmla="*/ 2559600 h 6858000"/>
              <a:gd name="connsiteX9" fmla="*/ 5915208 w 5915208"/>
              <a:gd name="connsiteY9" fmla="*/ 2661668 h 6858000"/>
              <a:gd name="connsiteX10" fmla="*/ 5915208 w 5915208"/>
              <a:gd name="connsiteY10" fmla="*/ 2772999 h 6858000"/>
              <a:gd name="connsiteX11" fmla="*/ 5915208 w 5915208"/>
              <a:gd name="connsiteY11" fmla="*/ 3601468 h 6858000"/>
              <a:gd name="connsiteX12" fmla="*/ 5915208 w 5915208"/>
              <a:gd name="connsiteY12" fmla="*/ 3616185 h 6858000"/>
              <a:gd name="connsiteX13" fmla="*/ 5915208 w 5915208"/>
              <a:gd name="connsiteY13" fmla="*/ 3829584 h 6858000"/>
              <a:gd name="connsiteX14" fmla="*/ 5915208 w 5915208"/>
              <a:gd name="connsiteY14" fmla="*/ 4164683 h 6858000"/>
              <a:gd name="connsiteX15" fmla="*/ 5915208 w 5915208"/>
              <a:gd name="connsiteY15" fmla="*/ 4555985 h 6858000"/>
              <a:gd name="connsiteX16" fmla="*/ 5915208 w 5915208"/>
              <a:gd name="connsiteY16" fmla="*/ 4769384 h 6858000"/>
              <a:gd name="connsiteX17" fmla="*/ 5915208 w 5915208"/>
              <a:gd name="connsiteY17" fmla="*/ 5221268 h 6858000"/>
              <a:gd name="connsiteX18" fmla="*/ 5915208 w 5915208"/>
              <a:gd name="connsiteY18" fmla="*/ 6161068 h 6858000"/>
              <a:gd name="connsiteX19" fmla="*/ 5218272 w 5915208"/>
              <a:gd name="connsiteY19" fmla="*/ 6858000 h 6858000"/>
              <a:gd name="connsiteX20" fmla="*/ 5200271 w 5915208"/>
              <a:gd name="connsiteY20" fmla="*/ 6858000 h 6858000"/>
              <a:gd name="connsiteX21" fmla="*/ 18001 w 5915208"/>
              <a:gd name="connsiteY21" fmla="*/ 6858000 h 6858000"/>
              <a:gd name="connsiteX22" fmla="*/ 0 w 5915208"/>
              <a:gd name="connsiteY22" fmla="*/ 6858000 h 6858000"/>
              <a:gd name="connsiteX23" fmla="*/ 0 w 5915208"/>
              <a:gd name="connsiteY23"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269984 h 6858000"/>
              <a:gd name="connsiteX4" fmla="*/ 5915208 w 5915208"/>
              <a:gd name="connsiteY4" fmla="*/ 1605083 h 6858000"/>
              <a:gd name="connsiteX5" fmla="*/ 5915208 w 5915208"/>
              <a:gd name="connsiteY5" fmla="*/ 1996385 h 6858000"/>
              <a:gd name="connsiteX6" fmla="*/ 5915208 w 5915208"/>
              <a:gd name="connsiteY6" fmla="*/ 2209784 h 6858000"/>
              <a:gd name="connsiteX7" fmla="*/ 5915208 w 5915208"/>
              <a:gd name="connsiteY7" fmla="*/ 2559600 h 6858000"/>
              <a:gd name="connsiteX8" fmla="*/ 5915208 w 5915208"/>
              <a:gd name="connsiteY8" fmla="*/ 2661668 h 6858000"/>
              <a:gd name="connsiteX9" fmla="*/ 5915208 w 5915208"/>
              <a:gd name="connsiteY9" fmla="*/ 2772999 h 6858000"/>
              <a:gd name="connsiteX10" fmla="*/ 5915208 w 5915208"/>
              <a:gd name="connsiteY10" fmla="*/ 3601468 h 6858000"/>
              <a:gd name="connsiteX11" fmla="*/ 5915208 w 5915208"/>
              <a:gd name="connsiteY11" fmla="*/ 3616185 h 6858000"/>
              <a:gd name="connsiteX12" fmla="*/ 5915208 w 5915208"/>
              <a:gd name="connsiteY12" fmla="*/ 3829584 h 6858000"/>
              <a:gd name="connsiteX13" fmla="*/ 5915208 w 5915208"/>
              <a:gd name="connsiteY13" fmla="*/ 4164683 h 6858000"/>
              <a:gd name="connsiteX14" fmla="*/ 5915208 w 5915208"/>
              <a:gd name="connsiteY14" fmla="*/ 4555985 h 6858000"/>
              <a:gd name="connsiteX15" fmla="*/ 5915208 w 5915208"/>
              <a:gd name="connsiteY15" fmla="*/ 4769384 h 6858000"/>
              <a:gd name="connsiteX16" fmla="*/ 5915208 w 5915208"/>
              <a:gd name="connsiteY16" fmla="*/ 5221268 h 6858000"/>
              <a:gd name="connsiteX17" fmla="*/ 5915208 w 5915208"/>
              <a:gd name="connsiteY17" fmla="*/ 6161068 h 6858000"/>
              <a:gd name="connsiteX18" fmla="*/ 5218272 w 5915208"/>
              <a:gd name="connsiteY18" fmla="*/ 6858000 h 6858000"/>
              <a:gd name="connsiteX19" fmla="*/ 5200271 w 5915208"/>
              <a:gd name="connsiteY19" fmla="*/ 6858000 h 6858000"/>
              <a:gd name="connsiteX20" fmla="*/ 18001 w 5915208"/>
              <a:gd name="connsiteY20" fmla="*/ 6858000 h 6858000"/>
              <a:gd name="connsiteX21" fmla="*/ 0 w 5915208"/>
              <a:gd name="connsiteY21" fmla="*/ 6858000 h 6858000"/>
              <a:gd name="connsiteX22" fmla="*/ 0 w 5915208"/>
              <a:gd name="connsiteY22"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605083 h 6858000"/>
              <a:gd name="connsiteX4" fmla="*/ 5915208 w 5915208"/>
              <a:gd name="connsiteY4" fmla="*/ 1996385 h 6858000"/>
              <a:gd name="connsiteX5" fmla="*/ 5915208 w 5915208"/>
              <a:gd name="connsiteY5" fmla="*/ 2209784 h 6858000"/>
              <a:gd name="connsiteX6" fmla="*/ 5915208 w 5915208"/>
              <a:gd name="connsiteY6" fmla="*/ 2559600 h 6858000"/>
              <a:gd name="connsiteX7" fmla="*/ 5915208 w 5915208"/>
              <a:gd name="connsiteY7" fmla="*/ 2661668 h 6858000"/>
              <a:gd name="connsiteX8" fmla="*/ 5915208 w 5915208"/>
              <a:gd name="connsiteY8" fmla="*/ 2772999 h 6858000"/>
              <a:gd name="connsiteX9" fmla="*/ 5915208 w 5915208"/>
              <a:gd name="connsiteY9" fmla="*/ 3601468 h 6858000"/>
              <a:gd name="connsiteX10" fmla="*/ 5915208 w 5915208"/>
              <a:gd name="connsiteY10" fmla="*/ 3616185 h 6858000"/>
              <a:gd name="connsiteX11" fmla="*/ 5915208 w 5915208"/>
              <a:gd name="connsiteY11" fmla="*/ 3829584 h 6858000"/>
              <a:gd name="connsiteX12" fmla="*/ 5915208 w 5915208"/>
              <a:gd name="connsiteY12" fmla="*/ 4164683 h 6858000"/>
              <a:gd name="connsiteX13" fmla="*/ 5915208 w 5915208"/>
              <a:gd name="connsiteY13" fmla="*/ 4555985 h 6858000"/>
              <a:gd name="connsiteX14" fmla="*/ 5915208 w 5915208"/>
              <a:gd name="connsiteY14" fmla="*/ 4769384 h 6858000"/>
              <a:gd name="connsiteX15" fmla="*/ 5915208 w 5915208"/>
              <a:gd name="connsiteY15" fmla="*/ 5221268 h 6858000"/>
              <a:gd name="connsiteX16" fmla="*/ 5915208 w 5915208"/>
              <a:gd name="connsiteY16" fmla="*/ 6161068 h 6858000"/>
              <a:gd name="connsiteX17" fmla="*/ 5218272 w 5915208"/>
              <a:gd name="connsiteY17" fmla="*/ 6858000 h 6858000"/>
              <a:gd name="connsiteX18" fmla="*/ 5200271 w 5915208"/>
              <a:gd name="connsiteY18" fmla="*/ 6858000 h 6858000"/>
              <a:gd name="connsiteX19" fmla="*/ 18001 w 5915208"/>
              <a:gd name="connsiteY19" fmla="*/ 6858000 h 6858000"/>
              <a:gd name="connsiteX20" fmla="*/ 0 w 5915208"/>
              <a:gd name="connsiteY20" fmla="*/ 6858000 h 6858000"/>
              <a:gd name="connsiteX21" fmla="*/ 0 w 5915208"/>
              <a:gd name="connsiteY21"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996385 h 6858000"/>
              <a:gd name="connsiteX4" fmla="*/ 5915208 w 5915208"/>
              <a:gd name="connsiteY4" fmla="*/ 2209784 h 6858000"/>
              <a:gd name="connsiteX5" fmla="*/ 5915208 w 5915208"/>
              <a:gd name="connsiteY5" fmla="*/ 2559600 h 6858000"/>
              <a:gd name="connsiteX6" fmla="*/ 5915208 w 5915208"/>
              <a:gd name="connsiteY6" fmla="*/ 2661668 h 6858000"/>
              <a:gd name="connsiteX7" fmla="*/ 5915208 w 5915208"/>
              <a:gd name="connsiteY7" fmla="*/ 2772999 h 6858000"/>
              <a:gd name="connsiteX8" fmla="*/ 5915208 w 5915208"/>
              <a:gd name="connsiteY8" fmla="*/ 3601468 h 6858000"/>
              <a:gd name="connsiteX9" fmla="*/ 5915208 w 5915208"/>
              <a:gd name="connsiteY9" fmla="*/ 3616185 h 6858000"/>
              <a:gd name="connsiteX10" fmla="*/ 5915208 w 5915208"/>
              <a:gd name="connsiteY10" fmla="*/ 3829584 h 6858000"/>
              <a:gd name="connsiteX11" fmla="*/ 5915208 w 5915208"/>
              <a:gd name="connsiteY11" fmla="*/ 4164683 h 6858000"/>
              <a:gd name="connsiteX12" fmla="*/ 5915208 w 5915208"/>
              <a:gd name="connsiteY12" fmla="*/ 4555985 h 6858000"/>
              <a:gd name="connsiteX13" fmla="*/ 5915208 w 5915208"/>
              <a:gd name="connsiteY13" fmla="*/ 4769384 h 6858000"/>
              <a:gd name="connsiteX14" fmla="*/ 5915208 w 5915208"/>
              <a:gd name="connsiteY14" fmla="*/ 5221268 h 6858000"/>
              <a:gd name="connsiteX15" fmla="*/ 5915208 w 5915208"/>
              <a:gd name="connsiteY15" fmla="*/ 6161068 h 6858000"/>
              <a:gd name="connsiteX16" fmla="*/ 5218272 w 5915208"/>
              <a:gd name="connsiteY16" fmla="*/ 6858000 h 6858000"/>
              <a:gd name="connsiteX17" fmla="*/ 5200271 w 5915208"/>
              <a:gd name="connsiteY17" fmla="*/ 6858000 h 6858000"/>
              <a:gd name="connsiteX18" fmla="*/ 18001 w 5915208"/>
              <a:gd name="connsiteY18" fmla="*/ 6858000 h 6858000"/>
              <a:gd name="connsiteX19" fmla="*/ 0 w 5915208"/>
              <a:gd name="connsiteY19" fmla="*/ 6858000 h 6858000"/>
              <a:gd name="connsiteX20" fmla="*/ 0 w 5915208"/>
              <a:gd name="connsiteY20"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209784 h 6858000"/>
              <a:gd name="connsiteX4" fmla="*/ 5915208 w 5915208"/>
              <a:gd name="connsiteY4" fmla="*/ 2559600 h 6858000"/>
              <a:gd name="connsiteX5" fmla="*/ 5915208 w 5915208"/>
              <a:gd name="connsiteY5" fmla="*/ 2661668 h 6858000"/>
              <a:gd name="connsiteX6" fmla="*/ 5915208 w 5915208"/>
              <a:gd name="connsiteY6" fmla="*/ 2772999 h 6858000"/>
              <a:gd name="connsiteX7" fmla="*/ 5915208 w 5915208"/>
              <a:gd name="connsiteY7" fmla="*/ 3601468 h 6858000"/>
              <a:gd name="connsiteX8" fmla="*/ 5915208 w 5915208"/>
              <a:gd name="connsiteY8" fmla="*/ 3616185 h 6858000"/>
              <a:gd name="connsiteX9" fmla="*/ 5915208 w 5915208"/>
              <a:gd name="connsiteY9" fmla="*/ 3829584 h 6858000"/>
              <a:gd name="connsiteX10" fmla="*/ 5915208 w 5915208"/>
              <a:gd name="connsiteY10" fmla="*/ 4164683 h 6858000"/>
              <a:gd name="connsiteX11" fmla="*/ 5915208 w 5915208"/>
              <a:gd name="connsiteY11" fmla="*/ 4555985 h 6858000"/>
              <a:gd name="connsiteX12" fmla="*/ 5915208 w 5915208"/>
              <a:gd name="connsiteY12" fmla="*/ 4769384 h 6858000"/>
              <a:gd name="connsiteX13" fmla="*/ 5915208 w 5915208"/>
              <a:gd name="connsiteY13" fmla="*/ 5221268 h 6858000"/>
              <a:gd name="connsiteX14" fmla="*/ 5915208 w 5915208"/>
              <a:gd name="connsiteY14" fmla="*/ 6161068 h 6858000"/>
              <a:gd name="connsiteX15" fmla="*/ 5218272 w 5915208"/>
              <a:gd name="connsiteY15" fmla="*/ 6858000 h 6858000"/>
              <a:gd name="connsiteX16" fmla="*/ 5200271 w 5915208"/>
              <a:gd name="connsiteY16" fmla="*/ 6858000 h 6858000"/>
              <a:gd name="connsiteX17" fmla="*/ 18001 w 5915208"/>
              <a:gd name="connsiteY17" fmla="*/ 6858000 h 6858000"/>
              <a:gd name="connsiteX18" fmla="*/ 0 w 5915208"/>
              <a:gd name="connsiteY18" fmla="*/ 6858000 h 6858000"/>
              <a:gd name="connsiteX19" fmla="*/ 0 w 5915208"/>
              <a:gd name="connsiteY19"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559600 h 6858000"/>
              <a:gd name="connsiteX4" fmla="*/ 5915208 w 5915208"/>
              <a:gd name="connsiteY4" fmla="*/ 2661668 h 6858000"/>
              <a:gd name="connsiteX5" fmla="*/ 5915208 w 5915208"/>
              <a:gd name="connsiteY5" fmla="*/ 2772999 h 6858000"/>
              <a:gd name="connsiteX6" fmla="*/ 5915208 w 5915208"/>
              <a:gd name="connsiteY6" fmla="*/ 3601468 h 6858000"/>
              <a:gd name="connsiteX7" fmla="*/ 5915208 w 5915208"/>
              <a:gd name="connsiteY7" fmla="*/ 3616185 h 6858000"/>
              <a:gd name="connsiteX8" fmla="*/ 5915208 w 5915208"/>
              <a:gd name="connsiteY8" fmla="*/ 3829584 h 6858000"/>
              <a:gd name="connsiteX9" fmla="*/ 5915208 w 5915208"/>
              <a:gd name="connsiteY9" fmla="*/ 4164683 h 6858000"/>
              <a:gd name="connsiteX10" fmla="*/ 5915208 w 5915208"/>
              <a:gd name="connsiteY10" fmla="*/ 4555985 h 6858000"/>
              <a:gd name="connsiteX11" fmla="*/ 5915208 w 5915208"/>
              <a:gd name="connsiteY11" fmla="*/ 4769384 h 6858000"/>
              <a:gd name="connsiteX12" fmla="*/ 5915208 w 5915208"/>
              <a:gd name="connsiteY12" fmla="*/ 5221268 h 6858000"/>
              <a:gd name="connsiteX13" fmla="*/ 5915208 w 5915208"/>
              <a:gd name="connsiteY13" fmla="*/ 6161068 h 6858000"/>
              <a:gd name="connsiteX14" fmla="*/ 5218272 w 5915208"/>
              <a:gd name="connsiteY14" fmla="*/ 6858000 h 6858000"/>
              <a:gd name="connsiteX15" fmla="*/ 5200271 w 5915208"/>
              <a:gd name="connsiteY15" fmla="*/ 6858000 h 6858000"/>
              <a:gd name="connsiteX16" fmla="*/ 18001 w 5915208"/>
              <a:gd name="connsiteY16" fmla="*/ 6858000 h 6858000"/>
              <a:gd name="connsiteX17" fmla="*/ 0 w 5915208"/>
              <a:gd name="connsiteY17" fmla="*/ 6858000 h 6858000"/>
              <a:gd name="connsiteX18" fmla="*/ 0 w 5915208"/>
              <a:gd name="connsiteY18"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661668 h 6858000"/>
              <a:gd name="connsiteX4" fmla="*/ 5915208 w 5915208"/>
              <a:gd name="connsiteY4" fmla="*/ 2772999 h 6858000"/>
              <a:gd name="connsiteX5" fmla="*/ 5915208 w 5915208"/>
              <a:gd name="connsiteY5" fmla="*/ 3601468 h 6858000"/>
              <a:gd name="connsiteX6" fmla="*/ 5915208 w 5915208"/>
              <a:gd name="connsiteY6" fmla="*/ 3616185 h 6858000"/>
              <a:gd name="connsiteX7" fmla="*/ 5915208 w 5915208"/>
              <a:gd name="connsiteY7" fmla="*/ 3829584 h 6858000"/>
              <a:gd name="connsiteX8" fmla="*/ 5915208 w 5915208"/>
              <a:gd name="connsiteY8" fmla="*/ 4164683 h 6858000"/>
              <a:gd name="connsiteX9" fmla="*/ 5915208 w 5915208"/>
              <a:gd name="connsiteY9" fmla="*/ 4555985 h 6858000"/>
              <a:gd name="connsiteX10" fmla="*/ 5915208 w 5915208"/>
              <a:gd name="connsiteY10" fmla="*/ 4769384 h 6858000"/>
              <a:gd name="connsiteX11" fmla="*/ 5915208 w 5915208"/>
              <a:gd name="connsiteY11" fmla="*/ 5221268 h 6858000"/>
              <a:gd name="connsiteX12" fmla="*/ 5915208 w 5915208"/>
              <a:gd name="connsiteY12" fmla="*/ 6161068 h 6858000"/>
              <a:gd name="connsiteX13" fmla="*/ 5218272 w 5915208"/>
              <a:gd name="connsiteY13" fmla="*/ 6858000 h 6858000"/>
              <a:gd name="connsiteX14" fmla="*/ 5200271 w 5915208"/>
              <a:gd name="connsiteY14" fmla="*/ 6858000 h 6858000"/>
              <a:gd name="connsiteX15" fmla="*/ 18001 w 5915208"/>
              <a:gd name="connsiteY15" fmla="*/ 6858000 h 6858000"/>
              <a:gd name="connsiteX16" fmla="*/ 0 w 5915208"/>
              <a:gd name="connsiteY16" fmla="*/ 6858000 h 6858000"/>
              <a:gd name="connsiteX17" fmla="*/ 0 w 5915208"/>
              <a:gd name="connsiteY17"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772999 h 6858000"/>
              <a:gd name="connsiteX4" fmla="*/ 5915208 w 5915208"/>
              <a:gd name="connsiteY4" fmla="*/ 3601468 h 6858000"/>
              <a:gd name="connsiteX5" fmla="*/ 5915208 w 5915208"/>
              <a:gd name="connsiteY5" fmla="*/ 3616185 h 6858000"/>
              <a:gd name="connsiteX6" fmla="*/ 5915208 w 5915208"/>
              <a:gd name="connsiteY6" fmla="*/ 3829584 h 6858000"/>
              <a:gd name="connsiteX7" fmla="*/ 5915208 w 5915208"/>
              <a:gd name="connsiteY7" fmla="*/ 4164683 h 6858000"/>
              <a:gd name="connsiteX8" fmla="*/ 5915208 w 5915208"/>
              <a:gd name="connsiteY8" fmla="*/ 4555985 h 6858000"/>
              <a:gd name="connsiteX9" fmla="*/ 5915208 w 5915208"/>
              <a:gd name="connsiteY9" fmla="*/ 4769384 h 6858000"/>
              <a:gd name="connsiteX10" fmla="*/ 5915208 w 5915208"/>
              <a:gd name="connsiteY10" fmla="*/ 5221268 h 6858000"/>
              <a:gd name="connsiteX11" fmla="*/ 5915208 w 5915208"/>
              <a:gd name="connsiteY11" fmla="*/ 6161068 h 6858000"/>
              <a:gd name="connsiteX12" fmla="*/ 5218272 w 5915208"/>
              <a:gd name="connsiteY12" fmla="*/ 6858000 h 6858000"/>
              <a:gd name="connsiteX13" fmla="*/ 5200271 w 5915208"/>
              <a:gd name="connsiteY13" fmla="*/ 6858000 h 6858000"/>
              <a:gd name="connsiteX14" fmla="*/ 18001 w 5915208"/>
              <a:gd name="connsiteY14" fmla="*/ 6858000 h 6858000"/>
              <a:gd name="connsiteX15" fmla="*/ 0 w 5915208"/>
              <a:gd name="connsiteY15" fmla="*/ 6858000 h 6858000"/>
              <a:gd name="connsiteX16" fmla="*/ 0 w 5915208"/>
              <a:gd name="connsiteY16"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3601468 h 6858000"/>
              <a:gd name="connsiteX4" fmla="*/ 5915208 w 5915208"/>
              <a:gd name="connsiteY4" fmla="*/ 3616185 h 6858000"/>
              <a:gd name="connsiteX5" fmla="*/ 5915208 w 5915208"/>
              <a:gd name="connsiteY5" fmla="*/ 3829584 h 6858000"/>
              <a:gd name="connsiteX6" fmla="*/ 5915208 w 5915208"/>
              <a:gd name="connsiteY6" fmla="*/ 4164683 h 6858000"/>
              <a:gd name="connsiteX7" fmla="*/ 5915208 w 5915208"/>
              <a:gd name="connsiteY7" fmla="*/ 4555985 h 6858000"/>
              <a:gd name="connsiteX8" fmla="*/ 5915208 w 5915208"/>
              <a:gd name="connsiteY8" fmla="*/ 4769384 h 6858000"/>
              <a:gd name="connsiteX9" fmla="*/ 5915208 w 5915208"/>
              <a:gd name="connsiteY9" fmla="*/ 5221268 h 6858000"/>
              <a:gd name="connsiteX10" fmla="*/ 5915208 w 5915208"/>
              <a:gd name="connsiteY10" fmla="*/ 6161068 h 6858000"/>
              <a:gd name="connsiteX11" fmla="*/ 5218272 w 5915208"/>
              <a:gd name="connsiteY11" fmla="*/ 6858000 h 6858000"/>
              <a:gd name="connsiteX12" fmla="*/ 5200271 w 5915208"/>
              <a:gd name="connsiteY12" fmla="*/ 6858000 h 6858000"/>
              <a:gd name="connsiteX13" fmla="*/ 18001 w 5915208"/>
              <a:gd name="connsiteY13" fmla="*/ 6858000 h 6858000"/>
              <a:gd name="connsiteX14" fmla="*/ 0 w 5915208"/>
              <a:gd name="connsiteY14" fmla="*/ 6858000 h 6858000"/>
              <a:gd name="connsiteX15" fmla="*/ 0 w 5915208"/>
              <a:gd name="connsiteY15"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3601468 h 6858000"/>
              <a:gd name="connsiteX4" fmla="*/ 5915208 w 5915208"/>
              <a:gd name="connsiteY4" fmla="*/ 3829584 h 6858000"/>
              <a:gd name="connsiteX5" fmla="*/ 5915208 w 5915208"/>
              <a:gd name="connsiteY5" fmla="*/ 4164683 h 6858000"/>
              <a:gd name="connsiteX6" fmla="*/ 5915208 w 5915208"/>
              <a:gd name="connsiteY6" fmla="*/ 4555985 h 6858000"/>
              <a:gd name="connsiteX7" fmla="*/ 5915208 w 5915208"/>
              <a:gd name="connsiteY7" fmla="*/ 4769384 h 6858000"/>
              <a:gd name="connsiteX8" fmla="*/ 5915208 w 5915208"/>
              <a:gd name="connsiteY8" fmla="*/ 5221268 h 6858000"/>
              <a:gd name="connsiteX9" fmla="*/ 5915208 w 5915208"/>
              <a:gd name="connsiteY9" fmla="*/ 6161068 h 6858000"/>
              <a:gd name="connsiteX10" fmla="*/ 5218272 w 5915208"/>
              <a:gd name="connsiteY10" fmla="*/ 6858000 h 6858000"/>
              <a:gd name="connsiteX11" fmla="*/ 5200271 w 5915208"/>
              <a:gd name="connsiteY11" fmla="*/ 6858000 h 6858000"/>
              <a:gd name="connsiteX12" fmla="*/ 18001 w 5915208"/>
              <a:gd name="connsiteY12" fmla="*/ 6858000 h 6858000"/>
              <a:gd name="connsiteX13" fmla="*/ 0 w 5915208"/>
              <a:gd name="connsiteY13" fmla="*/ 6858000 h 6858000"/>
              <a:gd name="connsiteX14" fmla="*/ 0 w 5915208"/>
              <a:gd name="connsiteY14"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3829584 h 6858000"/>
              <a:gd name="connsiteX4" fmla="*/ 5915208 w 5915208"/>
              <a:gd name="connsiteY4" fmla="*/ 4164683 h 6858000"/>
              <a:gd name="connsiteX5" fmla="*/ 5915208 w 5915208"/>
              <a:gd name="connsiteY5" fmla="*/ 4555985 h 6858000"/>
              <a:gd name="connsiteX6" fmla="*/ 5915208 w 5915208"/>
              <a:gd name="connsiteY6" fmla="*/ 4769384 h 6858000"/>
              <a:gd name="connsiteX7" fmla="*/ 5915208 w 5915208"/>
              <a:gd name="connsiteY7" fmla="*/ 5221268 h 6858000"/>
              <a:gd name="connsiteX8" fmla="*/ 5915208 w 5915208"/>
              <a:gd name="connsiteY8" fmla="*/ 6161068 h 6858000"/>
              <a:gd name="connsiteX9" fmla="*/ 5218272 w 5915208"/>
              <a:gd name="connsiteY9" fmla="*/ 6858000 h 6858000"/>
              <a:gd name="connsiteX10" fmla="*/ 5200271 w 5915208"/>
              <a:gd name="connsiteY10" fmla="*/ 6858000 h 6858000"/>
              <a:gd name="connsiteX11" fmla="*/ 18001 w 5915208"/>
              <a:gd name="connsiteY11" fmla="*/ 6858000 h 6858000"/>
              <a:gd name="connsiteX12" fmla="*/ 0 w 5915208"/>
              <a:gd name="connsiteY12" fmla="*/ 6858000 h 6858000"/>
              <a:gd name="connsiteX13" fmla="*/ 0 w 5915208"/>
              <a:gd name="connsiteY13"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4164683 h 6858000"/>
              <a:gd name="connsiteX4" fmla="*/ 5915208 w 5915208"/>
              <a:gd name="connsiteY4" fmla="*/ 4555985 h 6858000"/>
              <a:gd name="connsiteX5" fmla="*/ 5915208 w 5915208"/>
              <a:gd name="connsiteY5" fmla="*/ 4769384 h 6858000"/>
              <a:gd name="connsiteX6" fmla="*/ 5915208 w 5915208"/>
              <a:gd name="connsiteY6" fmla="*/ 5221268 h 6858000"/>
              <a:gd name="connsiteX7" fmla="*/ 5915208 w 5915208"/>
              <a:gd name="connsiteY7" fmla="*/ 6161068 h 6858000"/>
              <a:gd name="connsiteX8" fmla="*/ 5218272 w 5915208"/>
              <a:gd name="connsiteY8" fmla="*/ 6858000 h 6858000"/>
              <a:gd name="connsiteX9" fmla="*/ 5200271 w 5915208"/>
              <a:gd name="connsiteY9" fmla="*/ 6858000 h 6858000"/>
              <a:gd name="connsiteX10" fmla="*/ 18001 w 5915208"/>
              <a:gd name="connsiteY10" fmla="*/ 6858000 h 6858000"/>
              <a:gd name="connsiteX11" fmla="*/ 0 w 5915208"/>
              <a:gd name="connsiteY11" fmla="*/ 6858000 h 6858000"/>
              <a:gd name="connsiteX12" fmla="*/ 0 w 5915208"/>
              <a:gd name="connsiteY12"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4555985 h 6858000"/>
              <a:gd name="connsiteX4" fmla="*/ 5915208 w 5915208"/>
              <a:gd name="connsiteY4" fmla="*/ 4769384 h 6858000"/>
              <a:gd name="connsiteX5" fmla="*/ 5915208 w 5915208"/>
              <a:gd name="connsiteY5" fmla="*/ 5221268 h 6858000"/>
              <a:gd name="connsiteX6" fmla="*/ 5915208 w 5915208"/>
              <a:gd name="connsiteY6" fmla="*/ 6161068 h 6858000"/>
              <a:gd name="connsiteX7" fmla="*/ 5218272 w 5915208"/>
              <a:gd name="connsiteY7" fmla="*/ 6858000 h 6858000"/>
              <a:gd name="connsiteX8" fmla="*/ 5200271 w 5915208"/>
              <a:gd name="connsiteY8" fmla="*/ 6858000 h 6858000"/>
              <a:gd name="connsiteX9" fmla="*/ 18001 w 5915208"/>
              <a:gd name="connsiteY9" fmla="*/ 6858000 h 6858000"/>
              <a:gd name="connsiteX10" fmla="*/ 0 w 5915208"/>
              <a:gd name="connsiteY10" fmla="*/ 6858000 h 6858000"/>
              <a:gd name="connsiteX11" fmla="*/ 0 w 5915208"/>
              <a:gd name="connsiteY11"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4769384 h 6858000"/>
              <a:gd name="connsiteX4" fmla="*/ 5915208 w 5915208"/>
              <a:gd name="connsiteY4" fmla="*/ 5221268 h 6858000"/>
              <a:gd name="connsiteX5" fmla="*/ 5915208 w 5915208"/>
              <a:gd name="connsiteY5" fmla="*/ 6161068 h 6858000"/>
              <a:gd name="connsiteX6" fmla="*/ 5218272 w 5915208"/>
              <a:gd name="connsiteY6" fmla="*/ 6858000 h 6858000"/>
              <a:gd name="connsiteX7" fmla="*/ 5200271 w 5915208"/>
              <a:gd name="connsiteY7" fmla="*/ 6858000 h 6858000"/>
              <a:gd name="connsiteX8" fmla="*/ 18001 w 5915208"/>
              <a:gd name="connsiteY8" fmla="*/ 6858000 h 6858000"/>
              <a:gd name="connsiteX9" fmla="*/ 0 w 5915208"/>
              <a:gd name="connsiteY9" fmla="*/ 6858000 h 6858000"/>
              <a:gd name="connsiteX10" fmla="*/ 0 w 5915208"/>
              <a:gd name="connsiteY10"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5221268 h 6858000"/>
              <a:gd name="connsiteX4" fmla="*/ 5915208 w 5915208"/>
              <a:gd name="connsiteY4" fmla="*/ 6161068 h 6858000"/>
              <a:gd name="connsiteX5" fmla="*/ 5218272 w 5915208"/>
              <a:gd name="connsiteY5" fmla="*/ 6858000 h 6858000"/>
              <a:gd name="connsiteX6" fmla="*/ 5200271 w 5915208"/>
              <a:gd name="connsiteY6" fmla="*/ 6858000 h 6858000"/>
              <a:gd name="connsiteX7" fmla="*/ 18001 w 5915208"/>
              <a:gd name="connsiteY7" fmla="*/ 6858000 h 6858000"/>
              <a:gd name="connsiteX8" fmla="*/ 0 w 5915208"/>
              <a:gd name="connsiteY8" fmla="*/ 6858000 h 6858000"/>
              <a:gd name="connsiteX9" fmla="*/ 0 w 5915208"/>
              <a:gd name="connsiteY9"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161068 h 6858000"/>
              <a:gd name="connsiteX4" fmla="*/ 5218272 w 5915208"/>
              <a:gd name="connsiteY4" fmla="*/ 6858000 h 6858000"/>
              <a:gd name="connsiteX5" fmla="*/ 5200271 w 5915208"/>
              <a:gd name="connsiteY5" fmla="*/ 6858000 h 6858000"/>
              <a:gd name="connsiteX6" fmla="*/ 18001 w 5915208"/>
              <a:gd name="connsiteY6" fmla="*/ 6858000 h 6858000"/>
              <a:gd name="connsiteX7" fmla="*/ 0 w 5915208"/>
              <a:gd name="connsiteY7" fmla="*/ 6858000 h 6858000"/>
              <a:gd name="connsiteX8" fmla="*/ 0 w 5915208"/>
              <a:gd name="connsiteY8"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161068 h 6858000"/>
              <a:gd name="connsiteX4" fmla="*/ 5218272 w 5915208"/>
              <a:gd name="connsiteY4" fmla="*/ 6858000 h 6858000"/>
              <a:gd name="connsiteX5" fmla="*/ 5200271 w 5915208"/>
              <a:gd name="connsiteY5" fmla="*/ 6858000 h 6858000"/>
              <a:gd name="connsiteX6" fmla="*/ 0 w 5915208"/>
              <a:gd name="connsiteY6" fmla="*/ 6858000 h 6858000"/>
              <a:gd name="connsiteX7" fmla="*/ 0 w 5915208"/>
              <a:gd name="connsiteY7"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161068 h 6858000"/>
              <a:gd name="connsiteX4" fmla="*/ 5218272 w 5915208"/>
              <a:gd name="connsiteY4" fmla="*/ 6858000 h 6858000"/>
              <a:gd name="connsiteX5" fmla="*/ 0 w 5915208"/>
              <a:gd name="connsiteY5" fmla="*/ 6858000 h 6858000"/>
              <a:gd name="connsiteX6" fmla="*/ 0 w 59152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5208" h="6858000">
                <a:moveTo>
                  <a:pt x="0" y="0"/>
                </a:moveTo>
                <a:lnTo>
                  <a:pt x="18001" y="0"/>
                </a:lnTo>
                <a:lnTo>
                  <a:pt x="5915208" y="0"/>
                </a:lnTo>
                <a:lnTo>
                  <a:pt x="5915208" y="6161068"/>
                </a:lnTo>
                <a:lnTo>
                  <a:pt x="5218272" y="6858000"/>
                </a:lnTo>
                <a:lnTo>
                  <a:pt x="0" y="6858000"/>
                </a:lnTo>
                <a:lnTo>
                  <a:pt x="0" y="0"/>
                </a:lnTo>
                <a:close/>
              </a:path>
            </a:pathLst>
          </a:custGeom>
          <a:solidFill>
            <a:schemeClr val="bg1">
              <a:lumMod val="95000"/>
            </a:schemeClr>
          </a:solidFill>
        </p:spPr>
        <p:txBody>
          <a:bodyPr wrap="square" anchor="ctr" anchorCtr="0">
            <a:noAutofit/>
          </a:bodyPr>
          <a:lstStyle>
            <a:lvl1pPr marL="0" indent="0" algn="ctr">
              <a:buNone/>
              <a:defRPr/>
            </a:lvl1pPr>
          </a:lstStyle>
          <a:p>
            <a:r>
              <a:rPr lang="en-US" dirty="0"/>
              <a:t>Picture</a:t>
            </a:r>
          </a:p>
        </p:txBody>
      </p:sp>
      <p:grpSp>
        <p:nvGrpSpPr>
          <p:cNvPr id="36" name="Logo">
            <a:extLst>
              <a:ext uri="{FF2B5EF4-FFF2-40B4-BE49-F238E27FC236}">
                <a16:creationId xmlns:a16="http://schemas.microsoft.com/office/drawing/2014/main" id="{52BD5DE1-25E7-4063-A4CB-97C8F68BC549}"/>
              </a:ext>
            </a:extLst>
          </p:cNvPr>
          <p:cNvGrpSpPr>
            <a:grpSpLocks noChangeAspect="1"/>
          </p:cNvGrpSpPr>
          <p:nvPr/>
        </p:nvGrpSpPr>
        <p:grpSpPr bwMode="gray">
          <a:xfrm>
            <a:off x="10087301" y="6332746"/>
            <a:ext cx="1620211" cy="182247"/>
            <a:chOff x="1699815" y="1376831"/>
            <a:chExt cx="2700051" cy="303752"/>
          </a:xfrm>
          <a:solidFill>
            <a:schemeClr val="tx1"/>
          </a:solidFill>
        </p:grpSpPr>
        <p:sp>
          <p:nvSpPr>
            <p:cNvPr id="52" name="Freihandform: Form 51">
              <a:extLst>
                <a:ext uri="{FF2B5EF4-FFF2-40B4-BE49-F238E27FC236}">
                  <a16:creationId xmlns:a16="http://schemas.microsoft.com/office/drawing/2014/main" id="{E8CB5D86-0E97-4AAC-A05C-08919F60CC65}"/>
                </a:ext>
              </a:extLst>
            </p:cNvPr>
            <p:cNvSpPr/>
            <p:nvPr/>
          </p:nvSpPr>
          <p:spPr bwMode="gray">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3" name="Freihandform: Form 52">
              <a:extLst>
                <a:ext uri="{FF2B5EF4-FFF2-40B4-BE49-F238E27FC236}">
                  <a16:creationId xmlns:a16="http://schemas.microsoft.com/office/drawing/2014/main" id="{EACDA8B5-7978-4C3C-B344-85D0100C36ED}"/>
                </a:ext>
              </a:extLst>
            </p:cNvPr>
            <p:cNvSpPr/>
            <p:nvPr/>
          </p:nvSpPr>
          <p:spPr bwMode="gray">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4" name="Freihandform: Form 53">
              <a:extLst>
                <a:ext uri="{FF2B5EF4-FFF2-40B4-BE49-F238E27FC236}">
                  <a16:creationId xmlns:a16="http://schemas.microsoft.com/office/drawing/2014/main" id="{471DAE0E-7FFE-4CA7-9A97-BA843944CA77}"/>
                </a:ext>
              </a:extLst>
            </p:cNvPr>
            <p:cNvSpPr/>
            <p:nvPr/>
          </p:nvSpPr>
          <p:spPr bwMode="gray">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5" name="Freihandform: Form 54">
              <a:extLst>
                <a:ext uri="{FF2B5EF4-FFF2-40B4-BE49-F238E27FC236}">
                  <a16:creationId xmlns:a16="http://schemas.microsoft.com/office/drawing/2014/main" id="{1AC013A9-380A-4D9A-B66D-76710CF668D7}"/>
                </a:ext>
              </a:extLst>
            </p:cNvPr>
            <p:cNvSpPr/>
            <p:nvPr/>
          </p:nvSpPr>
          <p:spPr bwMode="gray">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6" name="Freihandform: Form 55">
              <a:extLst>
                <a:ext uri="{FF2B5EF4-FFF2-40B4-BE49-F238E27FC236}">
                  <a16:creationId xmlns:a16="http://schemas.microsoft.com/office/drawing/2014/main" id="{C213D3EA-4E6D-4D9B-8BF9-2EED70B30BB7}"/>
                </a:ext>
              </a:extLst>
            </p:cNvPr>
            <p:cNvSpPr/>
            <p:nvPr/>
          </p:nvSpPr>
          <p:spPr bwMode="gray">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57" name="Freihandform: Form 56">
              <a:extLst>
                <a:ext uri="{FF2B5EF4-FFF2-40B4-BE49-F238E27FC236}">
                  <a16:creationId xmlns:a16="http://schemas.microsoft.com/office/drawing/2014/main" id="{17E02ABE-0F09-4851-AEFE-780E6DCAC751}"/>
                </a:ext>
              </a:extLst>
            </p:cNvPr>
            <p:cNvSpPr/>
            <p:nvPr/>
          </p:nvSpPr>
          <p:spPr bwMode="gray">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58" name="Freihandform: Form 57">
              <a:extLst>
                <a:ext uri="{FF2B5EF4-FFF2-40B4-BE49-F238E27FC236}">
                  <a16:creationId xmlns:a16="http://schemas.microsoft.com/office/drawing/2014/main" id="{20ACF962-6FF8-49DF-A851-E3E702E1D438}"/>
                </a:ext>
              </a:extLst>
            </p:cNvPr>
            <p:cNvSpPr/>
            <p:nvPr/>
          </p:nvSpPr>
          <p:spPr bwMode="gray">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59" name="Freihandform: Form 58">
              <a:extLst>
                <a:ext uri="{FF2B5EF4-FFF2-40B4-BE49-F238E27FC236}">
                  <a16:creationId xmlns:a16="http://schemas.microsoft.com/office/drawing/2014/main" id="{F28D0977-F238-4F35-9159-CCD4CAF2DFC9}"/>
                </a:ext>
              </a:extLst>
            </p:cNvPr>
            <p:cNvSpPr/>
            <p:nvPr/>
          </p:nvSpPr>
          <p:spPr bwMode="gray">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60" name="Freihandform: Form 59">
              <a:extLst>
                <a:ext uri="{FF2B5EF4-FFF2-40B4-BE49-F238E27FC236}">
                  <a16:creationId xmlns:a16="http://schemas.microsoft.com/office/drawing/2014/main" id="{80395DFC-CD6A-4334-BE12-26F9CD7E2494}"/>
                </a:ext>
              </a:extLst>
            </p:cNvPr>
            <p:cNvSpPr/>
            <p:nvPr/>
          </p:nvSpPr>
          <p:spPr bwMode="gray">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61" name="Freihandform: Form 60">
              <a:extLst>
                <a:ext uri="{FF2B5EF4-FFF2-40B4-BE49-F238E27FC236}">
                  <a16:creationId xmlns:a16="http://schemas.microsoft.com/office/drawing/2014/main" id="{7237E09E-EA8B-4D04-B92B-2A90E18A1957}"/>
                </a:ext>
              </a:extLst>
            </p:cNvPr>
            <p:cNvSpPr/>
            <p:nvPr/>
          </p:nvSpPr>
          <p:spPr bwMode="gray">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62" name="Freihandform: Form 61">
              <a:extLst>
                <a:ext uri="{FF2B5EF4-FFF2-40B4-BE49-F238E27FC236}">
                  <a16:creationId xmlns:a16="http://schemas.microsoft.com/office/drawing/2014/main" id="{4B0D8C59-0FAE-48AA-823A-11F228607208}"/>
                </a:ext>
              </a:extLst>
            </p:cNvPr>
            <p:cNvSpPr/>
            <p:nvPr/>
          </p:nvSpPr>
          <p:spPr bwMode="gray">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63" name="Freihandform: Form 62">
              <a:extLst>
                <a:ext uri="{FF2B5EF4-FFF2-40B4-BE49-F238E27FC236}">
                  <a16:creationId xmlns:a16="http://schemas.microsoft.com/office/drawing/2014/main" id="{1AF54C46-F54D-480C-98EF-273BEAC4DA1A}"/>
                </a:ext>
              </a:extLst>
            </p:cNvPr>
            <p:cNvSpPr/>
            <p:nvPr/>
          </p:nvSpPr>
          <p:spPr bwMode="gray">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64" name="Freihandform: Form 63">
              <a:extLst>
                <a:ext uri="{FF2B5EF4-FFF2-40B4-BE49-F238E27FC236}">
                  <a16:creationId xmlns:a16="http://schemas.microsoft.com/office/drawing/2014/main" id="{9711EE08-F0CE-4631-BE7F-8608C98301AE}"/>
                </a:ext>
              </a:extLst>
            </p:cNvPr>
            <p:cNvSpPr/>
            <p:nvPr/>
          </p:nvSpPr>
          <p:spPr bwMode="gray">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65" name="Freihandform: Form 64">
              <a:extLst>
                <a:ext uri="{FF2B5EF4-FFF2-40B4-BE49-F238E27FC236}">
                  <a16:creationId xmlns:a16="http://schemas.microsoft.com/office/drawing/2014/main" id="{8B613F6A-BB89-4D3C-BE13-C16696FF0A06}"/>
                </a:ext>
              </a:extLst>
            </p:cNvPr>
            <p:cNvSpPr/>
            <p:nvPr/>
          </p:nvSpPr>
          <p:spPr bwMode="gray">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3" name="Footer Placeholder 2">
            <a:extLst>
              <a:ext uri="{FF2B5EF4-FFF2-40B4-BE49-F238E27FC236}">
                <a16:creationId xmlns:a16="http://schemas.microsoft.com/office/drawing/2014/main" id="{88139CFD-4676-4915-98A9-2A3632EEAA91}"/>
              </a:ext>
            </a:extLst>
          </p:cNvPr>
          <p:cNvSpPr>
            <a:spLocks noGrp="1"/>
          </p:cNvSpPr>
          <p:nvPr>
            <p:ph type="ftr" sz="quarter" idx="17"/>
          </p:nvPr>
        </p:nvSpPr>
        <p:spPr>
          <a:xfrm>
            <a:off x="6274800" y="5592353"/>
            <a:ext cx="1567912" cy="252000"/>
          </a:xfrm>
        </p:spPr>
        <p:txBody>
          <a:bodyPr/>
          <a:lstStyle>
            <a:lvl1pPr>
              <a:defRPr sz="1000"/>
            </a:lvl1pPr>
          </a:lstStyle>
          <a:p>
            <a:r>
              <a:rPr lang="en-US"/>
              <a:t>RESTRICTED</a:t>
            </a:r>
          </a:p>
        </p:txBody>
      </p:sp>
      <p:sp>
        <p:nvSpPr>
          <p:cNvPr id="24" name="Headline">
            <a:extLst>
              <a:ext uri="{FF2B5EF4-FFF2-40B4-BE49-F238E27FC236}">
                <a16:creationId xmlns:a16="http://schemas.microsoft.com/office/drawing/2014/main" id="{5A2B8B19-82FF-49D6-B2C7-CCC8E5661674}"/>
              </a:ext>
            </a:extLst>
          </p:cNvPr>
          <p:cNvSpPr>
            <a:spLocks noGrp="1"/>
          </p:cNvSpPr>
          <p:nvPr>
            <p:ph type="title" hasCustomPrompt="1"/>
          </p:nvPr>
        </p:nvSpPr>
        <p:spPr bwMode="black">
          <a:xfrm>
            <a:off x="6275320" y="1269000"/>
            <a:ext cx="5040000" cy="2052000"/>
          </a:xfrm>
          <a:ln>
            <a:noFill/>
          </a:ln>
        </p:spPr>
        <p:txBody>
          <a:bodyPr vert="horz" lIns="0" tIns="0" rIns="0" bIns="0" rtlCol="0" anchor="b" anchorCtr="0">
            <a:noAutofit/>
          </a:bodyPr>
          <a:lstStyle>
            <a:lvl1pPr>
              <a:defRPr lang="en-US" sz="6000" dirty="0">
                <a:solidFill>
                  <a:schemeClr val="tx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dirty="0"/>
              <a:t>Click to add title</a:t>
            </a:r>
          </a:p>
        </p:txBody>
      </p:sp>
      <p:sp>
        <p:nvSpPr>
          <p:cNvPr id="27" name="Subtitle 307">
            <a:extLst>
              <a:ext uri="{FF2B5EF4-FFF2-40B4-BE49-F238E27FC236}">
                <a16:creationId xmlns:a16="http://schemas.microsoft.com/office/drawing/2014/main" id="{B659C229-2412-486E-876D-1C72A9734AEE}"/>
              </a:ext>
            </a:extLst>
          </p:cNvPr>
          <p:cNvSpPr>
            <a:spLocks noGrp="1"/>
          </p:cNvSpPr>
          <p:nvPr>
            <p:ph type="subTitle" idx="1"/>
          </p:nvPr>
        </p:nvSpPr>
        <p:spPr>
          <a:xfrm>
            <a:off x="6274800" y="3542400"/>
            <a:ext cx="5040000" cy="20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3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83689952"/>
      </p:ext>
    </p:extLst>
  </p:cSld>
  <p:clrMapOvr>
    <a:masterClrMapping/>
  </p:clrMapOvr>
  <p:hf hdr="0"/>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B522A06-8C58-4663-ADB9-5AF7BB32E667}"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68" name="Content">
            <a:extLst>
              <a:ext uri="{FF2B5EF4-FFF2-40B4-BE49-F238E27FC236}">
                <a16:creationId xmlns:a16="http://schemas.microsoft.com/office/drawing/2014/main" id="{2CAAD4CF-E2CF-4BA7-80ED-4E788D91AFF3}"/>
              </a:ext>
            </a:extLst>
          </p:cNvPr>
          <p:cNvSpPr>
            <a:spLocks noGrp="1"/>
          </p:cNvSpPr>
          <p:nvPr>
            <p:ph idx="1" hasCustomPrompt="1"/>
          </p:nvPr>
        </p:nvSpPr>
        <p:spPr bwMode="gray">
          <a:xfrm>
            <a:off x="875321" y="1728000"/>
            <a:ext cx="6840885"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56" name="Points">
            <a:extLst>
              <a:ext uri="{FF2B5EF4-FFF2-40B4-BE49-F238E27FC236}">
                <a16:creationId xmlns:a16="http://schemas.microsoft.com/office/drawing/2014/main" id="{CD34601D-3A4A-4C33-BF6C-DD67F4F6BF7D}"/>
              </a:ext>
            </a:extLst>
          </p:cNvPr>
          <p:cNvGrpSpPr>
            <a:grpSpLocks noChangeAspect="1"/>
          </p:cNvGrpSpPr>
          <p:nvPr/>
        </p:nvGrpSpPr>
        <p:grpSpPr>
          <a:xfrm>
            <a:off x="9087583" y="217347"/>
            <a:ext cx="2619929" cy="5114016"/>
            <a:chOff x="9086400" y="206929"/>
            <a:chExt cx="2619588" cy="5114016"/>
          </a:xfrm>
          <a:solidFill>
            <a:srgbClr val="EB2814"/>
          </a:solidFill>
        </p:grpSpPr>
        <p:sp>
          <p:nvSpPr>
            <p:cNvPr id="257" name="Freihandform: Form 256">
              <a:extLst>
                <a:ext uri="{FF2B5EF4-FFF2-40B4-BE49-F238E27FC236}">
                  <a16:creationId xmlns:a16="http://schemas.microsoft.com/office/drawing/2014/main" id="{ACB2AA02-F77F-462D-B705-DF48EA5238C3}"/>
                </a:ext>
              </a:extLst>
            </p:cNvPr>
            <p:cNvSpPr/>
            <p:nvPr/>
          </p:nvSpPr>
          <p:spPr bwMode="ltGray">
            <a:xfrm>
              <a:off x="9086400" y="2707026"/>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58" name="Freihandform: Form 257">
              <a:extLst>
                <a:ext uri="{FF2B5EF4-FFF2-40B4-BE49-F238E27FC236}">
                  <a16:creationId xmlns:a16="http://schemas.microsoft.com/office/drawing/2014/main" id="{E9AB7F9D-50DA-41F6-879D-7ACFAD4627E6}"/>
                </a:ext>
              </a:extLst>
            </p:cNvPr>
            <p:cNvSpPr/>
            <p:nvPr/>
          </p:nvSpPr>
          <p:spPr bwMode="ltGray">
            <a:xfrm>
              <a:off x="10336344" y="2707026"/>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59" name="Freihandform: Form 258">
              <a:extLst>
                <a:ext uri="{FF2B5EF4-FFF2-40B4-BE49-F238E27FC236}">
                  <a16:creationId xmlns:a16="http://schemas.microsoft.com/office/drawing/2014/main" id="{3F5F6A2E-642A-4662-8AE4-8BD51A07B452}"/>
                </a:ext>
              </a:extLst>
            </p:cNvPr>
            <p:cNvSpPr/>
            <p:nvPr/>
          </p:nvSpPr>
          <p:spPr bwMode="ltGray">
            <a:xfrm>
              <a:off x="11586497" y="270702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0" name="Freihandform: Form 259">
              <a:extLst>
                <a:ext uri="{FF2B5EF4-FFF2-40B4-BE49-F238E27FC236}">
                  <a16:creationId xmlns:a16="http://schemas.microsoft.com/office/drawing/2014/main" id="{811D5612-6807-4D8F-A324-496723BDB1DB}"/>
                </a:ext>
              </a:extLst>
            </p:cNvPr>
            <p:cNvSpPr/>
            <p:nvPr/>
          </p:nvSpPr>
          <p:spPr bwMode="ltGray">
            <a:xfrm>
              <a:off x="9086400" y="3957180"/>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1" name="Freihandform: Form 260">
              <a:extLst>
                <a:ext uri="{FF2B5EF4-FFF2-40B4-BE49-F238E27FC236}">
                  <a16:creationId xmlns:a16="http://schemas.microsoft.com/office/drawing/2014/main" id="{6CD4F446-2D06-4B73-A967-06C4785310F0}"/>
                </a:ext>
              </a:extLst>
            </p:cNvPr>
            <p:cNvSpPr/>
            <p:nvPr/>
          </p:nvSpPr>
          <p:spPr bwMode="ltGray">
            <a:xfrm>
              <a:off x="10336344" y="3957180"/>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2" name="Freihandform: Form 261">
              <a:extLst>
                <a:ext uri="{FF2B5EF4-FFF2-40B4-BE49-F238E27FC236}">
                  <a16:creationId xmlns:a16="http://schemas.microsoft.com/office/drawing/2014/main" id="{DB6C4ABD-64BA-47FD-A717-EA6A9BC15AF2}"/>
                </a:ext>
              </a:extLst>
            </p:cNvPr>
            <p:cNvSpPr/>
            <p:nvPr/>
          </p:nvSpPr>
          <p:spPr bwMode="ltGray">
            <a:xfrm>
              <a:off x="11586497" y="395718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3" name="Freihandform: Form 262">
              <a:extLst>
                <a:ext uri="{FF2B5EF4-FFF2-40B4-BE49-F238E27FC236}">
                  <a16:creationId xmlns:a16="http://schemas.microsoft.com/office/drawing/2014/main" id="{2EDC6099-9076-427E-ACBD-53A9FED61747}"/>
                </a:ext>
              </a:extLst>
            </p:cNvPr>
            <p:cNvSpPr/>
            <p:nvPr/>
          </p:nvSpPr>
          <p:spPr bwMode="ltGray">
            <a:xfrm>
              <a:off x="9086400" y="5207334"/>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4" name="Freihandform: Form 263">
              <a:extLst>
                <a:ext uri="{FF2B5EF4-FFF2-40B4-BE49-F238E27FC236}">
                  <a16:creationId xmlns:a16="http://schemas.microsoft.com/office/drawing/2014/main" id="{4C26DD65-3996-4793-BB69-1B4B84C4743E}"/>
                </a:ext>
              </a:extLst>
            </p:cNvPr>
            <p:cNvSpPr/>
            <p:nvPr/>
          </p:nvSpPr>
          <p:spPr bwMode="ltGray">
            <a:xfrm>
              <a:off x="10336344" y="5207334"/>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5" name="Freihandform: Form 264">
              <a:extLst>
                <a:ext uri="{FF2B5EF4-FFF2-40B4-BE49-F238E27FC236}">
                  <a16:creationId xmlns:a16="http://schemas.microsoft.com/office/drawing/2014/main" id="{7486C791-6F6F-4988-86EB-B36989791CEB}"/>
                </a:ext>
              </a:extLst>
            </p:cNvPr>
            <p:cNvSpPr/>
            <p:nvPr/>
          </p:nvSpPr>
          <p:spPr bwMode="ltGray">
            <a:xfrm>
              <a:off x="11586497" y="520733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6" name="Freihandform: Form 265">
              <a:extLst>
                <a:ext uri="{FF2B5EF4-FFF2-40B4-BE49-F238E27FC236}">
                  <a16:creationId xmlns:a16="http://schemas.microsoft.com/office/drawing/2014/main" id="{9B05D1EE-08BF-4018-B309-8B4C9F359400}"/>
                </a:ext>
              </a:extLst>
            </p:cNvPr>
            <p:cNvSpPr/>
            <p:nvPr/>
          </p:nvSpPr>
          <p:spPr bwMode="ltGray">
            <a:xfrm>
              <a:off x="11586497"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7" name="Freihandform: Form 266">
              <a:extLst>
                <a:ext uri="{FF2B5EF4-FFF2-40B4-BE49-F238E27FC236}">
                  <a16:creationId xmlns:a16="http://schemas.microsoft.com/office/drawing/2014/main" id="{8DA8E66A-28C0-40D2-8B69-36A29691DFD8}"/>
                </a:ext>
              </a:extLst>
            </p:cNvPr>
            <p:cNvSpPr/>
            <p:nvPr/>
          </p:nvSpPr>
          <p:spPr bwMode="ltGray">
            <a:xfrm>
              <a:off x="11586497"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68" name="Freihandform: Form 267">
              <a:extLst>
                <a:ext uri="{FF2B5EF4-FFF2-40B4-BE49-F238E27FC236}">
                  <a16:creationId xmlns:a16="http://schemas.microsoft.com/office/drawing/2014/main" id="{7F1D53F8-658B-4486-9D89-2E24A061C850}"/>
                </a:ext>
              </a:extLst>
            </p:cNvPr>
            <p:cNvSpPr/>
            <p:nvPr/>
          </p:nvSpPr>
          <p:spPr bwMode="ltGray">
            <a:xfrm>
              <a:off x="10336344"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9" name="Freihandform: Form 268">
              <a:extLst>
                <a:ext uri="{FF2B5EF4-FFF2-40B4-BE49-F238E27FC236}">
                  <a16:creationId xmlns:a16="http://schemas.microsoft.com/office/drawing/2014/main" id="{81B9CBDD-E9A0-43C4-9B8F-A13C0E2F3C18}"/>
                </a:ext>
              </a:extLst>
            </p:cNvPr>
            <p:cNvSpPr/>
            <p:nvPr/>
          </p:nvSpPr>
          <p:spPr bwMode="ltGray">
            <a:xfrm>
              <a:off x="10336344"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70" name="Freihandform: Form 269">
              <a:extLst>
                <a:ext uri="{FF2B5EF4-FFF2-40B4-BE49-F238E27FC236}">
                  <a16:creationId xmlns:a16="http://schemas.microsoft.com/office/drawing/2014/main" id="{534F7752-99D3-4584-8A8C-7AFEEA82CF62}"/>
                </a:ext>
              </a:extLst>
            </p:cNvPr>
            <p:cNvSpPr/>
            <p:nvPr/>
          </p:nvSpPr>
          <p:spPr bwMode="ltGray">
            <a:xfrm>
              <a:off x="9086400"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1" name="Freihandform: Form 270">
              <a:extLst>
                <a:ext uri="{FF2B5EF4-FFF2-40B4-BE49-F238E27FC236}">
                  <a16:creationId xmlns:a16="http://schemas.microsoft.com/office/drawing/2014/main" id="{FFDA6C07-BA8B-404F-ADC9-9D39D893535A}"/>
                </a:ext>
              </a:extLst>
            </p:cNvPr>
            <p:cNvSpPr/>
            <p:nvPr/>
          </p:nvSpPr>
          <p:spPr bwMode="ltGray">
            <a:xfrm>
              <a:off x="9086400"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25" name="Source">
            <a:extLst>
              <a:ext uri="{FF2B5EF4-FFF2-40B4-BE49-F238E27FC236}">
                <a16:creationId xmlns:a16="http://schemas.microsoft.com/office/drawing/2014/main" id="{8FBE4982-09E6-4B3B-8A0B-2CEED2EF73EB}"/>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 name="Title 1">
            <a:extLst>
              <a:ext uri="{FF2B5EF4-FFF2-40B4-BE49-F238E27FC236}">
                <a16:creationId xmlns:a16="http://schemas.microsoft.com/office/drawing/2014/main" id="{48073993-6180-4B4D-9546-FB900CEC30C0}"/>
              </a:ext>
            </a:extLst>
          </p:cNvPr>
          <p:cNvSpPr>
            <a:spLocks noGrp="1"/>
          </p:cNvSpPr>
          <p:nvPr>
            <p:ph type="title"/>
          </p:nvPr>
        </p:nvSpPr>
        <p:spPr>
          <a:xfrm>
            <a:off x="875320" y="431593"/>
            <a:ext cx="6840000" cy="468000"/>
          </a:xfrm>
        </p:spPr>
        <p:txBody>
          <a:bodyPr/>
          <a:lstStyle/>
          <a:p>
            <a:r>
              <a:rPr lang="en-US"/>
              <a:t>Click to edit Master title style</a:t>
            </a:r>
            <a:endParaRPr lang="en-US" dirty="0"/>
          </a:p>
        </p:txBody>
      </p:sp>
      <p:sp>
        <p:nvSpPr>
          <p:cNvPr id="27" name="Subtitle 162">
            <a:extLst>
              <a:ext uri="{FF2B5EF4-FFF2-40B4-BE49-F238E27FC236}">
                <a16:creationId xmlns:a16="http://schemas.microsoft.com/office/drawing/2014/main" id="{42B5E843-5CFF-4B91-A459-9DEB13C978AC}"/>
              </a:ext>
            </a:extLst>
          </p:cNvPr>
          <p:cNvSpPr>
            <a:spLocks noGrp="1"/>
          </p:cNvSpPr>
          <p:nvPr>
            <p:ph type="subTitle" idx="27"/>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404727008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Agenda 2">
    <p:spTree>
      <p:nvGrpSpPr>
        <p:cNvPr id="1" name=""/>
        <p:cNvGrpSpPr/>
        <p:nvPr/>
      </p:nvGrpSpPr>
      <p:grpSpPr>
        <a:xfrm>
          <a:off x="0" y="0"/>
          <a:ext cx="0" cy="0"/>
          <a:chOff x="0" y="0"/>
          <a:chExt cx="0" cy="0"/>
        </a:xfrm>
      </p:grpSpPr>
      <p:sp>
        <p:nvSpPr>
          <p:cNvPr id="120" name="Background Color">
            <a:extLst>
              <a:ext uri="{FF2B5EF4-FFF2-40B4-BE49-F238E27FC236}">
                <a16:creationId xmlns:a16="http://schemas.microsoft.com/office/drawing/2014/main" id="{34880DE7-0854-4F63-BAC5-209E361A8077}"/>
              </a:ext>
            </a:extLst>
          </p:cNvPr>
          <p:cNvSpPr>
            <a:spLocks noChangeAspect="1"/>
          </p:cNvSpPr>
          <p:nvPr/>
        </p:nvSpPr>
        <p:spPr bwMode="hidden">
          <a:xfrm>
            <a:off x="0"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164" name="Shapes">
            <a:extLst>
              <a:ext uri="{FF2B5EF4-FFF2-40B4-BE49-F238E27FC236}">
                <a16:creationId xmlns:a16="http://schemas.microsoft.com/office/drawing/2014/main" id="{A088D1C3-37F7-4EE2-877C-7EEECE0714D2}"/>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165" name="Shapes 8">
              <a:extLst>
                <a:ext uri="{FF2B5EF4-FFF2-40B4-BE49-F238E27FC236}">
                  <a16:creationId xmlns:a16="http://schemas.microsoft.com/office/drawing/2014/main" id="{CF65619F-9575-41E6-87DB-8FE5EAF6A712}"/>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169" name="Shapes 7">
              <a:extLst>
                <a:ext uri="{FF2B5EF4-FFF2-40B4-BE49-F238E27FC236}">
                  <a16:creationId xmlns:a16="http://schemas.microsoft.com/office/drawing/2014/main" id="{7C370CAC-C6B4-4AC9-B829-C1B6E4999E1E}"/>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171" name="Shapes 6">
              <a:extLst>
                <a:ext uri="{FF2B5EF4-FFF2-40B4-BE49-F238E27FC236}">
                  <a16:creationId xmlns:a16="http://schemas.microsoft.com/office/drawing/2014/main" id="{65C78E22-4252-4A07-87C3-7F409074FB9D}"/>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172" name="Shapes 5">
              <a:extLst>
                <a:ext uri="{FF2B5EF4-FFF2-40B4-BE49-F238E27FC236}">
                  <a16:creationId xmlns:a16="http://schemas.microsoft.com/office/drawing/2014/main" id="{322B63F2-A815-4B70-AF42-312F028ABA3A}"/>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3" name="Shapes 4">
              <a:extLst>
                <a:ext uri="{FF2B5EF4-FFF2-40B4-BE49-F238E27FC236}">
                  <a16:creationId xmlns:a16="http://schemas.microsoft.com/office/drawing/2014/main" id="{325B407E-8354-4078-9E5D-B4444BC3C012}"/>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174" name="Shapes 3">
              <a:extLst>
                <a:ext uri="{FF2B5EF4-FFF2-40B4-BE49-F238E27FC236}">
                  <a16:creationId xmlns:a16="http://schemas.microsoft.com/office/drawing/2014/main" id="{B93B89FB-6BB1-4CCF-8CC0-7BF225323896}"/>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5" name="Shapes 2">
              <a:extLst>
                <a:ext uri="{FF2B5EF4-FFF2-40B4-BE49-F238E27FC236}">
                  <a16:creationId xmlns:a16="http://schemas.microsoft.com/office/drawing/2014/main" id="{5D857055-6182-4651-95FA-FFE651393403}"/>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176" name="Shapes 1">
              <a:extLst>
                <a:ext uri="{FF2B5EF4-FFF2-40B4-BE49-F238E27FC236}">
                  <a16:creationId xmlns:a16="http://schemas.microsoft.com/office/drawing/2014/main" id="{16D924E1-3E85-4F56-A969-ABE4BB802BE3}"/>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black"/>
        <p:txBody>
          <a:bodyPr/>
          <a:lstStyle>
            <a:lvl1pPr>
              <a:defRPr>
                <a:solidFill>
                  <a:schemeClr val="bg1"/>
                </a:solidFill>
              </a:defRPr>
            </a:lvl1p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black"/>
        <p:txBody>
          <a:bodyPr/>
          <a:lstStyle>
            <a:lvl1pPr>
              <a:defRPr>
                <a:solidFill>
                  <a:srgbClr val="EB2814"/>
                </a:solidFill>
              </a:defRPr>
            </a:lvl1p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black"/>
        <p:txBody>
          <a:bodyPr/>
          <a:lstStyle>
            <a:lvl1pPr>
              <a:defRPr>
                <a:solidFill>
                  <a:schemeClr val="bg1"/>
                </a:solidFill>
              </a:defRPr>
            </a:lvl1pPr>
          </a:lstStyle>
          <a:p>
            <a:fld id="{9BA64535-EB95-46A3-946F-02B63C705F51}" type="slidenum">
              <a:rPr lang="en-US" smtClean="0"/>
              <a:t>‹#›</a:t>
            </a:fld>
            <a:endParaRPr lang="en-US"/>
          </a:p>
        </p:txBody>
      </p:sp>
      <p:sp>
        <p:nvSpPr>
          <p:cNvPr id="168" name="Content">
            <a:extLst>
              <a:ext uri="{FF2B5EF4-FFF2-40B4-BE49-F238E27FC236}">
                <a16:creationId xmlns:a16="http://schemas.microsoft.com/office/drawing/2014/main" id="{2CAAD4CF-E2CF-4BA7-80ED-4E788D91AFF3}"/>
              </a:ext>
            </a:extLst>
          </p:cNvPr>
          <p:cNvSpPr>
            <a:spLocks noGrp="1"/>
          </p:cNvSpPr>
          <p:nvPr>
            <p:ph idx="1" hasCustomPrompt="1"/>
          </p:nvPr>
        </p:nvSpPr>
        <p:spPr bwMode="black">
          <a:xfrm>
            <a:off x="875321" y="1728000"/>
            <a:ext cx="6840885" cy="429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92" name="Points">
            <a:extLst>
              <a:ext uri="{FF2B5EF4-FFF2-40B4-BE49-F238E27FC236}">
                <a16:creationId xmlns:a16="http://schemas.microsoft.com/office/drawing/2014/main" id="{C2DA179D-C546-48D5-9D39-0C15DCE12F71}"/>
              </a:ext>
            </a:extLst>
          </p:cNvPr>
          <p:cNvGrpSpPr>
            <a:grpSpLocks noChangeAspect="1"/>
          </p:cNvGrpSpPr>
          <p:nvPr/>
        </p:nvGrpSpPr>
        <p:grpSpPr bwMode="black">
          <a:xfrm>
            <a:off x="9087583" y="217347"/>
            <a:ext cx="2619929" cy="5114016"/>
            <a:chOff x="9086400" y="206929"/>
            <a:chExt cx="2619588" cy="5114016"/>
          </a:xfrm>
          <a:solidFill>
            <a:schemeClr val="bg1"/>
          </a:solidFill>
        </p:grpSpPr>
        <p:sp>
          <p:nvSpPr>
            <p:cNvPr id="193" name="Freihandform: Form 192">
              <a:extLst>
                <a:ext uri="{FF2B5EF4-FFF2-40B4-BE49-F238E27FC236}">
                  <a16:creationId xmlns:a16="http://schemas.microsoft.com/office/drawing/2014/main" id="{41E89231-4AC7-4A5A-8D9E-7FBDE57461B9}"/>
                </a:ext>
              </a:extLst>
            </p:cNvPr>
            <p:cNvSpPr/>
            <p:nvPr/>
          </p:nvSpPr>
          <p:spPr bwMode="black">
            <a:xfrm>
              <a:off x="9086400" y="2707026"/>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08E9BE39-750C-4338-8574-869CE079E6C2}"/>
                </a:ext>
              </a:extLst>
            </p:cNvPr>
            <p:cNvSpPr/>
            <p:nvPr/>
          </p:nvSpPr>
          <p:spPr bwMode="black">
            <a:xfrm>
              <a:off x="10336344" y="2707026"/>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4E89751-8A78-49FC-8C58-D71DCC8DDD7A}"/>
                </a:ext>
              </a:extLst>
            </p:cNvPr>
            <p:cNvSpPr/>
            <p:nvPr/>
          </p:nvSpPr>
          <p:spPr bwMode="black">
            <a:xfrm>
              <a:off x="11586497" y="270702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66554673-C8C1-40F4-B5B2-B9CF8F8A3F28}"/>
                </a:ext>
              </a:extLst>
            </p:cNvPr>
            <p:cNvSpPr/>
            <p:nvPr/>
          </p:nvSpPr>
          <p:spPr bwMode="black">
            <a:xfrm>
              <a:off x="9086400" y="3957180"/>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A89DCB9A-F04B-4A34-A066-EA1941E017AF}"/>
                </a:ext>
              </a:extLst>
            </p:cNvPr>
            <p:cNvSpPr/>
            <p:nvPr/>
          </p:nvSpPr>
          <p:spPr bwMode="black">
            <a:xfrm>
              <a:off x="10336344" y="3957180"/>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B6B1561C-FD2E-446B-A10B-D69EF4AF4B50}"/>
                </a:ext>
              </a:extLst>
            </p:cNvPr>
            <p:cNvSpPr/>
            <p:nvPr/>
          </p:nvSpPr>
          <p:spPr bwMode="black">
            <a:xfrm>
              <a:off x="11586497" y="395718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3ECCEE51-B29D-49E3-B57C-58264375662A}"/>
                </a:ext>
              </a:extLst>
            </p:cNvPr>
            <p:cNvSpPr/>
            <p:nvPr/>
          </p:nvSpPr>
          <p:spPr bwMode="black">
            <a:xfrm>
              <a:off x="9086400" y="5207334"/>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4333BC54-6DEE-41AC-B202-009066651E0C}"/>
                </a:ext>
              </a:extLst>
            </p:cNvPr>
            <p:cNvSpPr/>
            <p:nvPr/>
          </p:nvSpPr>
          <p:spPr bwMode="black">
            <a:xfrm>
              <a:off x="10336344" y="5207334"/>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B41AEF5F-9B86-4D36-8725-6632D8D79571}"/>
                </a:ext>
              </a:extLst>
            </p:cNvPr>
            <p:cNvSpPr/>
            <p:nvPr/>
          </p:nvSpPr>
          <p:spPr bwMode="black">
            <a:xfrm>
              <a:off x="11586497" y="520733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58632FB6-6A8E-4122-84F8-2B0B826C9EEA}"/>
                </a:ext>
              </a:extLst>
            </p:cNvPr>
            <p:cNvSpPr/>
            <p:nvPr/>
          </p:nvSpPr>
          <p:spPr bwMode="black">
            <a:xfrm>
              <a:off x="11586497"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E5707E3C-9D35-4ABC-A1EE-9883D57165C5}"/>
                </a:ext>
              </a:extLst>
            </p:cNvPr>
            <p:cNvSpPr/>
            <p:nvPr/>
          </p:nvSpPr>
          <p:spPr bwMode="black">
            <a:xfrm>
              <a:off x="11586497"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197F144A-0654-4E94-88CA-214628BF66E3}"/>
                </a:ext>
              </a:extLst>
            </p:cNvPr>
            <p:cNvSpPr/>
            <p:nvPr/>
          </p:nvSpPr>
          <p:spPr bwMode="black">
            <a:xfrm>
              <a:off x="10336344"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F4E892F8-CBE6-45E2-8733-591AB3181F47}"/>
                </a:ext>
              </a:extLst>
            </p:cNvPr>
            <p:cNvSpPr/>
            <p:nvPr/>
          </p:nvSpPr>
          <p:spPr bwMode="black">
            <a:xfrm>
              <a:off x="10336344"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6" name="Freihandform: Form 205">
              <a:extLst>
                <a:ext uri="{FF2B5EF4-FFF2-40B4-BE49-F238E27FC236}">
                  <a16:creationId xmlns:a16="http://schemas.microsoft.com/office/drawing/2014/main" id="{4FADF628-4DDA-4A5C-85FE-A0FA0ED33B73}"/>
                </a:ext>
              </a:extLst>
            </p:cNvPr>
            <p:cNvSpPr/>
            <p:nvPr/>
          </p:nvSpPr>
          <p:spPr bwMode="black">
            <a:xfrm>
              <a:off x="9086400"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182E4719-DE37-4EDC-9DD5-66E817305E32}"/>
                </a:ext>
              </a:extLst>
            </p:cNvPr>
            <p:cNvSpPr/>
            <p:nvPr/>
          </p:nvSpPr>
          <p:spPr bwMode="black">
            <a:xfrm>
              <a:off x="9086400"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67" name="Source">
            <a:extLst>
              <a:ext uri="{FF2B5EF4-FFF2-40B4-BE49-F238E27FC236}">
                <a16:creationId xmlns:a16="http://schemas.microsoft.com/office/drawing/2014/main" id="{EDF3A265-6C6A-46ED-A751-73B3DEEB924B}"/>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chemeClr val="bg1"/>
                </a:solidFill>
              </a:defRPr>
            </a:lvl1pPr>
          </a:lstStyle>
          <a:p>
            <a:pPr lvl="0"/>
            <a:r>
              <a:rPr lang="en-US" dirty="0"/>
              <a:t>Source:</a:t>
            </a:r>
          </a:p>
        </p:txBody>
      </p:sp>
      <p:grpSp>
        <p:nvGrpSpPr>
          <p:cNvPr id="83" name="Logo">
            <a:extLst>
              <a:ext uri="{FF2B5EF4-FFF2-40B4-BE49-F238E27FC236}">
                <a16:creationId xmlns:a16="http://schemas.microsoft.com/office/drawing/2014/main" id="{2E1FCB12-3381-444F-B8A1-B8CD3F9D99C1}"/>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B1A98A99-6723-464D-B9CC-BB3D970DB469}"/>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A80FE888-0B50-4ADB-9CCE-08F3064552EE}"/>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6FD3EBAA-7EB2-472D-8A17-5DF413E49D4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750D0879-2F96-4CE0-9A0A-81734C37BA46}"/>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1E40E267-9395-4579-A639-CE15AEE3E778}"/>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CABA217D-C684-48FB-9D81-7BA541D103D0}"/>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B705AD7-E311-47FF-B9EC-A34C92EB52D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286860DA-FC66-4295-8FA6-FE16F34252E4}"/>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AF2EF311-79D3-4ACD-8428-01C505848ABD}"/>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91709DF6-BE76-41B3-96E0-0D92C496204E}"/>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316FB60F-5474-40F4-9237-16A40BF8228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C7702DB5-1EBB-40DA-9A1D-CDBA1C9DD07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A3AC05DF-C786-4F75-9374-9A45F29E4025}"/>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25ECEC8E-B7B1-4349-856C-BB798C7A4E3F}"/>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Title 1">
            <a:extLst>
              <a:ext uri="{FF2B5EF4-FFF2-40B4-BE49-F238E27FC236}">
                <a16:creationId xmlns:a16="http://schemas.microsoft.com/office/drawing/2014/main" id="{5A6EE155-9268-41DD-BBDF-0B58E45A4EA9}"/>
              </a:ext>
            </a:extLst>
          </p:cNvPr>
          <p:cNvSpPr>
            <a:spLocks noGrp="1"/>
          </p:cNvSpPr>
          <p:nvPr>
            <p:ph type="title"/>
          </p:nvPr>
        </p:nvSpPr>
        <p:spPr bwMode="black">
          <a:xfrm>
            <a:off x="875320" y="431593"/>
            <a:ext cx="6840890" cy="468000"/>
          </a:xfrm>
        </p:spPr>
        <p:txBody>
          <a:bodyPr/>
          <a:lstStyle>
            <a:lvl1pPr>
              <a:defRPr>
                <a:solidFill>
                  <a:schemeClr val="bg1"/>
                </a:solidFill>
              </a:defRPr>
            </a:lvl1pPr>
          </a:lstStyle>
          <a:p>
            <a:r>
              <a:rPr lang="en-US"/>
              <a:t>Click to edit Master title style</a:t>
            </a:r>
            <a:endParaRPr lang="en-US" dirty="0"/>
          </a:p>
        </p:txBody>
      </p:sp>
      <p:sp>
        <p:nvSpPr>
          <p:cNvPr id="51" name="Subtitle 162">
            <a:extLst>
              <a:ext uri="{FF2B5EF4-FFF2-40B4-BE49-F238E27FC236}">
                <a16:creationId xmlns:a16="http://schemas.microsoft.com/office/drawing/2014/main" id="{E2F85E04-048F-4212-843F-8A3FC17A9C8E}"/>
              </a:ext>
            </a:extLst>
          </p:cNvPr>
          <p:cNvSpPr>
            <a:spLocks noGrp="1"/>
          </p:cNvSpPr>
          <p:nvPr>
            <p:ph type="subTitle" idx="27"/>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cxnSp>
        <p:nvCxnSpPr>
          <p:cNvPr id="50" name="Line">
            <a:extLst>
              <a:ext uri="{FF2B5EF4-FFF2-40B4-BE49-F238E27FC236}">
                <a16:creationId xmlns:a16="http://schemas.microsoft.com/office/drawing/2014/main" id="{05A33321-1041-4E50-A909-F6D3F4B46DAB}"/>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230305"/>
      </p:ext>
    </p:extLst>
  </p:cSld>
  <p:clrMapOvr>
    <a:masterClrMapping/>
  </p:clrMapOvr>
  <p:hf hdr="0"/>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Agenda 3">
    <p:spTree>
      <p:nvGrpSpPr>
        <p:cNvPr id="1" name=""/>
        <p:cNvGrpSpPr/>
        <p:nvPr/>
      </p:nvGrpSpPr>
      <p:grpSpPr>
        <a:xfrm>
          <a:off x="0" y="0"/>
          <a:ext cx="0" cy="0"/>
          <a:chOff x="0" y="0"/>
          <a:chExt cx="0" cy="0"/>
        </a:xfrm>
      </p:grpSpPr>
      <p:sp>
        <p:nvSpPr>
          <p:cNvPr id="120" name="Background Color">
            <a:extLst>
              <a:ext uri="{FF2B5EF4-FFF2-40B4-BE49-F238E27FC236}">
                <a16:creationId xmlns:a16="http://schemas.microsoft.com/office/drawing/2014/main" id="{34880DE7-0854-4F63-BAC5-209E361A8077}"/>
              </a:ext>
            </a:extLst>
          </p:cNvPr>
          <p:cNvSpPr>
            <a:spLocks noChangeAspect="1"/>
          </p:cNvSpPr>
          <p:nvPr/>
        </p:nvSpPr>
        <p:spPr bwMode="hidden">
          <a:xfrm>
            <a:off x="0"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164" name="Shapes">
            <a:extLst>
              <a:ext uri="{FF2B5EF4-FFF2-40B4-BE49-F238E27FC236}">
                <a16:creationId xmlns:a16="http://schemas.microsoft.com/office/drawing/2014/main" id="{A088D1C3-37F7-4EE2-877C-7EEECE0714D2}"/>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165" name="Shapes 8">
              <a:extLst>
                <a:ext uri="{FF2B5EF4-FFF2-40B4-BE49-F238E27FC236}">
                  <a16:creationId xmlns:a16="http://schemas.microsoft.com/office/drawing/2014/main" id="{CF65619F-9575-41E6-87DB-8FE5EAF6A712}"/>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169" name="Shapes 7">
              <a:extLst>
                <a:ext uri="{FF2B5EF4-FFF2-40B4-BE49-F238E27FC236}">
                  <a16:creationId xmlns:a16="http://schemas.microsoft.com/office/drawing/2014/main" id="{7C370CAC-C6B4-4AC9-B829-C1B6E4999E1E}"/>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171" name="Shapes 6">
              <a:extLst>
                <a:ext uri="{FF2B5EF4-FFF2-40B4-BE49-F238E27FC236}">
                  <a16:creationId xmlns:a16="http://schemas.microsoft.com/office/drawing/2014/main" id="{65C78E22-4252-4A07-87C3-7F409074FB9D}"/>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172" name="Shapes 5">
              <a:extLst>
                <a:ext uri="{FF2B5EF4-FFF2-40B4-BE49-F238E27FC236}">
                  <a16:creationId xmlns:a16="http://schemas.microsoft.com/office/drawing/2014/main" id="{322B63F2-A815-4B70-AF42-312F028ABA3A}"/>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3" name="Shapes 4">
              <a:extLst>
                <a:ext uri="{FF2B5EF4-FFF2-40B4-BE49-F238E27FC236}">
                  <a16:creationId xmlns:a16="http://schemas.microsoft.com/office/drawing/2014/main" id="{325B407E-8354-4078-9E5D-B4444BC3C012}"/>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174" name="Shapes 3">
              <a:extLst>
                <a:ext uri="{FF2B5EF4-FFF2-40B4-BE49-F238E27FC236}">
                  <a16:creationId xmlns:a16="http://schemas.microsoft.com/office/drawing/2014/main" id="{B93B89FB-6BB1-4CCF-8CC0-7BF225323896}"/>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5" name="Shapes 2">
              <a:extLst>
                <a:ext uri="{FF2B5EF4-FFF2-40B4-BE49-F238E27FC236}">
                  <a16:creationId xmlns:a16="http://schemas.microsoft.com/office/drawing/2014/main" id="{5D857055-6182-4651-95FA-FFE651393403}"/>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176" name="Shapes 1">
              <a:extLst>
                <a:ext uri="{FF2B5EF4-FFF2-40B4-BE49-F238E27FC236}">
                  <a16:creationId xmlns:a16="http://schemas.microsoft.com/office/drawing/2014/main" id="{16D924E1-3E85-4F56-A969-ABE4BB802BE3}"/>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black"/>
        <p:txBody>
          <a:bodyPr/>
          <a:lstStyle>
            <a:lvl1pPr>
              <a:defRPr>
                <a:solidFill>
                  <a:schemeClr val="bg1"/>
                </a:solidFill>
              </a:defRPr>
            </a:lvl1p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black"/>
        <p:txBody>
          <a:bodyPr/>
          <a:lstStyle>
            <a:lvl1pPr>
              <a:defRPr>
                <a:solidFill>
                  <a:srgbClr val="EB2814"/>
                </a:solidFill>
              </a:defRPr>
            </a:lvl1p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black"/>
        <p:txBody>
          <a:bodyPr/>
          <a:lstStyle>
            <a:lvl1pPr>
              <a:defRPr>
                <a:solidFill>
                  <a:schemeClr val="bg1"/>
                </a:solidFill>
              </a:defRPr>
            </a:lvl1pPr>
          </a:lstStyle>
          <a:p>
            <a:fld id="{9BA64535-EB95-46A3-946F-02B63C705F51}" type="slidenum">
              <a:rPr lang="en-US" smtClean="0"/>
              <a:t>‹#›</a:t>
            </a:fld>
            <a:endParaRPr lang="en-US"/>
          </a:p>
        </p:txBody>
      </p:sp>
      <p:grpSp>
        <p:nvGrpSpPr>
          <p:cNvPr id="192" name="Points">
            <a:extLst>
              <a:ext uri="{FF2B5EF4-FFF2-40B4-BE49-F238E27FC236}">
                <a16:creationId xmlns:a16="http://schemas.microsoft.com/office/drawing/2014/main" id="{C2DA179D-C546-48D5-9D39-0C15DCE12F71}"/>
              </a:ext>
            </a:extLst>
          </p:cNvPr>
          <p:cNvGrpSpPr>
            <a:grpSpLocks noChangeAspect="1"/>
          </p:cNvGrpSpPr>
          <p:nvPr/>
        </p:nvGrpSpPr>
        <p:grpSpPr bwMode="black">
          <a:xfrm>
            <a:off x="9087583" y="217347"/>
            <a:ext cx="2619929" cy="5114016"/>
            <a:chOff x="9086400" y="206929"/>
            <a:chExt cx="2619588" cy="5114016"/>
          </a:xfrm>
          <a:solidFill>
            <a:schemeClr val="bg1"/>
          </a:solidFill>
        </p:grpSpPr>
        <p:sp>
          <p:nvSpPr>
            <p:cNvPr id="193" name="Freihandform: Form 192">
              <a:extLst>
                <a:ext uri="{FF2B5EF4-FFF2-40B4-BE49-F238E27FC236}">
                  <a16:creationId xmlns:a16="http://schemas.microsoft.com/office/drawing/2014/main" id="{41E89231-4AC7-4A5A-8D9E-7FBDE57461B9}"/>
                </a:ext>
              </a:extLst>
            </p:cNvPr>
            <p:cNvSpPr/>
            <p:nvPr/>
          </p:nvSpPr>
          <p:spPr bwMode="black">
            <a:xfrm>
              <a:off x="9086400" y="2707026"/>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08E9BE39-750C-4338-8574-869CE079E6C2}"/>
                </a:ext>
              </a:extLst>
            </p:cNvPr>
            <p:cNvSpPr/>
            <p:nvPr/>
          </p:nvSpPr>
          <p:spPr bwMode="black">
            <a:xfrm>
              <a:off x="10336344" y="2707026"/>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4E89751-8A78-49FC-8C58-D71DCC8DDD7A}"/>
                </a:ext>
              </a:extLst>
            </p:cNvPr>
            <p:cNvSpPr/>
            <p:nvPr/>
          </p:nvSpPr>
          <p:spPr bwMode="black">
            <a:xfrm>
              <a:off x="11586497" y="270702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66554673-C8C1-40F4-B5B2-B9CF8F8A3F28}"/>
                </a:ext>
              </a:extLst>
            </p:cNvPr>
            <p:cNvSpPr/>
            <p:nvPr/>
          </p:nvSpPr>
          <p:spPr bwMode="black">
            <a:xfrm>
              <a:off x="9086400" y="3957180"/>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A89DCB9A-F04B-4A34-A066-EA1941E017AF}"/>
                </a:ext>
              </a:extLst>
            </p:cNvPr>
            <p:cNvSpPr/>
            <p:nvPr/>
          </p:nvSpPr>
          <p:spPr bwMode="black">
            <a:xfrm>
              <a:off x="10336344" y="3957180"/>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B6B1561C-FD2E-446B-A10B-D69EF4AF4B50}"/>
                </a:ext>
              </a:extLst>
            </p:cNvPr>
            <p:cNvSpPr/>
            <p:nvPr/>
          </p:nvSpPr>
          <p:spPr bwMode="black">
            <a:xfrm>
              <a:off x="11586497" y="395718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3ECCEE51-B29D-49E3-B57C-58264375662A}"/>
                </a:ext>
              </a:extLst>
            </p:cNvPr>
            <p:cNvSpPr/>
            <p:nvPr/>
          </p:nvSpPr>
          <p:spPr bwMode="black">
            <a:xfrm>
              <a:off x="9086400" y="5207334"/>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4333BC54-6DEE-41AC-B202-009066651E0C}"/>
                </a:ext>
              </a:extLst>
            </p:cNvPr>
            <p:cNvSpPr/>
            <p:nvPr/>
          </p:nvSpPr>
          <p:spPr bwMode="black">
            <a:xfrm>
              <a:off x="10336344" y="5207334"/>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B41AEF5F-9B86-4D36-8725-6632D8D79571}"/>
                </a:ext>
              </a:extLst>
            </p:cNvPr>
            <p:cNvSpPr/>
            <p:nvPr/>
          </p:nvSpPr>
          <p:spPr bwMode="black">
            <a:xfrm>
              <a:off x="11586497" y="520733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58632FB6-6A8E-4122-84F8-2B0B826C9EEA}"/>
                </a:ext>
              </a:extLst>
            </p:cNvPr>
            <p:cNvSpPr/>
            <p:nvPr/>
          </p:nvSpPr>
          <p:spPr bwMode="black">
            <a:xfrm>
              <a:off x="11586497"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E5707E3C-9D35-4ABC-A1EE-9883D57165C5}"/>
                </a:ext>
              </a:extLst>
            </p:cNvPr>
            <p:cNvSpPr/>
            <p:nvPr/>
          </p:nvSpPr>
          <p:spPr bwMode="black">
            <a:xfrm>
              <a:off x="11586497"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197F144A-0654-4E94-88CA-214628BF66E3}"/>
                </a:ext>
              </a:extLst>
            </p:cNvPr>
            <p:cNvSpPr/>
            <p:nvPr/>
          </p:nvSpPr>
          <p:spPr bwMode="black">
            <a:xfrm>
              <a:off x="10336344"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F4E892F8-CBE6-45E2-8733-591AB3181F47}"/>
                </a:ext>
              </a:extLst>
            </p:cNvPr>
            <p:cNvSpPr/>
            <p:nvPr/>
          </p:nvSpPr>
          <p:spPr bwMode="black">
            <a:xfrm>
              <a:off x="10336344"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6" name="Freihandform: Form 205">
              <a:extLst>
                <a:ext uri="{FF2B5EF4-FFF2-40B4-BE49-F238E27FC236}">
                  <a16:creationId xmlns:a16="http://schemas.microsoft.com/office/drawing/2014/main" id="{4FADF628-4DDA-4A5C-85FE-A0FA0ED33B73}"/>
                </a:ext>
              </a:extLst>
            </p:cNvPr>
            <p:cNvSpPr/>
            <p:nvPr/>
          </p:nvSpPr>
          <p:spPr bwMode="black">
            <a:xfrm>
              <a:off x="9086400"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182E4719-DE37-4EDC-9DD5-66E817305E32}"/>
                </a:ext>
              </a:extLst>
            </p:cNvPr>
            <p:cNvSpPr/>
            <p:nvPr/>
          </p:nvSpPr>
          <p:spPr bwMode="black">
            <a:xfrm>
              <a:off x="9086400"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67" name="Source">
            <a:extLst>
              <a:ext uri="{FF2B5EF4-FFF2-40B4-BE49-F238E27FC236}">
                <a16:creationId xmlns:a16="http://schemas.microsoft.com/office/drawing/2014/main" id="{EDF3A265-6C6A-46ED-A751-73B3DEEB924B}"/>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chemeClr val="bg1"/>
                </a:solidFill>
              </a:defRPr>
            </a:lvl1pPr>
          </a:lstStyle>
          <a:p>
            <a:pPr lvl="0"/>
            <a:r>
              <a:rPr lang="en-US" dirty="0"/>
              <a:t>Source:</a:t>
            </a:r>
          </a:p>
        </p:txBody>
      </p:sp>
      <p:grpSp>
        <p:nvGrpSpPr>
          <p:cNvPr id="83" name="Logo">
            <a:extLst>
              <a:ext uri="{FF2B5EF4-FFF2-40B4-BE49-F238E27FC236}">
                <a16:creationId xmlns:a16="http://schemas.microsoft.com/office/drawing/2014/main" id="{2E1FCB12-3381-444F-B8A1-B8CD3F9D99C1}"/>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B1A98A99-6723-464D-B9CC-BB3D970DB469}"/>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A80FE888-0B50-4ADB-9CCE-08F3064552EE}"/>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6FD3EBAA-7EB2-472D-8A17-5DF413E49D4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750D0879-2F96-4CE0-9A0A-81734C37BA46}"/>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1E40E267-9395-4579-A639-CE15AEE3E778}"/>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CABA217D-C684-48FB-9D81-7BA541D103D0}"/>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B705AD7-E311-47FF-B9EC-A34C92EB52D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286860DA-FC66-4295-8FA6-FE16F34252E4}"/>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AF2EF311-79D3-4ACD-8428-01C505848ABD}"/>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91709DF6-BE76-41B3-96E0-0D92C496204E}"/>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316FB60F-5474-40F4-9237-16A40BF8228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C7702DB5-1EBB-40DA-9A1D-CDBA1C9DD07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A3AC05DF-C786-4F75-9374-9A45F29E4025}"/>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25ECEC8E-B7B1-4349-856C-BB798C7A4E3F}"/>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Title 1">
            <a:extLst>
              <a:ext uri="{FF2B5EF4-FFF2-40B4-BE49-F238E27FC236}">
                <a16:creationId xmlns:a16="http://schemas.microsoft.com/office/drawing/2014/main" id="{5A6EE155-9268-41DD-BBDF-0B58E45A4EA9}"/>
              </a:ext>
            </a:extLst>
          </p:cNvPr>
          <p:cNvSpPr>
            <a:spLocks noGrp="1"/>
          </p:cNvSpPr>
          <p:nvPr>
            <p:ph type="title"/>
          </p:nvPr>
        </p:nvSpPr>
        <p:spPr bwMode="black">
          <a:xfrm>
            <a:off x="875320" y="431593"/>
            <a:ext cx="6840890" cy="468000"/>
          </a:xfrm>
        </p:spPr>
        <p:txBody>
          <a:bodyPr/>
          <a:lstStyle>
            <a:lvl1pPr>
              <a:defRPr>
                <a:solidFill>
                  <a:schemeClr val="bg1"/>
                </a:solidFill>
              </a:defRPr>
            </a:lvl1pPr>
          </a:lstStyle>
          <a:p>
            <a:r>
              <a:rPr lang="en-US"/>
              <a:t>Click to edit Master title style</a:t>
            </a:r>
            <a:endParaRPr lang="en-US" dirty="0"/>
          </a:p>
        </p:txBody>
      </p:sp>
      <p:sp>
        <p:nvSpPr>
          <p:cNvPr id="72" name="Subtitle 162">
            <a:extLst>
              <a:ext uri="{FF2B5EF4-FFF2-40B4-BE49-F238E27FC236}">
                <a16:creationId xmlns:a16="http://schemas.microsoft.com/office/drawing/2014/main" id="{C0C274B2-728F-462E-A003-1C93B8A8FDEF}"/>
              </a:ext>
            </a:extLst>
          </p:cNvPr>
          <p:cNvSpPr>
            <a:spLocks noGrp="1"/>
          </p:cNvSpPr>
          <p:nvPr>
            <p:ph type="subTitle" idx="40"/>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52" name="Number">
            <a:extLst>
              <a:ext uri="{FF2B5EF4-FFF2-40B4-BE49-F238E27FC236}">
                <a16:creationId xmlns:a16="http://schemas.microsoft.com/office/drawing/2014/main" id="{51533B39-EDBA-4A5E-8899-4690F86C37C5}"/>
              </a:ext>
            </a:extLst>
          </p:cNvPr>
          <p:cNvSpPr>
            <a:spLocks noGrp="1"/>
          </p:cNvSpPr>
          <p:nvPr>
            <p:ph type="body" sz="quarter" idx="24" hasCustomPrompt="1"/>
          </p:nvPr>
        </p:nvSpPr>
        <p:spPr bwMode="black">
          <a:xfrm>
            <a:off x="810127" y="1926487"/>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7" name="Text Placeholder 6">
            <a:extLst>
              <a:ext uri="{FF2B5EF4-FFF2-40B4-BE49-F238E27FC236}">
                <a16:creationId xmlns:a16="http://schemas.microsoft.com/office/drawing/2014/main" id="{A0810694-8724-4018-8621-FBB37E87E01C}"/>
              </a:ext>
            </a:extLst>
          </p:cNvPr>
          <p:cNvSpPr>
            <a:spLocks noGrp="1"/>
          </p:cNvSpPr>
          <p:nvPr>
            <p:ph type="body" sz="quarter" idx="25" hasCustomPrompt="1"/>
          </p:nvPr>
        </p:nvSpPr>
        <p:spPr bwMode="black">
          <a:xfrm>
            <a:off x="1660090" y="2016846"/>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55" name="Number">
            <a:extLst>
              <a:ext uri="{FF2B5EF4-FFF2-40B4-BE49-F238E27FC236}">
                <a16:creationId xmlns:a16="http://schemas.microsoft.com/office/drawing/2014/main" id="{EEE3E2FB-3E6D-45EF-858B-5795A1CD5516}"/>
              </a:ext>
            </a:extLst>
          </p:cNvPr>
          <p:cNvSpPr>
            <a:spLocks noGrp="1"/>
          </p:cNvSpPr>
          <p:nvPr>
            <p:ph type="body" sz="quarter" idx="26" hasCustomPrompt="1"/>
          </p:nvPr>
        </p:nvSpPr>
        <p:spPr bwMode="black">
          <a:xfrm>
            <a:off x="800503" y="2994126"/>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56" name="Text Placeholder 6">
            <a:extLst>
              <a:ext uri="{FF2B5EF4-FFF2-40B4-BE49-F238E27FC236}">
                <a16:creationId xmlns:a16="http://schemas.microsoft.com/office/drawing/2014/main" id="{590CEB4F-89EF-40AB-BD13-A15A2B0ABC18}"/>
              </a:ext>
            </a:extLst>
          </p:cNvPr>
          <p:cNvSpPr>
            <a:spLocks noGrp="1"/>
          </p:cNvSpPr>
          <p:nvPr>
            <p:ph type="body" sz="quarter" idx="27" hasCustomPrompt="1"/>
          </p:nvPr>
        </p:nvSpPr>
        <p:spPr bwMode="black">
          <a:xfrm>
            <a:off x="1650466" y="3084485"/>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59" name="Number">
            <a:extLst>
              <a:ext uri="{FF2B5EF4-FFF2-40B4-BE49-F238E27FC236}">
                <a16:creationId xmlns:a16="http://schemas.microsoft.com/office/drawing/2014/main" id="{6F1D9C77-D21E-4117-A222-5739275BF303}"/>
              </a:ext>
            </a:extLst>
          </p:cNvPr>
          <p:cNvSpPr>
            <a:spLocks noGrp="1"/>
          </p:cNvSpPr>
          <p:nvPr>
            <p:ph type="body" sz="quarter" idx="28" hasCustomPrompt="1"/>
          </p:nvPr>
        </p:nvSpPr>
        <p:spPr bwMode="black">
          <a:xfrm>
            <a:off x="801453" y="4061765"/>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0" name="Text Placeholder 6">
            <a:extLst>
              <a:ext uri="{FF2B5EF4-FFF2-40B4-BE49-F238E27FC236}">
                <a16:creationId xmlns:a16="http://schemas.microsoft.com/office/drawing/2014/main" id="{A5DF8D0D-23F1-4860-B4E7-AB55B88424C5}"/>
              </a:ext>
            </a:extLst>
          </p:cNvPr>
          <p:cNvSpPr>
            <a:spLocks noGrp="1"/>
          </p:cNvSpPr>
          <p:nvPr>
            <p:ph type="body" sz="quarter" idx="29" hasCustomPrompt="1"/>
          </p:nvPr>
        </p:nvSpPr>
        <p:spPr bwMode="black">
          <a:xfrm>
            <a:off x="1651416" y="4152124"/>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1" name="Number">
            <a:extLst>
              <a:ext uri="{FF2B5EF4-FFF2-40B4-BE49-F238E27FC236}">
                <a16:creationId xmlns:a16="http://schemas.microsoft.com/office/drawing/2014/main" id="{7CF90E26-9AE4-4594-A03F-E0D143935D63}"/>
              </a:ext>
            </a:extLst>
          </p:cNvPr>
          <p:cNvSpPr>
            <a:spLocks noGrp="1"/>
          </p:cNvSpPr>
          <p:nvPr>
            <p:ph type="body" sz="quarter" idx="30" hasCustomPrompt="1"/>
          </p:nvPr>
        </p:nvSpPr>
        <p:spPr bwMode="black">
          <a:xfrm>
            <a:off x="802403" y="5129405"/>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2" name="Text Placeholder 6">
            <a:extLst>
              <a:ext uri="{FF2B5EF4-FFF2-40B4-BE49-F238E27FC236}">
                <a16:creationId xmlns:a16="http://schemas.microsoft.com/office/drawing/2014/main" id="{2CAE97C4-D3E1-41B1-B22D-3EEC61BFF18E}"/>
              </a:ext>
            </a:extLst>
          </p:cNvPr>
          <p:cNvSpPr>
            <a:spLocks noGrp="1"/>
          </p:cNvSpPr>
          <p:nvPr>
            <p:ph type="body" sz="quarter" idx="31" hasCustomPrompt="1"/>
          </p:nvPr>
        </p:nvSpPr>
        <p:spPr bwMode="black">
          <a:xfrm>
            <a:off x="1652366" y="5219764"/>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3" name="Number">
            <a:extLst>
              <a:ext uri="{FF2B5EF4-FFF2-40B4-BE49-F238E27FC236}">
                <a16:creationId xmlns:a16="http://schemas.microsoft.com/office/drawing/2014/main" id="{02169FF2-543B-4497-8EF0-DDEDE8B96045}"/>
              </a:ext>
            </a:extLst>
          </p:cNvPr>
          <p:cNvSpPr>
            <a:spLocks noGrp="1"/>
          </p:cNvSpPr>
          <p:nvPr>
            <p:ph type="body" sz="quarter" idx="32" hasCustomPrompt="1"/>
          </p:nvPr>
        </p:nvSpPr>
        <p:spPr bwMode="black">
          <a:xfrm>
            <a:off x="4516801" y="1926349"/>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4" name="Text Placeholder 6">
            <a:extLst>
              <a:ext uri="{FF2B5EF4-FFF2-40B4-BE49-F238E27FC236}">
                <a16:creationId xmlns:a16="http://schemas.microsoft.com/office/drawing/2014/main" id="{A8F5AA2A-EA56-4A6D-A6E5-4235E960F373}"/>
              </a:ext>
            </a:extLst>
          </p:cNvPr>
          <p:cNvSpPr>
            <a:spLocks noGrp="1"/>
          </p:cNvSpPr>
          <p:nvPr>
            <p:ph type="body" sz="quarter" idx="33" hasCustomPrompt="1"/>
          </p:nvPr>
        </p:nvSpPr>
        <p:spPr bwMode="black">
          <a:xfrm>
            <a:off x="5366764" y="2016708"/>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5" name="Number">
            <a:extLst>
              <a:ext uri="{FF2B5EF4-FFF2-40B4-BE49-F238E27FC236}">
                <a16:creationId xmlns:a16="http://schemas.microsoft.com/office/drawing/2014/main" id="{B6869041-2A37-4942-9E21-20071D707BB0}"/>
              </a:ext>
            </a:extLst>
          </p:cNvPr>
          <p:cNvSpPr>
            <a:spLocks noGrp="1"/>
          </p:cNvSpPr>
          <p:nvPr>
            <p:ph type="body" sz="quarter" idx="34" hasCustomPrompt="1"/>
          </p:nvPr>
        </p:nvSpPr>
        <p:spPr bwMode="black">
          <a:xfrm>
            <a:off x="4526037" y="2995200"/>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6" name="Text Placeholder 6">
            <a:extLst>
              <a:ext uri="{FF2B5EF4-FFF2-40B4-BE49-F238E27FC236}">
                <a16:creationId xmlns:a16="http://schemas.microsoft.com/office/drawing/2014/main" id="{1D48590E-8859-4895-8BAB-0158B1281F7E}"/>
              </a:ext>
            </a:extLst>
          </p:cNvPr>
          <p:cNvSpPr>
            <a:spLocks noGrp="1"/>
          </p:cNvSpPr>
          <p:nvPr>
            <p:ph type="body" sz="quarter" idx="35" hasCustomPrompt="1"/>
          </p:nvPr>
        </p:nvSpPr>
        <p:spPr bwMode="black">
          <a:xfrm>
            <a:off x="5376000" y="3085200"/>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8" name="Number">
            <a:extLst>
              <a:ext uri="{FF2B5EF4-FFF2-40B4-BE49-F238E27FC236}">
                <a16:creationId xmlns:a16="http://schemas.microsoft.com/office/drawing/2014/main" id="{0A59C3D6-0932-49E4-A41A-03B9D8994D5A}"/>
              </a:ext>
            </a:extLst>
          </p:cNvPr>
          <p:cNvSpPr>
            <a:spLocks noGrp="1"/>
          </p:cNvSpPr>
          <p:nvPr>
            <p:ph type="body" sz="quarter" idx="36" hasCustomPrompt="1"/>
          </p:nvPr>
        </p:nvSpPr>
        <p:spPr bwMode="black">
          <a:xfrm>
            <a:off x="4535273" y="4060800"/>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9" name="Text Placeholder 6">
            <a:extLst>
              <a:ext uri="{FF2B5EF4-FFF2-40B4-BE49-F238E27FC236}">
                <a16:creationId xmlns:a16="http://schemas.microsoft.com/office/drawing/2014/main" id="{689EAC4F-E866-403C-A4C6-582D1D743587}"/>
              </a:ext>
            </a:extLst>
          </p:cNvPr>
          <p:cNvSpPr>
            <a:spLocks noGrp="1"/>
          </p:cNvSpPr>
          <p:nvPr>
            <p:ph type="body" sz="quarter" idx="37" hasCustomPrompt="1"/>
          </p:nvPr>
        </p:nvSpPr>
        <p:spPr bwMode="black">
          <a:xfrm>
            <a:off x="5385236" y="4150800"/>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70" name="Number">
            <a:extLst>
              <a:ext uri="{FF2B5EF4-FFF2-40B4-BE49-F238E27FC236}">
                <a16:creationId xmlns:a16="http://schemas.microsoft.com/office/drawing/2014/main" id="{2AFCFF5B-8908-4583-9694-232DB2343FB3}"/>
              </a:ext>
            </a:extLst>
          </p:cNvPr>
          <p:cNvSpPr>
            <a:spLocks noGrp="1"/>
          </p:cNvSpPr>
          <p:nvPr>
            <p:ph type="body" sz="quarter" idx="38" hasCustomPrompt="1"/>
          </p:nvPr>
        </p:nvSpPr>
        <p:spPr bwMode="black">
          <a:xfrm>
            <a:off x="4544509" y="5130000"/>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71" name="Text Placeholder 6">
            <a:extLst>
              <a:ext uri="{FF2B5EF4-FFF2-40B4-BE49-F238E27FC236}">
                <a16:creationId xmlns:a16="http://schemas.microsoft.com/office/drawing/2014/main" id="{87EC4A37-0D32-4757-9888-B89281A3B9F8}"/>
              </a:ext>
            </a:extLst>
          </p:cNvPr>
          <p:cNvSpPr>
            <a:spLocks noGrp="1"/>
          </p:cNvSpPr>
          <p:nvPr>
            <p:ph type="body" sz="quarter" idx="39" hasCustomPrompt="1"/>
          </p:nvPr>
        </p:nvSpPr>
        <p:spPr bwMode="black">
          <a:xfrm>
            <a:off x="5394472" y="5220000"/>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cxnSp>
        <p:nvCxnSpPr>
          <p:cNvPr id="73" name="Line">
            <a:extLst>
              <a:ext uri="{FF2B5EF4-FFF2-40B4-BE49-F238E27FC236}">
                <a16:creationId xmlns:a16="http://schemas.microsoft.com/office/drawing/2014/main" id="{FC6EA636-AFF0-4630-AD71-AB723DC631A0}"/>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066642"/>
      </p:ext>
    </p:extLst>
  </p:cSld>
  <p:clrMapOvr>
    <a:masterClrMapping/>
  </p:clrMapOvr>
  <p:hf hdr="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Presenter">
    <p:spTree>
      <p:nvGrpSpPr>
        <p:cNvPr id="1" name=""/>
        <p:cNvGrpSpPr/>
        <p:nvPr/>
      </p:nvGrpSpPr>
      <p:grpSpPr>
        <a:xfrm>
          <a:off x="0" y="0"/>
          <a:ext cx="0" cy="0"/>
          <a:chOff x="0" y="0"/>
          <a:chExt cx="0" cy="0"/>
        </a:xfrm>
      </p:grpSpPr>
      <p:sp>
        <p:nvSpPr>
          <p:cNvPr id="11" name="Background">
            <a:extLst>
              <a:ext uri="{FF2B5EF4-FFF2-40B4-BE49-F238E27FC236}">
                <a16:creationId xmlns:a16="http://schemas.microsoft.com/office/drawing/2014/main" id="{16AC0D79-41AD-4CF9-BEA6-226900CD913D}"/>
              </a:ext>
            </a:extLst>
          </p:cNvPr>
          <p:cNvSpPr/>
          <p:nvPr/>
        </p:nvSpPr>
        <p:spPr bwMode="hidden">
          <a:xfrm>
            <a:off x="1" y="0"/>
            <a:ext cx="429576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500" dirty="0"/>
          </a:p>
        </p:txBody>
      </p:sp>
      <p:sp>
        <p:nvSpPr>
          <p:cNvPr id="5" name="Title 4">
            <a:extLst>
              <a:ext uri="{FF2B5EF4-FFF2-40B4-BE49-F238E27FC236}">
                <a16:creationId xmlns:a16="http://schemas.microsoft.com/office/drawing/2014/main" id="{8BA7E16E-B37F-44B7-984D-8A70E358300F}"/>
              </a:ext>
            </a:extLst>
          </p:cNvPr>
          <p:cNvSpPr>
            <a:spLocks noGrp="1"/>
          </p:cNvSpPr>
          <p:nvPr>
            <p:ph type="title"/>
          </p:nvPr>
        </p:nvSpPr>
        <p:spPr bwMode="black">
          <a:xfrm>
            <a:off x="879225" y="4407150"/>
            <a:ext cx="2952000" cy="1620000"/>
          </a:xfrm>
        </p:spPr>
        <p:txBody>
          <a:bodyPr vert="horz" lIns="0" tIns="0" rIns="0" bIns="0" rtlCol="0">
            <a:noAutofit/>
          </a:bodyPr>
          <a:lstStyle>
            <a:lvl1pPr>
              <a:defRPr lang="en-US" sz="2000">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sp>
        <p:nvSpPr>
          <p:cNvPr id="124" name="Picture">
            <a:extLst>
              <a:ext uri="{FF2B5EF4-FFF2-40B4-BE49-F238E27FC236}">
                <a16:creationId xmlns:a16="http://schemas.microsoft.com/office/drawing/2014/main" id="{B7F3A634-5A49-4892-A61E-D3FC3D677BA1}"/>
              </a:ext>
            </a:extLst>
          </p:cNvPr>
          <p:cNvSpPr>
            <a:spLocks noGrp="1" noChangeAspect="1"/>
          </p:cNvSpPr>
          <p:nvPr>
            <p:ph type="pic" sz="quarter" idx="36" hasCustomPrompt="1"/>
          </p:nvPr>
        </p:nvSpPr>
        <p:spPr bwMode="gray">
          <a:xfrm>
            <a:off x="1" y="2"/>
            <a:ext cx="4295766" cy="3877201"/>
          </a:xfrm>
          <a:custGeom>
            <a:avLst/>
            <a:gdLst>
              <a:gd name="connsiteX0" fmla="*/ 0 w 4295207"/>
              <a:gd name="connsiteY0" fmla="*/ 0 h 3877201"/>
              <a:gd name="connsiteX1" fmla="*/ 4295207 w 4295207"/>
              <a:gd name="connsiteY1" fmla="*/ 0 h 3877201"/>
              <a:gd name="connsiteX2" fmla="*/ 4295207 w 4295207"/>
              <a:gd name="connsiteY2" fmla="*/ 3180269 h 3877201"/>
              <a:gd name="connsiteX3" fmla="*/ 3598271 w 4295207"/>
              <a:gd name="connsiteY3" fmla="*/ 3877201 h 3877201"/>
              <a:gd name="connsiteX4" fmla="*/ 0 w 4295207"/>
              <a:gd name="connsiteY4" fmla="*/ 3877201 h 387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207" h="3877201">
                <a:moveTo>
                  <a:pt x="0" y="0"/>
                </a:moveTo>
                <a:lnTo>
                  <a:pt x="4295207" y="0"/>
                </a:lnTo>
                <a:lnTo>
                  <a:pt x="4295207" y="3180269"/>
                </a:lnTo>
                <a:lnTo>
                  <a:pt x="3598271" y="3877201"/>
                </a:lnTo>
                <a:lnTo>
                  <a:pt x="0" y="3877201"/>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0" name="Source">
            <a:extLst>
              <a:ext uri="{FF2B5EF4-FFF2-40B4-BE49-F238E27FC236}">
                <a16:creationId xmlns:a16="http://schemas.microsoft.com/office/drawing/2014/main" id="{2636622B-4920-48DA-8D03-9FACF7EFF676}"/>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5" name="Content">
            <a:extLst>
              <a:ext uri="{FF2B5EF4-FFF2-40B4-BE49-F238E27FC236}">
                <a16:creationId xmlns:a16="http://schemas.microsoft.com/office/drawing/2014/main" id="{A469B7FA-AA7A-4C16-BAD3-EB5E23DF6DB5}"/>
              </a:ext>
            </a:extLst>
          </p:cNvPr>
          <p:cNvSpPr>
            <a:spLocks noGrp="1"/>
          </p:cNvSpPr>
          <p:nvPr>
            <p:ph idx="13" hasCustomPrompt="1"/>
          </p:nvPr>
        </p:nvSpPr>
        <p:spPr bwMode="gray">
          <a:xfrm>
            <a:off x="4758177" y="1728000"/>
            <a:ext cx="3060398"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7" name="Layer">
            <a:extLst>
              <a:ext uri="{FF2B5EF4-FFF2-40B4-BE49-F238E27FC236}">
                <a16:creationId xmlns:a16="http://schemas.microsoft.com/office/drawing/2014/main" id="{778D9320-8CFA-4FDD-8416-937D16DDEB43}"/>
              </a:ext>
            </a:extLst>
          </p:cNvPr>
          <p:cNvSpPr>
            <a:spLocks noGrp="1" noChangeAspect="1"/>
          </p:cNvSpPr>
          <p:nvPr>
            <p:ph type="body" sz="quarter" idx="20" hasCustomPrompt="1"/>
          </p:nvPr>
        </p:nvSpPr>
        <p:spPr bwMode="black">
          <a:xfrm>
            <a:off x="135931" y="1"/>
            <a:ext cx="529269" cy="6857999"/>
          </a:xfrm>
          <a:blipFill>
            <a:blip r:embed="rId2"/>
            <a:srcRect/>
            <a:stretch>
              <a:fillRect t="-38" b="-38"/>
            </a:stretch>
          </a:blipFill>
        </p:spPr>
        <p:txBody>
          <a:bodyPr/>
          <a:lstStyle>
            <a:lvl1pPr marL="0" indent="0">
              <a:buNone/>
              <a:defRPr/>
            </a:lvl1pPr>
          </a:lstStyle>
          <a:p>
            <a:pPr lvl="0"/>
            <a:r>
              <a:rPr lang="en-US" dirty="0"/>
              <a:t> </a:t>
            </a:r>
          </a:p>
        </p:txBody>
      </p:sp>
      <p:sp>
        <p:nvSpPr>
          <p:cNvPr id="128" name="Text 1">
            <a:extLst>
              <a:ext uri="{FF2B5EF4-FFF2-40B4-BE49-F238E27FC236}">
                <a16:creationId xmlns:a16="http://schemas.microsoft.com/office/drawing/2014/main" id="{A5895CB5-912E-4437-AA29-D3503B6AC825}"/>
              </a:ext>
            </a:extLst>
          </p:cNvPr>
          <p:cNvSpPr>
            <a:spLocks noGrp="1"/>
          </p:cNvSpPr>
          <p:nvPr>
            <p:ph type="body" sz="quarter" idx="29" hasCustomPrompt="1"/>
          </p:nvPr>
        </p:nvSpPr>
        <p:spPr bwMode="gray">
          <a:xfrm>
            <a:off x="8976374" y="17280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89" name="Text 2">
            <a:extLst>
              <a:ext uri="{FF2B5EF4-FFF2-40B4-BE49-F238E27FC236}">
                <a16:creationId xmlns:a16="http://schemas.microsoft.com/office/drawing/2014/main" id="{1A69658C-2775-4B71-9621-F4B453AB3ABA}"/>
              </a:ext>
            </a:extLst>
          </p:cNvPr>
          <p:cNvSpPr>
            <a:spLocks noGrp="1"/>
          </p:cNvSpPr>
          <p:nvPr>
            <p:ph type="body" sz="quarter" idx="37" hasCustomPrompt="1"/>
          </p:nvPr>
        </p:nvSpPr>
        <p:spPr bwMode="gray">
          <a:xfrm>
            <a:off x="8976374" y="26758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90" name="Text 3">
            <a:extLst>
              <a:ext uri="{FF2B5EF4-FFF2-40B4-BE49-F238E27FC236}">
                <a16:creationId xmlns:a16="http://schemas.microsoft.com/office/drawing/2014/main" id="{B23EBFCC-FEE2-4D68-918C-54180724036A}"/>
              </a:ext>
            </a:extLst>
          </p:cNvPr>
          <p:cNvSpPr>
            <a:spLocks noGrp="1"/>
          </p:cNvSpPr>
          <p:nvPr>
            <p:ph type="body" sz="quarter" idx="38" hasCustomPrompt="1"/>
          </p:nvPr>
        </p:nvSpPr>
        <p:spPr bwMode="gray">
          <a:xfrm>
            <a:off x="8976374" y="36244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91" name="Text 4">
            <a:extLst>
              <a:ext uri="{FF2B5EF4-FFF2-40B4-BE49-F238E27FC236}">
                <a16:creationId xmlns:a16="http://schemas.microsoft.com/office/drawing/2014/main" id="{3A923F1C-1998-4252-BCED-F80B9C4E1AEF}"/>
              </a:ext>
            </a:extLst>
          </p:cNvPr>
          <p:cNvSpPr>
            <a:spLocks noGrp="1"/>
          </p:cNvSpPr>
          <p:nvPr>
            <p:ph type="body" sz="quarter" idx="39" hasCustomPrompt="1"/>
          </p:nvPr>
        </p:nvSpPr>
        <p:spPr bwMode="gray">
          <a:xfrm>
            <a:off x="8976374" y="4465400"/>
            <a:ext cx="2340305" cy="7200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92" name="Text 5">
            <a:extLst>
              <a:ext uri="{FF2B5EF4-FFF2-40B4-BE49-F238E27FC236}">
                <a16:creationId xmlns:a16="http://schemas.microsoft.com/office/drawing/2014/main" id="{4986564B-9885-47C5-92ED-7CD2BD588507}"/>
              </a:ext>
            </a:extLst>
          </p:cNvPr>
          <p:cNvSpPr>
            <a:spLocks noGrp="1"/>
          </p:cNvSpPr>
          <p:nvPr>
            <p:ph type="body" sz="quarter" idx="40" hasCustomPrompt="1"/>
          </p:nvPr>
        </p:nvSpPr>
        <p:spPr bwMode="gray">
          <a:xfrm>
            <a:off x="8976374" y="55216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61" name="Icon 1">
            <a:extLst>
              <a:ext uri="{FF2B5EF4-FFF2-40B4-BE49-F238E27FC236}">
                <a16:creationId xmlns:a16="http://schemas.microsoft.com/office/drawing/2014/main" id="{9F1B365E-2407-4861-9C27-08B5679F290A}"/>
              </a:ext>
            </a:extLst>
          </p:cNvPr>
          <p:cNvSpPr>
            <a:spLocks noGrp="1" noChangeAspect="1"/>
          </p:cNvSpPr>
          <p:nvPr>
            <p:ph type="body" sz="quarter" idx="41" hasCustomPrompt="1"/>
          </p:nvPr>
        </p:nvSpPr>
        <p:spPr>
          <a:xfrm>
            <a:off x="8292952" y="1728000"/>
            <a:ext cx="529269" cy="504000"/>
          </a:xfrm>
          <a:blipFill>
            <a:blip r:embed="rId3"/>
            <a:srcRect/>
            <a:stretch>
              <a:fillRect t="-730" b="-730"/>
            </a:stretch>
          </a:blipFill>
        </p:spPr>
        <p:txBody>
          <a:bodyPr/>
          <a:lstStyle>
            <a:lvl1pPr marL="0" indent="0">
              <a:buNone/>
              <a:defRPr/>
            </a:lvl1pPr>
          </a:lstStyle>
          <a:p>
            <a:pPr lvl="0"/>
            <a:r>
              <a:rPr lang="en-US" dirty="0"/>
              <a:t> </a:t>
            </a:r>
          </a:p>
        </p:txBody>
      </p:sp>
      <p:sp>
        <p:nvSpPr>
          <p:cNvPr id="67" name="Icon 2">
            <a:extLst>
              <a:ext uri="{FF2B5EF4-FFF2-40B4-BE49-F238E27FC236}">
                <a16:creationId xmlns:a16="http://schemas.microsoft.com/office/drawing/2014/main" id="{A3B304FD-5AEC-4FB8-A413-847E4555417C}"/>
              </a:ext>
            </a:extLst>
          </p:cNvPr>
          <p:cNvSpPr>
            <a:spLocks noGrp="1" noChangeAspect="1"/>
          </p:cNvSpPr>
          <p:nvPr>
            <p:ph type="body" sz="quarter" idx="43" hasCustomPrompt="1"/>
          </p:nvPr>
        </p:nvSpPr>
        <p:spPr>
          <a:xfrm>
            <a:off x="8292952" y="2676200"/>
            <a:ext cx="529269" cy="504000"/>
          </a:xfrm>
          <a:blipFill>
            <a:blip r:embed="rId4"/>
            <a:srcRect/>
            <a:stretch>
              <a:fillRect t="-730" b="-730"/>
            </a:stretch>
          </a:blipFill>
        </p:spPr>
        <p:txBody>
          <a:bodyPr/>
          <a:lstStyle>
            <a:lvl1pPr marL="0" indent="0">
              <a:buNone/>
              <a:defRPr/>
            </a:lvl1pPr>
          </a:lstStyle>
          <a:p>
            <a:pPr lvl="0"/>
            <a:r>
              <a:rPr lang="en-US" dirty="0"/>
              <a:t> </a:t>
            </a:r>
          </a:p>
        </p:txBody>
      </p:sp>
      <p:sp>
        <p:nvSpPr>
          <p:cNvPr id="66" name="Icon 3">
            <a:extLst>
              <a:ext uri="{FF2B5EF4-FFF2-40B4-BE49-F238E27FC236}">
                <a16:creationId xmlns:a16="http://schemas.microsoft.com/office/drawing/2014/main" id="{7D789515-0B48-4546-9E94-711BA85F7E20}"/>
              </a:ext>
            </a:extLst>
          </p:cNvPr>
          <p:cNvSpPr>
            <a:spLocks noGrp="1" noChangeAspect="1"/>
          </p:cNvSpPr>
          <p:nvPr>
            <p:ph type="body" sz="quarter" idx="42" hasCustomPrompt="1"/>
          </p:nvPr>
        </p:nvSpPr>
        <p:spPr>
          <a:xfrm>
            <a:off x="8292952" y="3625200"/>
            <a:ext cx="529269" cy="504000"/>
          </a:xfrm>
          <a:blipFill>
            <a:blip r:embed="rId5"/>
            <a:srcRect/>
            <a:stretch>
              <a:fillRect t="-730" b="-730"/>
            </a:stretch>
          </a:blipFill>
        </p:spPr>
        <p:txBody>
          <a:bodyPr/>
          <a:lstStyle>
            <a:lvl1pPr marL="0" indent="0">
              <a:buNone/>
              <a:defRPr/>
            </a:lvl1pPr>
          </a:lstStyle>
          <a:p>
            <a:pPr lvl="0"/>
            <a:r>
              <a:rPr lang="en-US" dirty="0"/>
              <a:t> </a:t>
            </a:r>
          </a:p>
        </p:txBody>
      </p:sp>
      <p:sp>
        <p:nvSpPr>
          <p:cNvPr id="68" name="Icon 4">
            <a:extLst>
              <a:ext uri="{FF2B5EF4-FFF2-40B4-BE49-F238E27FC236}">
                <a16:creationId xmlns:a16="http://schemas.microsoft.com/office/drawing/2014/main" id="{502F8435-2FAE-41FF-AE03-DD219942EBA0}"/>
              </a:ext>
            </a:extLst>
          </p:cNvPr>
          <p:cNvSpPr>
            <a:spLocks noGrp="1" noChangeAspect="1"/>
          </p:cNvSpPr>
          <p:nvPr>
            <p:ph type="body" sz="quarter" idx="44" hasCustomPrompt="1"/>
          </p:nvPr>
        </p:nvSpPr>
        <p:spPr>
          <a:xfrm>
            <a:off x="8292952" y="4573400"/>
            <a:ext cx="529269" cy="504000"/>
          </a:xfrm>
          <a:blipFill>
            <a:blip r:embed="rId6"/>
            <a:srcRect/>
            <a:stretch>
              <a:fillRect t="-730" b="-730"/>
            </a:stretch>
          </a:blipFill>
        </p:spPr>
        <p:txBody>
          <a:bodyPr/>
          <a:lstStyle>
            <a:lvl1pPr marL="0" indent="0">
              <a:buNone/>
              <a:defRPr/>
            </a:lvl1pPr>
          </a:lstStyle>
          <a:p>
            <a:pPr lvl="0"/>
            <a:r>
              <a:rPr lang="en-US" dirty="0"/>
              <a:t> </a:t>
            </a:r>
          </a:p>
        </p:txBody>
      </p:sp>
      <p:sp>
        <p:nvSpPr>
          <p:cNvPr id="69" name="Icon 5">
            <a:extLst>
              <a:ext uri="{FF2B5EF4-FFF2-40B4-BE49-F238E27FC236}">
                <a16:creationId xmlns:a16="http://schemas.microsoft.com/office/drawing/2014/main" id="{FD0E2AFD-21B9-4242-AFD9-9AF2D2194EDD}"/>
              </a:ext>
            </a:extLst>
          </p:cNvPr>
          <p:cNvSpPr>
            <a:spLocks noGrp="1" noChangeAspect="1"/>
          </p:cNvSpPr>
          <p:nvPr>
            <p:ph type="body" sz="quarter" idx="45" hasCustomPrompt="1"/>
          </p:nvPr>
        </p:nvSpPr>
        <p:spPr>
          <a:xfrm>
            <a:off x="8292952" y="5522400"/>
            <a:ext cx="529269" cy="504000"/>
          </a:xfrm>
          <a:blipFill>
            <a:blip r:embed="rId7"/>
            <a:srcRect/>
            <a:stretch>
              <a:fillRect t="-730" b="-730"/>
            </a:stretch>
          </a:blipFill>
        </p:spPr>
        <p:txBody>
          <a:bodyPr/>
          <a:lstStyle>
            <a:lvl1pPr marL="0" indent="0">
              <a:buNone/>
              <a:defRPr/>
            </a:lvl1pPr>
          </a:lstStyle>
          <a:p>
            <a:pPr lvl="0"/>
            <a:r>
              <a:rPr lang="en-US" dirty="0"/>
              <a:t> </a:t>
            </a:r>
          </a:p>
        </p:txBody>
      </p:sp>
      <p:sp>
        <p:nvSpPr>
          <p:cNvPr id="2" name="Date Placeholder 1">
            <a:extLst>
              <a:ext uri="{FF2B5EF4-FFF2-40B4-BE49-F238E27FC236}">
                <a16:creationId xmlns:a16="http://schemas.microsoft.com/office/drawing/2014/main" id="{A662CFA9-F97C-4929-A39F-DE0AA35B90BB}"/>
              </a:ext>
            </a:extLst>
          </p:cNvPr>
          <p:cNvSpPr>
            <a:spLocks noGrp="1"/>
          </p:cNvSpPr>
          <p:nvPr>
            <p:ph type="dt" sz="half" idx="46"/>
          </p:nvPr>
        </p:nvSpPr>
        <p:spPr bwMode="black"/>
        <p:txBody>
          <a:bodyPr/>
          <a:lstStyle>
            <a:lvl1pPr>
              <a:defRPr>
                <a:solidFill>
                  <a:schemeClr val="bg1"/>
                </a:solidFill>
              </a:defRPr>
            </a:lvl1pPr>
          </a:lstStyle>
          <a:p>
            <a:fld id="{66C2040F-711E-4AF5-8C8B-62541C05085E}" type="datetime4">
              <a:rPr lang="en-US" smtClean="0"/>
              <a:t>May 24, 2022</a:t>
            </a:fld>
            <a:endParaRPr lang="en-US"/>
          </a:p>
        </p:txBody>
      </p:sp>
      <p:sp>
        <p:nvSpPr>
          <p:cNvPr id="3" name="Footer Placeholder 2">
            <a:extLst>
              <a:ext uri="{FF2B5EF4-FFF2-40B4-BE49-F238E27FC236}">
                <a16:creationId xmlns:a16="http://schemas.microsoft.com/office/drawing/2014/main" id="{68C24CF9-1637-4815-8DA8-7E44280AEE2B}"/>
              </a:ext>
            </a:extLst>
          </p:cNvPr>
          <p:cNvSpPr>
            <a:spLocks noGrp="1"/>
          </p:cNvSpPr>
          <p:nvPr>
            <p:ph type="ftr" sz="quarter" idx="47"/>
          </p:nvPr>
        </p:nvSpPr>
        <p:spPr bwMode="black"/>
        <p:txBody>
          <a:bodyPr/>
          <a:lstStyle>
            <a:lvl1pPr>
              <a:defRPr>
                <a:solidFill>
                  <a:srgbClr val="EB2814"/>
                </a:solidFill>
              </a:defRPr>
            </a:lvl1pPr>
          </a:lstStyle>
          <a:p>
            <a:r>
              <a:rPr lang="en-US"/>
              <a:t>RESTRICTED</a:t>
            </a:r>
          </a:p>
        </p:txBody>
      </p:sp>
      <p:sp>
        <p:nvSpPr>
          <p:cNvPr id="4" name="Slide Number Placeholder 3">
            <a:extLst>
              <a:ext uri="{FF2B5EF4-FFF2-40B4-BE49-F238E27FC236}">
                <a16:creationId xmlns:a16="http://schemas.microsoft.com/office/drawing/2014/main" id="{A889E8EC-5D1D-4824-BBDA-0E68CEF250B0}"/>
              </a:ext>
            </a:extLst>
          </p:cNvPr>
          <p:cNvSpPr>
            <a:spLocks noGrp="1"/>
          </p:cNvSpPr>
          <p:nvPr>
            <p:ph type="sldNum" sz="quarter" idx="48"/>
          </p:nvPr>
        </p:nvSpPr>
        <p:spPr bwMode="black"/>
        <p:txBody>
          <a:bodyPr/>
          <a:lstStyle>
            <a:lvl1pPr>
              <a:defRPr>
                <a:solidFill>
                  <a:schemeClr val="bg1"/>
                </a:solidFill>
              </a:defRPr>
            </a:lvl1pPr>
          </a:lstStyle>
          <a:p>
            <a:fld id="{9BA64535-EB95-46A3-946F-02B63C705F51}" type="slidenum">
              <a:rPr lang="en-US" smtClean="0"/>
              <a:t>‹#›</a:t>
            </a:fld>
            <a:endParaRPr lang="en-US"/>
          </a:p>
        </p:txBody>
      </p:sp>
      <p:cxnSp>
        <p:nvCxnSpPr>
          <p:cNvPr id="21" name="Line">
            <a:extLst>
              <a:ext uri="{FF2B5EF4-FFF2-40B4-BE49-F238E27FC236}">
                <a16:creationId xmlns:a16="http://schemas.microsoft.com/office/drawing/2014/main" id="{1D3ACEEE-E9F2-4EC3-BAE8-1C3BDFE06588}"/>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195863"/>
      </p:ext>
    </p:extLst>
  </p:cSld>
  <p:clrMapOvr>
    <a:masterClrMapping/>
  </p:clrMapOvr>
  <p:hf hdr="0"/>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A41D8-49DE-4F74-821C-C3F6237CDFFF}"/>
              </a:ext>
            </a:extLst>
          </p:cNvPr>
          <p:cNvSpPr>
            <a:spLocks noGrp="1"/>
          </p:cNvSpPr>
          <p:nvPr>
            <p:ph type="dt" sz="half" idx="10"/>
          </p:nvPr>
        </p:nvSpPr>
        <p:spPr/>
        <p:txBody>
          <a:bodyPr/>
          <a:lstStyle>
            <a:lvl1pPr>
              <a:defRPr>
                <a:noFill/>
              </a:defRPr>
            </a:lvl1pPr>
          </a:lstStyle>
          <a:p>
            <a:fld id="{131DBEC7-0240-4DB7-8EC1-1F0D01617650}" type="datetime4">
              <a:rPr lang="en-US" smtClean="0"/>
              <a:t>May 24, 2022</a:t>
            </a:fld>
            <a:endParaRPr lang="en-US"/>
          </a:p>
        </p:txBody>
      </p:sp>
      <p:sp>
        <p:nvSpPr>
          <p:cNvPr id="3" name="Footer Placeholder 2">
            <a:extLst>
              <a:ext uri="{FF2B5EF4-FFF2-40B4-BE49-F238E27FC236}">
                <a16:creationId xmlns:a16="http://schemas.microsoft.com/office/drawing/2014/main" id="{CD57B354-77C1-477D-A2BB-C9AE4FFF3611}"/>
              </a:ext>
            </a:extLst>
          </p:cNvPr>
          <p:cNvSpPr>
            <a:spLocks noGrp="1"/>
          </p:cNvSpPr>
          <p:nvPr>
            <p:ph type="ftr" sz="quarter" idx="11"/>
          </p:nvPr>
        </p:nvSpPr>
        <p:spPr/>
        <p:txBody>
          <a:bodyPr/>
          <a:lstStyle>
            <a:lvl1pPr>
              <a:defRPr>
                <a:noFill/>
              </a:defRPr>
            </a:lvl1pPr>
          </a:lstStyle>
          <a:p>
            <a:r>
              <a:rPr lang="en-US"/>
              <a:t>RESTRICTED</a:t>
            </a:r>
          </a:p>
        </p:txBody>
      </p:sp>
      <p:sp>
        <p:nvSpPr>
          <p:cNvPr id="4" name="Slide Number Placeholder 3">
            <a:extLst>
              <a:ext uri="{FF2B5EF4-FFF2-40B4-BE49-F238E27FC236}">
                <a16:creationId xmlns:a16="http://schemas.microsoft.com/office/drawing/2014/main" id="{ADE1D73D-AE67-4DBA-879B-97BD95E5B643}"/>
              </a:ext>
            </a:extLst>
          </p:cNvPr>
          <p:cNvSpPr>
            <a:spLocks noGrp="1"/>
          </p:cNvSpPr>
          <p:nvPr>
            <p:ph type="sldNum" sz="quarter" idx="12"/>
          </p:nvPr>
        </p:nvSpPr>
        <p:spPr/>
        <p:txBody>
          <a:bodyPr/>
          <a:lstStyle>
            <a:lvl1pPr>
              <a:defRPr>
                <a:no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503624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Picture 2">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81EC3-5D0B-4B5B-8621-4BA0AE8A07D1}"/>
              </a:ext>
            </a:extLst>
          </p:cNvPr>
          <p:cNvSpPr>
            <a:spLocks noGrp="1"/>
          </p:cNvSpPr>
          <p:nvPr>
            <p:ph type="dt" sz="half" idx="22"/>
          </p:nvPr>
        </p:nvSpPr>
        <p:spPr/>
        <p:txBody>
          <a:bodyPr/>
          <a:lstStyle/>
          <a:p>
            <a:fld id="{BC70BBCA-BE0F-4362-B1C2-31E98FA46912}" type="datetime4">
              <a:rPr lang="en-US" smtClean="0"/>
              <a:t>May 24, 2022</a:t>
            </a:fld>
            <a:endParaRPr lang="en-US"/>
          </a:p>
        </p:txBody>
      </p:sp>
      <p:sp>
        <p:nvSpPr>
          <p:cNvPr id="4" name="Slide Number Placeholder 3">
            <a:extLst>
              <a:ext uri="{FF2B5EF4-FFF2-40B4-BE49-F238E27FC236}">
                <a16:creationId xmlns:a16="http://schemas.microsoft.com/office/drawing/2014/main" id="{6008E578-D9EA-4CB0-B60F-423EC045E59C}"/>
              </a:ext>
            </a:extLst>
          </p:cNvPr>
          <p:cNvSpPr>
            <a:spLocks noGrp="1"/>
          </p:cNvSpPr>
          <p:nvPr>
            <p:ph type="sldNum" sz="quarter" idx="24"/>
          </p:nvPr>
        </p:nvSpPr>
        <p:spPr/>
        <p:txBody>
          <a:bodyPr/>
          <a:lstStyle/>
          <a:p>
            <a:fld id="{9BA64535-EB95-46A3-946F-02B63C705F51}" type="slidenum">
              <a:rPr lang="en-US" smtClean="0"/>
              <a:t>‹#›</a:t>
            </a:fld>
            <a:endParaRPr lang="en-US"/>
          </a:p>
        </p:txBody>
      </p:sp>
      <p:sp>
        <p:nvSpPr>
          <p:cNvPr id="180" name="Picture">
            <a:extLst>
              <a:ext uri="{FF2B5EF4-FFF2-40B4-BE49-F238E27FC236}">
                <a16:creationId xmlns:a16="http://schemas.microsoft.com/office/drawing/2014/main" id="{C9E1B482-6F7B-4018-81B5-503FC40D38ED}"/>
              </a:ext>
            </a:extLst>
          </p:cNvPr>
          <p:cNvSpPr>
            <a:spLocks noGrp="1" noChangeAspect="1"/>
          </p:cNvSpPr>
          <p:nvPr>
            <p:ph type="pic" sz="quarter" idx="21" hasCustomPrompt="1"/>
          </p:nvPr>
        </p:nvSpPr>
        <p:spPr bwMode="gray">
          <a:xfrm>
            <a:off x="0" y="0"/>
            <a:ext cx="5915978" cy="6858000"/>
          </a:xfrm>
          <a:custGeom>
            <a:avLst/>
            <a:gdLst>
              <a:gd name="connsiteX0" fmla="*/ 0 w 5915208"/>
              <a:gd name="connsiteY0" fmla="*/ 0 h 6858000"/>
              <a:gd name="connsiteX1" fmla="*/ 18001 w 5915208"/>
              <a:gd name="connsiteY1" fmla="*/ 0 h 6858000"/>
              <a:gd name="connsiteX2" fmla="*/ 5111999 w 5915208"/>
              <a:gd name="connsiteY2" fmla="*/ 0 h 6858000"/>
              <a:gd name="connsiteX3" fmla="*/ 5130000 w 5915208"/>
              <a:gd name="connsiteY3" fmla="*/ 0 h 6858000"/>
              <a:gd name="connsiteX4" fmla="*/ 5897207 w 5915208"/>
              <a:gd name="connsiteY4" fmla="*/ 0 h 6858000"/>
              <a:gd name="connsiteX5" fmla="*/ 5915208 w 5915208"/>
              <a:gd name="connsiteY5" fmla="*/ 0 h 6858000"/>
              <a:gd name="connsiteX6" fmla="*/ 5915208 w 5915208"/>
              <a:gd name="connsiteY6" fmla="*/ 213399 h 6858000"/>
              <a:gd name="connsiteX7" fmla="*/ 5915208 w 5915208"/>
              <a:gd name="connsiteY7" fmla="*/ 1056585 h 6858000"/>
              <a:gd name="connsiteX8" fmla="*/ 5915208 w 5915208"/>
              <a:gd name="connsiteY8" fmla="*/ 1269984 h 6858000"/>
              <a:gd name="connsiteX9" fmla="*/ 5915208 w 5915208"/>
              <a:gd name="connsiteY9" fmla="*/ 1605083 h 6858000"/>
              <a:gd name="connsiteX10" fmla="*/ 5915208 w 5915208"/>
              <a:gd name="connsiteY10" fmla="*/ 1996385 h 6858000"/>
              <a:gd name="connsiteX11" fmla="*/ 5915208 w 5915208"/>
              <a:gd name="connsiteY11" fmla="*/ 2209784 h 6858000"/>
              <a:gd name="connsiteX12" fmla="*/ 5915208 w 5915208"/>
              <a:gd name="connsiteY12" fmla="*/ 2559600 h 6858000"/>
              <a:gd name="connsiteX13" fmla="*/ 5915208 w 5915208"/>
              <a:gd name="connsiteY13" fmla="*/ 2661668 h 6858000"/>
              <a:gd name="connsiteX14" fmla="*/ 5915208 w 5915208"/>
              <a:gd name="connsiteY14" fmla="*/ 2772999 h 6858000"/>
              <a:gd name="connsiteX15" fmla="*/ 5915208 w 5915208"/>
              <a:gd name="connsiteY15" fmla="*/ 3601468 h 6858000"/>
              <a:gd name="connsiteX16" fmla="*/ 5915208 w 5915208"/>
              <a:gd name="connsiteY16" fmla="*/ 3616185 h 6858000"/>
              <a:gd name="connsiteX17" fmla="*/ 5915208 w 5915208"/>
              <a:gd name="connsiteY17" fmla="*/ 3829584 h 6858000"/>
              <a:gd name="connsiteX18" fmla="*/ 5915208 w 5915208"/>
              <a:gd name="connsiteY18" fmla="*/ 4164683 h 6858000"/>
              <a:gd name="connsiteX19" fmla="*/ 5915208 w 5915208"/>
              <a:gd name="connsiteY19" fmla="*/ 4555985 h 6858000"/>
              <a:gd name="connsiteX20" fmla="*/ 5915208 w 5915208"/>
              <a:gd name="connsiteY20" fmla="*/ 4769384 h 6858000"/>
              <a:gd name="connsiteX21" fmla="*/ 5915208 w 5915208"/>
              <a:gd name="connsiteY21" fmla="*/ 5221268 h 6858000"/>
              <a:gd name="connsiteX22" fmla="*/ 5915208 w 5915208"/>
              <a:gd name="connsiteY22" fmla="*/ 6161068 h 6858000"/>
              <a:gd name="connsiteX23" fmla="*/ 5218272 w 5915208"/>
              <a:gd name="connsiteY23" fmla="*/ 6858000 h 6858000"/>
              <a:gd name="connsiteX24" fmla="*/ 5200271 w 5915208"/>
              <a:gd name="connsiteY24" fmla="*/ 6858000 h 6858000"/>
              <a:gd name="connsiteX25" fmla="*/ 4433064 w 5915208"/>
              <a:gd name="connsiteY25" fmla="*/ 6858000 h 6858000"/>
              <a:gd name="connsiteX26" fmla="*/ 4415063 w 5915208"/>
              <a:gd name="connsiteY26" fmla="*/ 6858000 h 6858000"/>
              <a:gd name="connsiteX27" fmla="*/ 803209 w 5915208"/>
              <a:gd name="connsiteY27" fmla="*/ 6858000 h 6858000"/>
              <a:gd name="connsiteX28" fmla="*/ 785208 w 5915208"/>
              <a:gd name="connsiteY28" fmla="*/ 6858000 h 6858000"/>
              <a:gd name="connsiteX29" fmla="*/ 18001 w 5915208"/>
              <a:gd name="connsiteY29" fmla="*/ 6858000 h 6858000"/>
              <a:gd name="connsiteX30" fmla="*/ 0 w 5915208"/>
              <a:gd name="connsiteY30" fmla="*/ 6858000 h 6858000"/>
              <a:gd name="connsiteX31" fmla="*/ 0 w 5915208"/>
              <a:gd name="connsiteY31" fmla="*/ 5918200 h 6858000"/>
              <a:gd name="connsiteX32" fmla="*/ 0 w 5915208"/>
              <a:gd name="connsiteY32" fmla="*/ 4861615 h 6858000"/>
              <a:gd name="connsiteX33" fmla="*/ 0 w 5915208"/>
              <a:gd name="connsiteY33" fmla="*/ 4555985 h 6858000"/>
              <a:gd name="connsiteX34" fmla="*/ 0 w 5915208"/>
              <a:gd name="connsiteY34" fmla="*/ 4298400 h 6858000"/>
              <a:gd name="connsiteX35" fmla="*/ 0 w 5915208"/>
              <a:gd name="connsiteY35" fmla="*/ 3616185 h 6858000"/>
              <a:gd name="connsiteX36" fmla="*/ 0 w 5915208"/>
              <a:gd name="connsiteY36" fmla="*/ 3358601 h 6858000"/>
              <a:gd name="connsiteX37" fmla="*/ 0 w 5915208"/>
              <a:gd name="connsiteY37" fmla="*/ 2559600 h 6858000"/>
              <a:gd name="connsiteX38" fmla="*/ 0 w 5915208"/>
              <a:gd name="connsiteY38" fmla="*/ 2302015 h 6858000"/>
              <a:gd name="connsiteX39" fmla="*/ 0 w 5915208"/>
              <a:gd name="connsiteY39" fmla="*/ 1996385 h 6858000"/>
              <a:gd name="connsiteX40" fmla="*/ 0 w 5915208"/>
              <a:gd name="connsiteY40" fmla="*/ 1056585 h 6858000"/>
              <a:gd name="connsiteX0" fmla="*/ 0 w 5915208"/>
              <a:gd name="connsiteY0" fmla="*/ 0 h 6858000"/>
              <a:gd name="connsiteX1" fmla="*/ 18001 w 5915208"/>
              <a:gd name="connsiteY1" fmla="*/ 0 h 6858000"/>
              <a:gd name="connsiteX2" fmla="*/ 5111999 w 5915208"/>
              <a:gd name="connsiteY2" fmla="*/ 0 h 6858000"/>
              <a:gd name="connsiteX3" fmla="*/ 5130000 w 5915208"/>
              <a:gd name="connsiteY3" fmla="*/ 0 h 6858000"/>
              <a:gd name="connsiteX4" fmla="*/ 5897207 w 5915208"/>
              <a:gd name="connsiteY4" fmla="*/ 0 h 6858000"/>
              <a:gd name="connsiteX5" fmla="*/ 5915208 w 5915208"/>
              <a:gd name="connsiteY5" fmla="*/ 0 h 6858000"/>
              <a:gd name="connsiteX6" fmla="*/ 5915208 w 5915208"/>
              <a:gd name="connsiteY6" fmla="*/ 213399 h 6858000"/>
              <a:gd name="connsiteX7" fmla="*/ 5915208 w 5915208"/>
              <a:gd name="connsiteY7" fmla="*/ 1056585 h 6858000"/>
              <a:gd name="connsiteX8" fmla="*/ 5915208 w 5915208"/>
              <a:gd name="connsiteY8" fmla="*/ 1269984 h 6858000"/>
              <a:gd name="connsiteX9" fmla="*/ 5915208 w 5915208"/>
              <a:gd name="connsiteY9" fmla="*/ 1605083 h 6858000"/>
              <a:gd name="connsiteX10" fmla="*/ 5915208 w 5915208"/>
              <a:gd name="connsiteY10" fmla="*/ 1996385 h 6858000"/>
              <a:gd name="connsiteX11" fmla="*/ 5915208 w 5915208"/>
              <a:gd name="connsiteY11" fmla="*/ 2209784 h 6858000"/>
              <a:gd name="connsiteX12" fmla="*/ 5915208 w 5915208"/>
              <a:gd name="connsiteY12" fmla="*/ 2559600 h 6858000"/>
              <a:gd name="connsiteX13" fmla="*/ 5915208 w 5915208"/>
              <a:gd name="connsiteY13" fmla="*/ 2661668 h 6858000"/>
              <a:gd name="connsiteX14" fmla="*/ 5915208 w 5915208"/>
              <a:gd name="connsiteY14" fmla="*/ 2772999 h 6858000"/>
              <a:gd name="connsiteX15" fmla="*/ 5915208 w 5915208"/>
              <a:gd name="connsiteY15" fmla="*/ 3601468 h 6858000"/>
              <a:gd name="connsiteX16" fmla="*/ 5915208 w 5915208"/>
              <a:gd name="connsiteY16" fmla="*/ 3616185 h 6858000"/>
              <a:gd name="connsiteX17" fmla="*/ 5915208 w 5915208"/>
              <a:gd name="connsiteY17" fmla="*/ 3829584 h 6858000"/>
              <a:gd name="connsiteX18" fmla="*/ 5915208 w 5915208"/>
              <a:gd name="connsiteY18" fmla="*/ 4164683 h 6858000"/>
              <a:gd name="connsiteX19" fmla="*/ 5915208 w 5915208"/>
              <a:gd name="connsiteY19" fmla="*/ 4555985 h 6858000"/>
              <a:gd name="connsiteX20" fmla="*/ 5915208 w 5915208"/>
              <a:gd name="connsiteY20" fmla="*/ 4769384 h 6858000"/>
              <a:gd name="connsiteX21" fmla="*/ 5915208 w 5915208"/>
              <a:gd name="connsiteY21" fmla="*/ 5221268 h 6858000"/>
              <a:gd name="connsiteX22" fmla="*/ 5915208 w 5915208"/>
              <a:gd name="connsiteY22" fmla="*/ 6161068 h 6858000"/>
              <a:gd name="connsiteX23" fmla="*/ 5218272 w 5915208"/>
              <a:gd name="connsiteY23" fmla="*/ 6858000 h 6858000"/>
              <a:gd name="connsiteX24" fmla="*/ 5200271 w 5915208"/>
              <a:gd name="connsiteY24" fmla="*/ 6858000 h 6858000"/>
              <a:gd name="connsiteX25" fmla="*/ 4433064 w 5915208"/>
              <a:gd name="connsiteY25" fmla="*/ 6858000 h 6858000"/>
              <a:gd name="connsiteX26" fmla="*/ 4415063 w 5915208"/>
              <a:gd name="connsiteY26" fmla="*/ 6858000 h 6858000"/>
              <a:gd name="connsiteX27" fmla="*/ 803209 w 5915208"/>
              <a:gd name="connsiteY27" fmla="*/ 6858000 h 6858000"/>
              <a:gd name="connsiteX28" fmla="*/ 785208 w 5915208"/>
              <a:gd name="connsiteY28" fmla="*/ 6858000 h 6858000"/>
              <a:gd name="connsiteX29" fmla="*/ 18001 w 5915208"/>
              <a:gd name="connsiteY29" fmla="*/ 6858000 h 6858000"/>
              <a:gd name="connsiteX30" fmla="*/ 0 w 5915208"/>
              <a:gd name="connsiteY30" fmla="*/ 6858000 h 6858000"/>
              <a:gd name="connsiteX31" fmla="*/ 0 w 5915208"/>
              <a:gd name="connsiteY31" fmla="*/ 5918200 h 6858000"/>
              <a:gd name="connsiteX32" fmla="*/ 0 w 5915208"/>
              <a:gd name="connsiteY32" fmla="*/ 4861615 h 6858000"/>
              <a:gd name="connsiteX33" fmla="*/ 0 w 5915208"/>
              <a:gd name="connsiteY33" fmla="*/ 4555985 h 6858000"/>
              <a:gd name="connsiteX34" fmla="*/ 0 w 5915208"/>
              <a:gd name="connsiteY34" fmla="*/ 4298400 h 6858000"/>
              <a:gd name="connsiteX35" fmla="*/ 0 w 5915208"/>
              <a:gd name="connsiteY35" fmla="*/ 3616185 h 6858000"/>
              <a:gd name="connsiteX36" fmla="*/ 0 w 5915208"/>
              <a:gd name="connsiteY36" fmla="*/ 3358601 h 6858000"/>
              <a:gd name="connsiteX37" fmla="*/ 0 w 5915208"/>
              <a:gd name="connsiteY37" fmla="*/ 2559600 h 6858000"/>
              <a:gd name="connsiteX38" fmla="*/ 0 w 5915208"/>
              <a:gd name="connsiteY38" fmla="*/ 2302015 h 6858000"/>
              <a:gd name="connsiteX39" fmla="*/ 0 w 5915208"/>
              <a:gd name="connsiteY39" fmla="*/ 1996385 h 6858000"/>
              <a:gd name="connsiteX40" fmla="*/ 0 w 5915208"/>
              <a:gd name="connsiteY40" fmla="*/ 0 h 6858000"/>
              <a:gd name="connsiteX0" fmla="*/ 0 w 5915208"/>
              <a:gd name="connsiteY0" fmla="*/ 0 h 6858000"/>
              <a:gd name="connsiteX1" fmla="*/ 18001 w 5915208"/>
              <a:gd name="connsiteY1" fmla="*/ 0 h 6858000"/>
              <a:gd name="connsiteX2" fmla="*/ 5111999 w 5915208"/>
              <a:gd name="connsiteY2" fmla="*/ 0 h 6858000"/>
              <a:gd name="connsiteX3" fmla="*/ 5897207 w 5915208"/>
              <a:gd name="connsiteY3" fmla="*/ 0 h 6858000"/>
              <a:gd name="connsiteX4" fmla="*/ 5915208 w 5915208"/>
              <a:gd name="connsiteY4" fmla="*/ 0 h 6858000"/>
              <a:gd name="connsiteX5" fmla="*/ 5915208 w 5915208"/>
              <a:gd name="connsiteY5" fmla="*/ 213399 h 6858000"/>
              <a:gd name="connsiteX6" fmla="*/ 5915208 w 5915208"/>
              <a:gd name="connsiteY6" fmla="*/ 1056585 h 6858000"/>
              <a:gd name="connsiteX7" fmla="*/ 5915208 w 5915208"/>
              <a:gd name="connsiteY7" fmla="*/ 1269984 h 6858000"/>
              <a:gd name="connsiteX8" fmla="*/ 5915208 w 5915208"/>
              <a:gd name="connsiteY8" fmla="*/ 1605083 h 6858000"/>
              <a:gd name="connsiteX9" fmla="*/ 5915208 w 5915208"/>
              <a:gd name="connsiteY9" fmla="*/ 1996385 h 6858000"/>
              <a:gd name="connsiteX10" fmla="*/ 5915208 w 5915208"/>
              <a:gd name="connsiteY10" fmla="*/ 2209784 h 6858000"/>
              <a:gd name="connsiteX11" fmla="*/ 5915208 w 5915208"/>
              <a:gd name="connsiteY11" fmla="*/ 2559600 h 6858000"/>
              <a:gd name="connsiteX12" fmla="*/ 5915208 w 5915208"/>
              <a:gd name="connsiteY12" fmla="*/ 2661668 h 6858000"/>
              <a:gd name="connsiteX13" fmla="*/ 5915208 w 5915208"/>
              <a:gd name="connsiteY13" fmla="*/ 2772999 h 6858000"/>
              <a:gd name="connsiteX14" fmla="*/ 5915208 w 5915208"/>
              <a:gd name="connsiteY14" fmla="*/ 3601468 h 6858000"/>
              <a:gd name="connsiteX15" fmla="*/ 5915208 w 5915208"/>
              <a:gd name="connsiteY15" fmla="*/ 3616185 h 6858000"/>
              <a:gd name="connsiteX16" fmla="*/ 5915208 w 5915208"/>
              <a:gd name="connsiteY16" fmla="*/ 3829584 h 6858000"/>
              <a:gd name="connsiteX17" fmla="*/ 5915208 w 5915208"/>
              <a:gd name="connsiteY17" fmla="*/ 4164683 h 6858000"/>
              <a:gd name="connsiteX18" fmla="*/ 5915208 w 5915208"/>
              <a:gd name="connsiteY18" fmla="*/ 4555985 h 6858000"/>
              <a:gd name="connsiteX19" fmla="*/ 5915208 w 5915208"/>
              <a:gd name="connsiteY19" fmla="*/ 4769384 h 6858000"/>
              <a:gd name="connsiteX20" fmla="*/ 5915208 w 5915208"/>
              <a:gd name="connsiteY20" fmla="*/ 5221268 h 6858000"/>
              <a:gd name="connsiteX21" fmla="*/ 5915208 w 5915208"/>
              <a:gd name="connsiteY21" fmla="*/ 6161068 h 6858000"/>
              <a:gd name="connsiteX22" fmla="*/ 5218272 w 5915208"/>
              <a:gd name="connsiteY22" fmla="*/ 6858000 h 6858000"/>
              <a:gd name="connsiteX23" fmla="*/ 5200271 w 5915208"/>
              <a:gd name="connsiteY23" fmla="*/ 6858000 h 6858000"/>
              <a:gd name="connsiteX24" fmla="*/ 4433064 w 5915208"/>
              <a:gd name="connsiteY24" fmla="*/ 6858000 h 6858000"/>
              <a:gd name="connsiteX25" fmla="*/ 4415063 w 5915208"/>
              <a:gd name="connsiteY25" fmla="*/ 6858000 h 6858000"/>
              <a:gd name="connsiteX26" fmla="*/ 803209 w 5915208"/>
              <a:gd name="connsiteY26" fmla="*/ 6858000 h 6858000"/>
              <a:gd name="connsiteX27" fmla="*/ 785208 w 5915208"/>
              <a:gd name="connsiteY27" fmla="*/ 6858000 h 6858000"/>
              <a:gd name="connsiteX28" fmla="*/ 18001 w 5915208"/>
              <a:gd name="connsiteY28" fmla="*/ 6858000 h 6858000"/>
              <a:gd name="connsiteX29" fmla="*/ 0 w 5915208"/>
              <a:gd name="connsiteY29" fmla="*/ 6858000 h 6858000"/>
              <a:gd name="connsiteX30" fmla="*/ 0 w 5915208"/>
              <a:gd name="connsiteY30" fmla="*/ 5918200 h 6858000"/>
              <a:gd name="connsiteX31" fmla="*/ 0 w 5915208"/>
              <a:gd name="connsiteY31" fmla="*/ 4861615 h 6858000"/>
              <a:gd name="connsiteX32" fmla="*/ 0 w 5915208"/>
              <a:gd name="connsiteY32" fmla="*/ 4555985 h 6858000"/>
              <a:gd name="connsiteX33" fmla="*/ 0 w 5915208"/>
              <a:gd name="connsiteY33" fmla="*/ 4298400 h 6858000"/>
              <a:gd name="connsiteX34" fmla="*/ 0 w 5915208"/>
              <a:gd name="connsiteY34" fmla="*/ 3616185 h 6858000"/>
              <a:gd name="connsiteX35" fmla="*/ 0 w 5915208"/>
              <a:gd name="connsiteY35" fmla="*/ 3358601 h 6858000"/>
              <a:gd name="connsiteX36" fmla="*/ 0 w 5915208"/>
              <a:gd name="connsiteY36" fmla="*/ 2559600 h 6858000"/>
              <a:gd name="connsiteX37" fmla="*/ 0 w 5915208"/>
              <a:gd name="connsiteY37" fmla="*/ 2302015 h 6858000"/>
              <a:gd name="connsiteX38" fmla="*/ 0 w 5915208"/>
              <a:gd name="connsiteY38" fmla="*/ 1996385 h 6858000"/>
              <a:gd name="connsiteX39" fmla="*/ 0 w 5915208"/>
              <a:gd name="connsiteY3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2559600 h 6858000"/>
              <a:gd name="connsiteX36" fmla="*/ 0 w 5915208"/>
              <a:gd name="connsiteY36" fmla="*/ 2302015 h 6858000"/>
              <a:gd name="connsiteX37" fmla="*/ 0 w 5915208"/>
              <a:gd name="connsiteY37" fmla="*/ 1996385 h 6858000"/>
              <a:gd name="connsiteX38" fmla="*/ 0 w 5915208"/>
              <a:gd name="connsiteY3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2559600 h 6858000"/>
              <a:gd name="connsiteX36" fmla="*/ 0 w 5915208"/>
              <a:gd name="connsiteY36" fmla="*/ 2302015 h 6858000"/>
              <a:gd name="connsiteX37" fmla="*/ 0 w 5915208"/>
              <a:gd name="connsiteY3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2559600 h 6858000"/>
              <a:gd name="connsiteX36" fmla="*/ 0 w 5915208"/>
              <a:gd name="connsiteY3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18001 w 5915208"/>
              <a:gd name="connsiteY26" fmla="*/ 6858000 h 6858000"/>
              <a:gd name="connsiteX27" fmla="*/ 0 w 5915208"/>
              <a:gd name="connsiteY27" fmla="*/ 6858000 h 6858000"/>
              <a:gd name="connsiteX28" fmla="*/ 0 w 5915208"/>
              <a:gd name="connsiteY2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803209 w 5915208"/>
              <a:gd name="connsiteY24" fmla="*/ 6858000 h 6858000"/>
              <a:gd name="connsiteX25" fmla="*/ 18001 w 5915208"/>
              <a:gd name="connsiteY25" fmla="*/ 6858000 h 6858000"/>
              <a:gd name="connsiteX26" fmla="*/ 0 w 5915208"/>
              <a:gd name="connsiteY26" fmla="*/ 6858000 h 6858000"/>
              <a:gd name="connsiteX27" fmla="*/ 0 w 5915208"/>
              <a:gd name="connsiteY2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803209 w 5915208"/>
              <a:gd name="connsiteY23" fmla="*/ 6858000 h 6858000"/>
              <a:gd name="connsiteX24" fmla="*/ 18001 w 5915208"/>
              <a:gd name="connsiteY24" fmla="*/ 6858000 h 6858000"/>
              <a:gd name="connsiteX25" fmla="*/ 0 w 5915208"/>
              <a:gd name="connsiteY25" fmla="*/ 6858000 h 6858000"/>
              <a:gd name="connsiteX26" fmla="*/ 0 w 5915208"/>
              <a:gd name="connsiteY2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18001 w 5915208"/>
              <a:gd name="connsiteY23" fmla="*/ 6858000 h 6858000"/>
              <a:gd name="connsiteX24" fmla="*/ 0 w 5915208"/>
              <a:gd name="connsiteY24" fmla="*/ 6858000 h 6858000"/>
              <a:gd name="connsiteX25" fmla="*/ 0 w 5915208"/>
              <a:gd name="connsiteY2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269984 h 6858000"/>
              <a:gd name="connsiteX6" fmla="*/ 5915208 w 5915208"/>
              <a:gd name="connsiteY6" fmla="*/ 1605083 h 6858000"/>
              <a:gd name="connsiteX7" fmla="*/ 5915208 w 5915208"/>
              <a:gd name="connsiteY7" fmla="*/ 1996385 h 6858000"/>
              <a:gd name="connsiteX8" fmla="*/ 5915208 w 5915208"/>
              <a:gd name="connsiteY8" fmla="*/ 2209784 h 6858000"/>
              <a:gd name="connsiteX9" fmla="*/ 5915208 w 5915208"/>
              <a:gd name="connsiteY9" fmla="*/ 2559600 h 6858000"/>
              <a:gd name="connsiteX10" fmla="*/ 5915208 w 5915208"/>
              <a:gd name="connsiteY10" fmla="*/ 2661668 h 6858000"/>
              <a:gd name="connsiteX11" fmla="*/ 5915208 w 5915208"/>
              <a:gd name="connsiteY11" fmla="*/ 2772999 h 6858000"/>
              <a:gd name="connsiteX12" fmla="*/ 5915208 w 5915208"/>
              <a:gd name="connsiteY12" fmla="*/ 3601468 h 6858000"/>
              <a:gd name="connsiteX13" fmla="*/ 5915208 w 5915208"/>
              <a:gd name="connsiteY13" fmla="*/ 3616185 h 6858000"/>
              <a:gd name="connsiteX14" fmla="*/ 5915208 w 5915208"/>
              <a:gd name="connsiteY14" fmla="*/ 3829584 h 6858000"/>
              <a:gd name="connsiteX15" fmla="*/ 5915208 w 5915208"/>
              <a:gd name="connsiteY15" fmla="*/ 4164683 h 6858000"/>
              <a:gd name="connsiteX16" fmla="*/ 5915208 w 5915208"/>
              <a:gd name="connsiteY16" fmla="*/ 4555985 h 6858000"/>
              <a:gd name="connsiteX17" fmla="*/ 5915208 w 5915208"/>
              <a:gd name="connsiteY17" fmla="*/ 4769384 h 6858000"/>
              <a:gd name="connsiteX18" fmla="*/ 5915208 w 5915208"/>
              <a:gd name="connsiteY18" fmla="*/ 5221268 h 6858000"/>
              <a:gd name="connsiteX19" fmla="*/ 5915208 w 5915208"/>
              <a:gd name="connsiteY19" fmla="*/ 6161068 h 6858000"/>
              <a:gd name="connsiteX20" fmla="*/ 5218272 w 5915208"/>
              <a:gd name="connsiteY20" fmla="*/ 6858000 h 6858000"/>
              <a:gd name="connsiteX21" fmla="*/ 5200271 w 5915208"/>
              <a:gd name="connsiteY21" fmla="*/ 6858000 h 6858000"/>
              <a:gd name="connsiteX22" fmla="*/ 18001 w 5915208"/>
              <a:gd name="connsiteY22" fmla="*/ 6858000 h 6858000"/>
              <a:gd name="connsiteX23" fmla="*/ 0 w 5915208"/>
              <a:gd name="connsiteY23" fmla="*/ 6858000 h 6858000"/>
              <a:gd name="connsiteX24" fmla="*/ 0 w 5915208"/>
              <a:gd name="connsiteY24"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056585 h 6858000"/>
              <a:gd name="connsiteX4" fmla="*/ 5915208 w 5915208"/>
              <a:gd name="connsiteY4" fmla="*/ 1269984 h 6858000"/>
              <a:gd name="connsiteX5" fmla="*/ 5915208 w 5915208"/>
              <a:gd name="connsiteY5" fmla="*/ 1605083 h 6858000"/>
              <a:gd name="connsiteX6" fmla="*/ 5915208 w 5915208"/>
              <a:gd name="connsiteY6" fmla="*/ 1996385 h 6858000"/>
              <a:gd name="connsiteX7" fmla="*/ 5915208 w 5915208"/>
              <a:gd name="connsiteY7" fmla="*/ 2209784 h 6858000"/>
              <a:gd name="connsiteX8" fmla="*/ 5915208 w 5915208"/>
              <a:gd name="connsiteY8" fmla="*/ 2559600 h 6858000"/>
              <a:gd name="connsiteX9" fmla="*/ 5915208 w 5915208"/>
              <a:gd name="connsiteY9" fmla="*/ 2661668 h 6858000"/>
              <a:gd name="connsiteX10" fmla="*/ 5915208 w 5915208"/>
              <a:gd name="connsiteY10" fmla="*/ 2772999 h 6858000"/>
              <a:gd name="connsiteX11" fmla="*/ 5915208 w 5915208"/>
              <a:gd name="connsiteY11" fmla="*/ 3601468 h 6858000"/>
              <a:gd name="connsiteX12" fmla="*/ 5915208 w 5915208"/>
              <a:gd name="connsiteY12" fmla="*/ 3616185 h 6858000"/>
              <a:gd name="connsiteX13" fmla="*/ 5915208 w 5915208"/>
              <a:gd name="connsiteY13" fmla="*/ 3829584 h 6858000"/>
              <a:gd name="connsiteX14" fmla="*/ 5915208 w 5915208"/>
              <a:gd name="connsiteY14" fmla="*/ 4164683 h 6858000"/>
              <a:gd name="connsiteX15" fmla="*/ 5915208 w 5915208"/>
              <a:gd name="connsiteY15" fmla="*/ 4555985 h 6858000"/>
              <a:gd name="connsiteX16" fmla="*/ 5915208 w 5915208"/>
              <a:gd name="connsiteY16" fmla="*/ 4769384 h 6858000"/>
              <a:gd name="connsiteX17" fmla="*/ 5915208 w 5915208"/>
              <a:gd name="connsiteY17" fmla="*/ 5221268 h 6858000"/>
              <a:gd name="connsiteX18" fmla="*/ 5915208 w 5915208"/>
              <a:gd name="connsiteY18" fmla="*/ 6161068 h 6858000"/>
              <a:gd name="connsiteX19" fmla="*/ 5218272 w 5915208"/>
              <a:gd name="connsiteY19" fmla="*/ 6858000 h 6858000"/>
              <a:gd name="connsiteX20" fmla="*/ 5200271 w 5915208"/>
              <a:gd name="connsiteY20" fmla="*/ 6858000 h 6858000"/>
              <a:gd name="connsiteX21" fmla="*/ 18001 w 5915208"/>
              <a:gd name="connsiteY21" fmla="*/ 6858000 h 6858000"/>
              <a:gd name="connsiteX22" fmla="*/ 0 w 5915208"/>
              <a:gd name="connsiteY22" fmla="*/ 6858000 h 6858000"/>
              <a:gd name="connsiteX23" fmla="*/ 0 w 5915208"/>
              <a:gd name="connsiteY23"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269984 h 6858000"/>
              <a:gd name="connsiteX4" fmla="*/ 5915208 w 5915208"/>
              <a:gd name="connsiteY4" fmla="*/ 1605083 h 6858000"/>
              <a:gd name="connsiteX5" fmla="*/ 5915208 w 5915208"/>
              <a:gd name="connsiteY5" fmla="*/ 1996385 h 6858000"/>
              <a:gd name="connsiteX6" fmla="*/ 5915208 w 5915208"/>
              <a:gd name="connsiteY6" fmla="*/ 2209784 h 6858000"/>
              <a:gd name="connsiteX7" fmla="*/ 5915208 w 5915208"/>
              <a:gd name="connsiteY7" fmla="*/ 2559600 h 6858000"/>
              <a:gd name="connsiteX8" fmla="*/ 5915208 w 5915208"/>
              <a:gd name="connsiteY8" fmla="*/ 2661668 h 6858000"/>
              <a:gd name="connsiteX9" fmla="*/ 5915208 w 5915208"/>
              <a:gd name="connsiteY9" fmla="*/ 2772999 h 6858000"/>
              <a:gd name="connsiteX10" fmla="*/ 5915208 w 5915208"/>
              <a:gd name="connsiteY10" fmla="*/ 3601468 h 6858000"/>
              <a:gd name="connsiteX11" fmla="*/ 5915208 w 5915208"/>
              <a:gd name="connsiteY11" fmla="*/ 3616185 h 6858000"/>
              <a:gd name="connsiteX12" fmla="*/ 5915208 w 5915208"/>
              <a:gd name="connsiteY12" fmla="*/ 3829584 h 6858000"/>
              <a:gd name="connsiteX13" fmla="*/ 5915208 w 5915208"/>
              <a:gd name="connsiteY13" fmla="*/ 4164683 h 6858000"/>
              <a:gd name="connsiteX14" fmla="*/ 5915208 w 5915208"/>
              <a:gd name="connsiteY14" fmla="*/ 4555985 h 6858000"/>
              <a:gd name="connsiteX15" fmla="*/ 5915208 w 5915208"/>
              <a:gd name="connsiteY15" fmla="*/ 4769384 h 6858000"/>
              <a:gd name="connsiteX16" fmla="*/ 5915208 w 5915208"/>
              <a:gd name="connsiteY16" fmla="*/ 5221268 h 6858000"/>
              <a:gd name="connsiteX17" fmla="*/ 5915208 w 5915208"/>
              <a:gd name="connsiteY17" fmla="*/ 6161068 h 6858000"/>
              <a:gd name="connsiteX18" fmla="*/ 5218272 w 5915208"/>
              <a:gd name="connsiteY18" fmla="*/ 6858000 h 6858000"/>
              <a:gd name="connsiteX19" fmla="*/ 5200271 w 5915208"/>
              <a:gd name="connsiteY19" fmla="*/ 6858000 h 6858000"/>
              <a:gd name="connsiteX20" fmla="*/ 18001 w 5915208"/>
              <a:gd name="connsiteY20" fmla="*/ 6858000 h 6858000"/>
              <a:gd name="connsiteX21" fmla="*/ 0 w 5915208"/>
              <a:gd name="connsiteY21" fmla="*/ 6858000 h 6858000"/>
              <a:gd name="connsiteX22" fmla="*/ 0 w 5915208"/>
              <a:gd name="connsiteY22"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605083 h 6858000"/>
              <a:gd name="connsiteX4" fmla="*/ 5915208 w 5915208"/>
              <a:gd name="connsiteY4" fmla="*/ 1996385 h 6858000"/>
              <a:gd name="connsiteX5" fmla="*/ 5915208 w 5915208"/>
              <a:gd name="connsiteY5" fmla="*/ 2209784 h 6858000"/>
              <a:gd name="connsiteX6" fmla="*/ 5915208 w 5915208"/>
              <a:gd name="connsiteY6" fmla="*/ 2559600 h 6858000"/>
              <a:gd name="connsiteX7" fmla="*/ 5915208 w 5915208"/>
              <a:gd name="connsiteY7" fmla="*/ 2661668 h 6858000"/>
              <a:gd name="connsiteX8" fmla="*/ 5915208 w 5915208"/>
              <a:gd name="connsiteY8" fmla="*/ 2772999 h 6858000"/>
              <a:gd name="connsiteX9" fmla="*/ 5915208 w 5915208"/>
              <a:gd name="connsiteY9" fmla="*/ 3601468 h 6858000"/>
              <a:gd name="connsiteX10" fmla="*/ 5915208 w 5915208"/>
              <a:gd name="connsiteY10" fmla="*/ 3616185 h 6858000"/>
              <a:gd name="connsiteX11" fmla="*/ 5915208 w 5915208"/>
              <a:gd name="connsiteY11" fmla="*/ 3829584 h 6858000"/>
              <a:gd name="connsiteX12" fmla="*/ 5915208 w 5915208"/>
              <a:gd name="connsiteY12" fmla="*/ 4164683 h 6858000"/>
              <a:gd name="connsiteX13" fmla="*/ 5915208 w 5915208"/>
              <a:gd name="connsiteY13" fmla="*/ 4555985 h 6858000"/>
              <a:gd name="connsiteX14" fmla="*/ 5915208 w 5915208"/>
              <a:gd name="connsiteY14" fmla="*/ 4769384 h 6858000"/>
              <a:gd name="connsiteX15" fmla="*/ 5915208 w 5915208"/>
              <a:gd name="connsiteY15" fmla="*/ 5221268 h 6858000"/>
              <a:gd name="connsiteX16" fmla="*/ 5915208 w 5915208"/>
              <a:gd name="connsiteY16" fmla="*/ 6161068 h 6858000"/>
              <a:gd name="connsiteX17" fmla="*/ 5218272 w 5915208"/>
              <a:gd name="connsiteY17" fmla="*/ 6858000 h 6858000"/>
              <a:gd name="connsiteX18" fmla="*/ 5200271 w 5915208"/>
              <a:gd name="connsiteY18" fmla="*/ 6858000 h 6858000"/>
              <a:gd name="connsiteX19" fmla="*/ 18001 w 5915208"/>
              <a:gd name="connsiteY19" fmla="*/ 6858000 h 6858000"/>
              <a:gd name="connsiteX20" fmla="*/ 0 w 5915208"/>
              <a:gd name="connsiteY20" fmla="*/ 6858000 h 6858000"/>
              <a:gd name="connsiteX21" fmla="*/ 0 w 5915208"/>
              <a:gd name="connsiteY21"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996385 h 6858000"/>
              <a:gd name="connsiteX4" fmla="*/ 5915208 w 5915208"/>
              <a:gd name="connsiteY4" fmla="*/ 2209784 h 6858000"/>
              <a:gd name="connsiteX5" fmla="*/ 5915208 w 5915208"/>
              <a:gd name="connsiteY5" fmla="*/ 2559600 h 6858000"/>
              <a:gd name="connsiteX6" fmla="*/ 5915208 w 5915208"/>
              <a:gd name="connsiteY6" fmla="*/ 2661668 h 6858000"/>
              <a:gd name="connsiteX7" fmla="*/ 5915208 w 5915208"/>
              <a:gd name="connsiteY7" fmla="*/ 2772999 h 6858000"/>
              <a:gd name="connsiteX8" fmla="*/ 5915208 w 5915208"/>
              <a:gd name="connsiteY8" fmla="*/ 3601468 h 6858000"/>
              <a:gd name="connsiteX9" fmla="*/ 5915208 w 5915208"/>
              <a:gd name="connsiteY9" fmla="*/ 3616185 h 6858000"/>
              <a:gd name="connsiteX10" fmla="*/ 5915208 w 5915208"/>
              <a:gd name="connsiteY10" fmla="*/ 3829584 h 6858000"/>
              <a:gd name="connsiteX11" fmla="*/ 5915208 w 5915208"/>
              <a:gd name="connsiteY11" fmla="*/ 4164683 h 6858000"/>
              <a:gd name="connsiteX12" fmla="*/ 5915208 w 5915208"/>
              <a:gd name="connsiteY12" fmla="*/ 4555985 h 6858000"/>
              <a:gd name="connsiteX13" fmla="*/ 5915208 w 5915208"/>
              <a:gd name="connsiteY13" fmla="*/ 4769384 h 6858000"/>
              <a:gd name="connsiteX14" fmla="*/ 5915208 w 5915208"/>
              <a:gd name="connsiteY14" fmla="*/ 5221268 h 6858000"/>
              <a:gd name="connsiteX15" fmla="*/ 5915208 w 5915208"/>
              <a:gd name="connsiteY15" fmla="*/ 6161068 h 6858000"/>
              <a:gd name="connsiteX16" fmla="*/ 5218272 w 5915208"/>
              <a:gd name="connsiteY16" fmla="*/ 6858000 h 6858000"/>
              <a:gd name="connsiteX17" fmla="*/ 5200271 w 5915208"/>
              <a:gd name="connsiteY17" fmla="*/ 6858000 h 6858000"/>
              <a:gd name="connsiteX18" fmla="*/ 18001 w 5915208"/>
              <a:gd name="connsiteY18" fmla="*/ 6858000 h 6858000"/>
              <a:gd name="connsiteX19" fmla="*/ 0 w 5915208"/>
              <a:gd name="connsiteY19" fmla="*/ 6858000 h 6858000"/>
              <a:gd name="connsiteX20" fmla="*/ 0 w 5915208"/>
              <a:gd name="connsiteY20"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209784 h 6858000"/>
              <a:gd name="connsiteX4" fmla="*/ 5915208 w 5915208"/>
              <a:gd name="connsiteY4" fmla="*/ 2559600 h 6858000"/>
              <a:gd name="connsiteX5" fmla="*/ 5915208 w 5915208"/>
              <a:gd name="connsiteY5" fmla="*/ 2661668 h 6858000"/>
              <a:gd name="connsiteX6" fmla="*/ 5915208 w 5915208"/>
              <a:gd name="connsiteY6" fmla="*/ 2772999 h 6858000"/>
              <a:gd name="connsiteX7" fmla="*/ 5915208 w 5915208"/>
              <a:gd name="connsiteY7" fmla="*/ 3601468 h 6858000"/>
              <a:gd name="connsiteX8" fmla="*/ 5915208 w 5915208"/>
              <a:gd name="connsiteY8" fmla="*/ 3616185 h 6858000"/>
              <a:gd name="connsiteX9" fmla="*/ 5915208 w 5915208"/>
              <a:gd name="connsiteY9" fmla="*/ 3829584 h 6858000"/>
              <a:gd name="connsiteX10" fmla="*/ 5915208 w 5915208"/>
              <a:gd name="connsiteY10" fmla="*/ 4164683 h 6858000"/>
              <a:gd name="connsiteX11" fmla="*/ 5915208 w 5915208"/>
              <a:gd name="connsiteY11" fmla="*/ 4555985 h 6858000"/>
              <a:gd name="connsiteX12" fmla="*/ 5915208 w 5915208"/>
              <a:gd name="connsiteY12" fmla="*/ 4769384 h 6858000"/>
              <a:gd name="connsiteX13" fmla="*/ 5915208 w 5915208"/>
              <a:gd name="connsiteY13" fmla="*/ 5221268 h 6858000"/>
              <a:gd name="connsiteX14" fmla="*/ 5915208 w 5915208"/>
              <a:gd name="connsiteY14" fmla="*/ 6161068 h 6858000"/>
              <a:gd name="connsiteX15" fmla="*/ 5218272 w 5915208"/>
              <a:gd name="connsiteY15" fmla="*/ 6858000 h 6858000"/>
              <a:gd name="connsiteX16" fmla="*/ 5200271 w 5915208"/>
              <a:gd name="connsiteY16" fmla="*/ 6858000 h 6858000"/>
              <a:gd name="connsiteX17" fmla="*/ 18001 w 5915208"/>
              <a:gd name="connsiteY17" fmla="*/ 6858000 h 6858000"/>
              <a:gd name="connsiteX18" fmla="*/ 0 w 5915208"/>
              <a:gd name="connsiteY18" fmla="*/ 6858000 h 6858000"/>
              <a:gd name="connsiteX19" fmla="*/ 0 w 5915208"/>
              <a:gd name="connsiteY19"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559600 h 6858000"/>
              <a:gd name="connsiteX4" fmla="*/ 5915208 w 5915208"/>
              <a:gd name="connsiteY4" fmla="*/ 2661668 h 6858000"/>
              <a:gd name="connsiteX5" fmla="*/ 5915208 w 5915208"/>
              <a:gd name="connsiteY5" fmla="*/ 2772999 h 6858000"/>
              <a:gd name="connsiteX6" fmla="*/ 5915208 w 5915208"/>
              <a:gd name="connsiteY6" fmla="*/ 3601468 h 6858000"/>
              <a:gd name="connsiteX7" fmla="*/ 5915208 w 5915208"/>
              <a:gd name="connsiteY7" fmla="*/ 3616185 h 6858000"/>
              <a:gd name="connsiteX8" fmla="*/ 5915208 w 5915208"/>
              <a:gd name="connsiteY8" fmla="*/ 3829584 h 6858000"/>
              <a:gd name="connsiteX9" fmla="*/ 5915208 w 5915208"/>
              <a:gd name="connsiteY9" fmla="*/ 4164683 h 6858000"/>
              <a:gd name="connsiteX10" fmla="*/ 5915208 w 5915208"/>
              <a:gd name="connsiteY10" fmla="*/ 4555985 h 6858000"/>
              <a:gd name="connsiteX11" fmla="*/ 5915208 w 5915208"/>
              <a:gd name="connsiteY11" fmla="*/ 4769384 h 6858000"/>
              <a:gd name="connsiteX12" fmla="*/ 5915208 w 5915208"/>
              <a:gd name="connsiteY12" fmla="*/ 5221268 h 6858000"/>
              <a:gd name="connsiteX13" fmla="*/ 5915208 w 5915208"/>
              <a:gd name="connsiteY13" fmla="*/ 6161068 h 6858000"/>
              <a:gd name="connsiteX14" fmla="*/ 5218272 w 5915208"/>
              <a:gd name="connsiteY14" fmla="*/ 6858000 h 6858000"/>
              <a:gd name="connsiteX15" fmla="*/ 5200271 w 5915208"/>
              <a:gd name="connsiteY15" fmla="*/ 6858000 h 6858000"/>
              <a:gd name="connsiteX16" fmla="*/ 18001 w 5915208"/>
              <a:gd name="connsiteY16" fmla="*/ 6858000 h 6858000"/>
              <a:gd name="connsiteX17" fmla="*/ 0 w 5915208"/>
              <a:gd name="connsiteY17" fmla="*/ 6858000 h 6858000"/>
              <a:gd name="connsiteX18" fmla="*/ 0 w 5915208"/>
              <a:gd name="connsiteY18"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661668 h 6858000"/>
              <a:gd name="connsiteX4" fmla="*/ 5915208 w 5915208"/>
              <a:gd name="connsiteY4" fmla="*/ 2772999 h 6858000"/>
              <a:gd name="connsiteX5" fmla="*/ 5915208 w 5915208"/>
              <a:gd name="connsiteY5" fmla="*/ 3601468 h 6858000"/>
              <a:gd name="connsiteX6" fmla="*/ 5915208 w 5915208"/>
              <a:gd name="connsiteY6" fmla="*/ 3616185 h 6858000"/>
              <a:gd name="connsiteX7" fmla="*/ 5915208 w 5915208"/>
              <a:gd name="connsiteY7" fmla="*/ 3829584 h 6858000"/>
              <a:gd name="connsiteX8" fmla="*/ 5915208 w 5915208"/>
              <a:gd name="connsiteY8" fmla="*/ 4164683 h 6858000"/>
              <a:gd name="connsiteX9" fmla="*/ 5915208 w 5915208"/>
              <a:gd name="connsiteY9" fmla="*/ 4555985 h 6858000"/>
              <a:gd name="connsiteX10" fmla="*/ 5915208 w 5915208"/>
              <a:gd name="connsiteY10" fmla="*/ 4769384 h 6858000"/>
              <a:gd name="connsiteX11" fmla="*/ 5915208 w 5915208"/>
              <a:gd name="connsiteY11" fmla="*/ 5221268 h 6858000"/>
              <a:gd name="connsiteX12" fmla="*/ 5915208 w 5915208"/>
              <a:gd name="connsiteY12" fmla="*/ 6161068 h 6858000"/>
              <a:gd name="connsiteX13" fmla="*/ 5218272 w 5915208"/>
              <a:gd name="connsiteY13" fmla="*/ 6858000 h 6858000"/>
              <a:gd name="connsiteX14" fmla="*/ 5200271 w 5915208"/>
              <a:gd name="connsiteY14" fmla="*/ 6858000 h 6858000"/>
              <a:gd name="connsiteX15" fmla="*/ 18001 w 5915208"/>
              <a:gd name="connsiteY15" fmla="*/ 6858000 h 6858000"/>
              <a:gd name="connsiteX16" fmla="*/ 0 w 5915208"/>
              <a:gd name="connsiteY16" fmla="*/ 6858000 h 6858000"/>
              <a:gd name="connsiteX17" fmla="*/ 0 w 5915208"/>
              <a:gd name="connsiteY17"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772999 h 6858000"/>
              <a:gd name="connsiteX4" fmla="*/ 5915208 w 5915208"/>
              <a:gd name="connsiteY4" fmla="*/ 3601468 h 6858000"/>
              <a:gd name="connsiteX5" fmla="*/ 5915208 w 5915208"/>
              <a:gd name="connsiteY5" fmla="*/ 3616185 h 6858000"/>
              <a:gd name="connsiteX6" fmla="*/ 5915208 w 5915208"/>
              <a:gd name="connsiteY6" fmla="*/ 3829584 h 6858000"/>
              <a:gd name="connsiteX7" fmla="*/ 5915208 w 5915208"/>
              <a:gd name="connsiteY7" fmla="*/ 4164683 h 6858000"/>
              <a:gd name="connsiteX8" fmla="*/ 5915208 w 5915208"/>
              <a:gd name="connsiteY8" fmla="*/ 4555985 h 6858000"/>
              <a:gd name="connsiteX9" fmla="*/ 5915208 w 5915208"/>
              <a:gd name="connsiteY9" fmla="*/ 4769384 h 6858000"/>
              <a:gd name="connsiteX10" fmla="*/ 5915208 w 5915208"/>
              <a:gd name="connsiteY10" fmla="*/ 5221268 h 6858000"/>
              <a:gd name="connsiteX11" fmla="*/ 5915208 w 5915208"/>
              <a:gd name="connsiteY11" fmla="*/ 6161068 h 6858000"/>
              <a:gd name="connsiteX12" fmla="*/ 5218272 w 5915208"/>
              <a:gd name="connsiteY12" fmla="*/ 6858000 h 6858000"/>
              <a:gd name="connsiteX13" fmla="*/ 5200271 w 5915208"/>
              <a:gd name="connsiteY13" fmla="*/ 6858000 h 6858000"/>
              <a:gd name="connsiteX14" fmla="*/ 18001 w 5915208"/>
              <a:gd name="connsiteY14" fmla="*/ 6858000 h 6858000"/>
              <a:gd name="connsiteX15" fmla="*/ 0 w 5915208"/>
              <a:gd name="connsiteY15" fmla="*/ 6858000 h 6858000"/>
              <a:gd name="connsiteX16" fmla="*/ 0 w 5915208"/>
              <a:gd name="connsiteY16"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3601468 h 6858000"/>
              <a:gd name="connsiteX4" fmla="*/ 5915208 w 5915208"/>
              <a:gd name="connsiteY4" fmla="*/ 3616185 h 6858000"/>
              <a:gd name="connsiteX5" fmla="*/ 5915208 w 5915208"/>
              <a:gd name="connsiteY5" fmla="*/ 3829584 h 6858000"/>
              <a:gd name="connsiteX6" fmla="*/ 5915208 w 5915208"/>
              <a:gd name="connsiteY6" fmla="*/ 4164683 h 6858000"/>
              <a:gd name="connsiteX7" fmla="*/ 5915208 w 5915208"/>
              <a:gd name="connsiteY7" fmla="*/ 4555985 h 6858000"/>
              <a:gd name="connsiteX8" fmla="*/ 5915208 w 5915208"/>
              <a:gd name="connsiteY8" fmla="*/ 4769384 h 6858000"/>
              <a:gd name="connsiteX9" fmla="*/ 5915208 w 5915208"/>
              <a:gd name="connsiteY9" fmla="*/ 5221268 h 6858000"/>
              <a:gd name="connsiteX10" fmla="*/ 5915208 w 5915208"/>
              <a:gd name="connsiteY10" fmla="*/ 6161068 h 6858000"/>
              <a:gd name="connsiteX11" fmla="*/ 5218272 w 5915208"/>
              <a:gd name="connsiteY11" fmla="*/ 6858000 h 6858000"/>
              <a:gd name="connsiteX12" fmla="*/ 5200271 w 5915208"/>
              <a:gd name="connsiteY12" fmla="*/ 6858000 h 6858000"/>
              <a:gd name="connsiteX13" fmla="*/ 18001 w 5915208"/>
              <a:gd name="connsiteY13" fmla="*/ 6858000 h 6858000"/>
              <a:gd name="connsiteX14" fmla="*/ 0 w 5915208"/>
              <a:gd name="connsiteY14" fmla="*/ 6858000 h 6858000"/>
              <a:gd name="connsiteX15" fmla="*/ 0 w 5915208"/>
              <a:gd name="connsiteY15"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3601468 h 6858000"/>
              <a:gd name="connsiteX4" fmla="*/ 5915208 w 5915208"/>
              <a:gd name="connsiteY4" fmla="*/ 3829584 h 6858000"/>
              <a:gd name="connsiteX5" fmla="*/ 5915208 w 5915208"/>
              <a:gd name="connsiteY5" fmla="*/ 4164683 h 6858000"/>
              <a:gd name="connsiteX6" fmla="*/ 5915208 w 5915208"/>
              <a:gd name="connsiteY6" fmla="*/ 4555985 h 6858000"/>
              <a:gd name="connsiteX7" fmla="*/ 5915208 w 5915208"/>
              <a:gd name="connsiteY7" fmla="*/ 4769384 h 6858000"/>
              <a:gd name="connsiteX8" fmla="*/ 5915208 w 5915208"/>
              <a:gd name="connsiteY8" fmla="*/ 5221268 h 6858000"/>
              <a:gd name="connsiteX9" fmla="*/ 5915208 w 5915208"/>
              <a:gd name="connsiteY9" fmla="*/ 6161068 h 6858000"/>
              <a:gd name="connsiteX10" fmla="*/ 5218272 w 5915208"/>
              <a:gd name="connsiteY10" fmla="*/ 6858000 h 6858000"/>
              <a:gd name="connsiteX11" fmla="*/ 5200271 w 5915208"/>
              <a:gd name="connsiteY11" fmla="*/ 6858000 h 6858000"/>
              <a:gd name="connsiteX12" fmla="*/ 18001 w 5915208"/>
              <a:gd name="connsiteY12" fmla="*/ 6858000 h 6858000"/>
              <a:gd name="connsiteX13" fmla="*/ 0 w 5915208"/>
              <a:gd name="connsiteY13" fmla="*/ 6858000 h 6858000"/>
              <a:gd name="connsiteX14" fmla="*/ 0 w 5915208"/>
              <a:gd name="connsiteY14"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3829584 h 6858000"/>
              <a:gd name="connsiteX4" fmla="*/ 5915208 w 5915208"/>
              <a:gd name="connsiteY4" fmla="*/ 4164683 h 6858000"/>
              <a:gd name="connsiteX5" fmla="*/ 5915208 w 5915208"/>
              <a:gd name="connsiteY5" fmla="*/ 4555985 h 6858000"/>
              <a:gd name="connsiteX6" fmla="*/ 5915208 w 5915208"/>
              <a:gd name="connsiteY6" fmla="*/ 4769384 h 6858000"/>
              <a:gd name="connsiteX7" fmla="*/ 5915208 w 5915208"/>
              <a:gd name="connsiteY7" fmla="*/ 5221268 h 6858000"/>
              <a:gd name="connsiteX8" fmla="*/ 5915208 w 5915208"/>
              <a:gd name="connsiteY8" fmla="*/ 6161068 h 6858000"/>
              <a:gd name="connsiteX9" fmla="*/ 5218272 w 5915208"/>
              <a:gd name="connsiteY9" fmla="*/ 6858000 h 6858000"/>
              <a:gd name="connsiteX10" fmla="*/ 5200271 w 5915208"/>
              <a:gd name="connsiteY10" fmla="*/ 6858000 h 6858000"/>
              <a:gd name="connsiteX11" fmla="*/ 18001 w 5915208"/>
              <a:gd name="connsiteY11" fmla="*/ 6858000 h 6858000"/>
              <a:gd name="connsiteX12" fmla="*/ 0 w 5915208"/>
              <a:gd name="connsiteY12" fmla="*/ 6858000 h 6858000"/>
              <a:gd name="connsiteX13" fmla="*/ 0 w 5915208"/>
              <a:gd name="connsiteY13"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4164683 h 6858000"/>
              <a:gd name="connsiteX4" fmla="*/ 5915208 w 5915208"/>
              <a:gd name="connsiteY4" fmla="*/ 4555985 h 6858000"/>
              <a:gd name="connsiteX5" fmla="*/ 5915208 w 5915208"/>
              <a:gd name="connsiteY5" fmla="*/ 4769384 h 6858000"/>
              <a:gd name="connsiteX6" fmla="*/ 5915208 w 5915208"/>
              <a:gd name="connsiteY6" fmla="*/ 5221268 h 6858000"/>
              <a:gd name="connsiteX7" fmla="*/ 5915208 w 5915208"/>
              <a:gd name="connsiteY7" fmla="*/ 6161068 h 6858000"/>
              <a:gd name="connsiteX8" fmla="*/ 5218272 w 5915208"/>
              <a:gd name="connsiteY8" fmla="*/ 6858000 h 6858000"/>
              <a:gd name="connsiteX9" fmla="*/ 5200271 w 5915208"/>
              <a:gd name="connsiteY9" fmla="*/ 6858000 h 6858000"/>
              <a:gd name="connsiteX10" fmla="*/ 18001 w 5915208"/>
              <a:gd name="connsiteY10" fmla="*/ 6858000 h 6858000"/>
              <a:gd name="connsiteX11" fmla="*/ 0 w 5915208"/>
              <a:gd name="connsiteY11" fmla="*/ 6858000 h 6858000"/>
              <a:gd name="connsiteX12" fmla="*/ 0 w 5915208"/>
              <a:gd name="connsiteY12"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4555985 h 6858000"/>
              <a:gd name="connsiteX4" fmla="*/ 5915208 w 5915208"/>
              <a:gd name="connsiteY4" fmla="*/ 4769384 h 6858000"/>
              <a:gd name="connsiteX5" fmla="*/ 5915208 w 5915208"/>
              <a:gd name="connsiteY5" fmla="*/ 5221268 h 6858000"/>
              <a:gd name="connsiteX6" fmla="*/ 5915208 w 5915208"/>
              <a:gd name="connsiteY6" fmla="*/ 6161068 h 6858000"/>
              <a:gd name="connsiteX7" fmla="*/ 5218272 w 5915208"/>
              <a:gd name="connsiteY7" fmla="*/ 6858000 h 6858000"/>
              <a:gd name="connsiteX8" fmla="*/ 5200271 w 5915208"/>
              <a:gd name="connsiteY8" fmla="*/ 6858000 h 6858000"/>
              <a:gd name="connsiteX9" fmla="*/ 18001 w 5915208"/>
              <a:gd name="connsiteY9" fmla="*/ 6858000 h 6858000"/>
              <a:gd name="connsiteX10" fmla="*/ 0 w 5915208"/>
              <a:gd name="connsiteY10" fmla="*/ 6858000 h 6858000"/>
              <a:gd name="connsiteX11" fmla="*/ 0 w 5915208"/>
              <a:gd name="connsiteY11"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4769384 h 6858000"/>
              <a:gd name="connsiteX4" fmla="*/ 5915208 w 5915208"/>
              <a:gd name="connsiteY4" fmla="*/ 5221268 h 6858000"/>
              <a:gd name="connsiteX5" fmla="*/ 5915208 w 5915208"/>
              <a:gd name="connsiteY5" fmla="*/ 6161068 h 6858000"/>
              <a:gd name="connsiteX6" fmla="*/ 5218272 w 5915208"/>
              <a:gd name="connsiteY6" fmla="*/ 6858000 h 6858000"/>
              <a:gd name="connsiteX7" fmla="*/ 5200271 w 5915208"/>
              <a:gd name="connsiteY7" fmla="*/ 6858000 h 6858000"/>
              <a:gd name="connsiteX8" fmla="*/ 18001 w 5915208"/>
              <a:gd name="connsiteY8" fmla="*/ 6858000 h 6858000"/>
              <a:gd name="connsiteX9" fmla="*/ 0 w 5915208"/>
              <a:gd name="connsiteY9" fmla="*/ 6858000 h 6858000"/>
              <a:gd name="connsiteX10" fmla="*/ 0 w 5915208"/>
              <a:gd name="connsiteY10"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5221268 h 6858000"/>
              <a:gd name="connsiteX4" fmla="*/ 5915208 w 5915208"/>
              <a:gd name="connsiteY4" fmla="*/ 6161068 h 6858000"/>
              <a:gd name="connsiteX5" fmla="*/ 5218272 w 5915208"/>
              <a:gd name="connsiteY5" fmla="*/ 6858000 h 6858000"/>
              <a:gd name="connsiteX6" fmla="*/ 5200271 w 5915208"/>
              <a:gd name="connsiteY6" fmla="*/ 6858000 h 6858000"/>
              <a:gd name="connsiteX7" fmla="*/ 18001 w 5915208"/>
              <a:gd name="connsiteY7" fmla="*/ 6858000 h 6858000"/>
              <a:gd name="connsiteX8" fmla="*/ 0 w 5915208"/>
              <a:gd name="connsiteY8" fmla="*/ 6858000 h 6858000"/>
              <a:gd name="connsiteX9" fmla="*/ 0 w 5915208"/>
              <a:gd name="connsiteY9"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161068 h 6858000"/>
              <a:gd name="connsiteX4" fmla="*/ 5218272 w 5915208"/>
              <a:gd name="connsiteY4" fmla="*/ 6858000 h 6858000"/>
              <a:gd name="connsiteX5" fmla="*/ 5200271 w 5915208"/>
              <a:gd name="connsiteY5" fmla="*/ 6858000 h 6858000"/>
              <a:gd name="connsiteX6" fmla="*/ 18001 w 5915208"/>
              <a:gd name="connsiteY6" fmla="*/ 6858000 h 6858000"/>
              <a:gd name="connsiteX7" fmla="*/ 0 w 5915208"/>
              <a:gd name="connsiteY7" fmla="*/ 6858000 h 6858000"/>
              <a:gd name="connsiteX8" fmla="*/ 0 w 5915208"/>
              <a:gd name="connsiteY8"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161068 h 6858000"/>
              <a:gd name="connsiteX4" fmla="*/ 5218272 w 5915208"/>
              <a:gd name="connsiteY4" fmla="*/ 6858000 h 6858000"/>
              <a:gd name="connsiteX5" fmla="*/ 5200271 w 5915208"/>
              <a:gd name="connsiteY5" fmla="*/ 6858000 h 6858000"/>
              <a:gd name="connsiteX6" fmla="*/ 0 w 5915208"/>
              <a:gd name="connsiteY6" fmla="*/ 6858000 h 6858000"/>
              <a:gd name="connsiteX7" fmla="*/ 0 w 5915208"/>
              <a:gd name="connsiteY7"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161068 h 6858000"/>
              <a:gd name="connsiteX4" fmla="*/ 5218272 w 5915208"/>
              <a:gd name="connsiteY4" fmla="*/ 6858000 h 6858000"/>
              <a:gd name="connsiteX5" fmla="*/ 0 w 5915208"/>
              <a:gd name="connsiteY5" fmla="*/ 6858000 h 6858000"/>
              <a:gd name="connsiteX6" fmla="*/ 0 w 59152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5208" h="6858000">
                <a:moveTo>
                  <a:pt x="0" y="0"/>
                </a:moveTo>
                <a:lnTo>
                  <a:pt x="18001" y="0"/>
                </a:lnTo>
                <a:lnTo>
                  <a:pt x="5915208" y="0"/>
                </a:lnTo>
                <a:lnTo>
                  <a:pt x="5915208" y="6161068"/>
                </a:lnTo>
                <a:lnTo>
                  <a:pt x="5218272" y="6858000"/>
                </a:lnTo>
                <a:lnTo>
                  <a:pt x="0" y="6858000"/>
                </a:lnTo>
                <a:lnTo>
                  <a:pt x="0" y="0"/>
                </a:lnTo>
                <a:close/>
              </a:path>
            </a:pathLst>
          </a:custGeom>
          <a:solidFill>
            <a:schemeClr val="bg1">
              <a:lumMod val="95000"/>
            </a:schemeClr>
          </a:solidFill>
        </p:spPr>
        <p:txBody>
          <a:bodyPr wrap="square" anchor="ctr" anchorCtr="0">
            <a:noAutofit/>
          </a:bodyPr>
          <a:lstStyle>
            <a:lvl1pPr marL="0" indent="0" algn="ctr">
              <a:buNone/>
              <a:defRPr/>
            </a:lvl1pPr>
          </a:lstStyle>
          <a:p>
            <a:r>
              <a:rPr lang="en-US" dirty="0"/>
              <a:t>Picture</a:t>
            </a:r>
          </a:p>
        </p:txBody>
      </p:sp>
      <p:grpSp>
        <p:nvGrpSpPr>
          <p:cNvPr id="36" name="Logo">
            <a:extLst>
              <a:ext uri="{FF2B5EF4-FFF2-40B4-BE49-F238E27FC236}">
                <a16:creationId xmlns:a16="http://schemas.microsoft.com/office/drawing/2014/main" id="{52BD5DE1-25E7-4063-A4CB-97C8F68BC549}"/>
              </a:ext>
            </a:extLst>
          </p:cNvPr>
          <p:cNvGrpSpPr>
            <a:grpSpLocks noChangeAspect="1"/>
          </p:cNvGrpSpPr>
          <p:nvPr/>
        </p:nvGrpSpPr>
        <p:grpSpPr bwMode="gray">
          <a:xfrm>
            <a:off x="10087301" y="6332746"/>
            <a:ext cx="1620211" cy="182247"/>
            <a:chOff x="1699815" y="1376831"/>
            <a:chExt cx="2700051" cy="303752"/>
          </a:xfrm>
          <a:solidFill>
            <a:schemeClr val="tx1"/>
          </a:solidFill>
        </p:grpSpPr>
        <p:sp>
          <p:nvSpPr>
            <p:cNvPr id="52" name="Freihandform: Form 51">
              <a:extLst>
                <a:ext uri="{FF2B5EF4-FFF2-40B4-BE49-F238E27FC236}">
                  <a16:creationId xmlns:a16="http://schemas.microsoft.com/office/drawing/2014/main" id="{E8CB5D86-0E97-4AAC-A05C-08919F60CC65}"/>
                </a:ext>
              </a:extLst>
            </p:cNvPr>
            <p:cNvSpPr/>
            <p:nvPr/>
          </p:nvSpPr>
          <p:spPr bwMode="gray">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3" name="Freihandform: Form 52">
              <a:extLst>
                <a:ext uri="{FF2B5EF4-FFF2-40B4-BE49-F238E27FC236}">
                  <a16:creationId xmlns:a16="http://schemas.microsoft.com/office/drawing/2014/main" id="{EACDA8B5-7978-4C3C-B344-85D0100C36ED}"/>
                </a:ext>
              </a:extLst>
            </p:cNvPr>
            <p:cNvSpPr/>
            <p:nvPr/>
          </p:nvSpPr>
          <p:spPr bwMode="gray">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4" name="Freihandform: Form 53">
              <a:extLst>
                <a:ext uri="{FF2B5EF4-FFF2-40B4-BE49-F238E27FC236}">
                  <a16:creationId xmlns:a16="http://schemas.microsoft.com/office/drawing/2014/main" id="{471DAE0E-7FFE-4CA7-9A97-BA843944CA77}"/>
                </a:ext>
              </a:extLst>
            </p:cNvPr>
            <p:cNvSpPr/>
            <p:nvPr/>
          </p:nvSpPr>
          <p:spPr bwMode="gray">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5" name="Freihandform: Form 54">
              <a:extLst>
                <a:ext uri="{FF2B5EF4-FFF2-40B4-BE49-F238E27FC236}">
                  <a16:creationId xmlns:a16="http://schemas.microsoft.com/office/drawing/2014/main" id="{1AC013A9-380A-4D9A-B66D-76710CF668D7}"/>
                </a:ext>
              </a:extLst>
            </p:cNvPr>
            <p:cNvSpPr/>
            <p:nvPr/>
          </p:nvSpPr>
          <p:spPr bwMode="gray">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6" name="Freihandform: Form 55">
              <a:extLst>
                <a:ext uri="{FF2B5EF4-FFF2-40B4-BE49-F238E27FC236}">
                  <a16:creationId xmlns:a16="http://schemas.microsoft.com/office/drawing/2014/main" id="{C213D3EA-4E6D-4D9B-8BF9-2EED70B30BB7}"/>
                </a:ext>
              </a:extLst>
            </p:cNvPr>
            <p:cNvSpPr/>
            <p:nvPr/>
          </p:nvSpPr>
          <p:spPr bwMode="gray">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57" name="Freihandform: Form 56">
              <a:extLst>
                <a:ext uri="{FF2B5EF4-FFF2-40B4-BE49-F238E27FC236}">
                  <a16:creationId xmlns:a16="http://schemas.microsoft.com/office/drawing/2014/main" id="{17E02ABE-0F09-4851-AEFE-780E6DCAC751}"/>
                </a:ext>
              </a:extLst>
            </p:cNvPr>
            <p:cNvSpPr/>
            <p:nvPr/>
          </p:nvSpPr>
          <p:spPr bwMode="gray">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58" name="Freihandform: Form 57">
              <a:extLst>
                <a:ext uri="{FF2B5EF4-FFF2-40B4-BE49-F238E27FC236}">
                  <a16:creationId xmlns:a16="http://schemas.microsoft.com/office/drawing/2014/main" id="{20ACF962-6FF8-49DF-A851-E3E702E1D438}"/>
                </a:ext>
              </a:extLst>
            </p:cNvPr>
            <p:cNvSpPr/>
            <p:nvPr/>
          </p:nvSpPr>
          <p:spPr bwMode="gray">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59" name="Freihandform: Form 58">
              <a:extLst>
                <a:ext uri="{FF2B5EF4-FFF2-40B4-BE49-F238E27FC236}">
                  <a16:creationId xmlns:a16="http://schemas.microsoft.com/office/drawing/2014/main" id="{F28D0977-F238-4F35-9159-CCD4CAF2DFC9}"/>
                </a:ext>
              </a:extLst>
            </p:cNvPr>
            <p:cNvSpPr/>
            <p:nvPr/>
          </p:nvSpPr>
          <p:spPr bwMode="gray">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60" name="Freihandform: Form 59">
              <a:extLst>
                <a:ext uri="{FF2B5EF4-FFF2-40B4-BE49-F238E27FC236}">
                  <a16:creationId xmlns:a16="http://schemas.microsoft.com/office/drawing/2014/main" id="{80395DFC-CD6A-4334-BE12-26F9CD7E2494}"/>
                </a:ext>
              </a:extLst>
            </p:cNvPr>
            <p:cNvSpPr/>
            <p:nvPr/>
          </p:nvSpPr>
          <p:spPr bwMode="gray">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61" name="Freihandform: Form 60">
              <a:extLst>
                <a:ext uri="{FF2B5EF4-FFF2-40B4-BE49-F238E27FC236}">
                  <a16:creationId xmlns:a16="http://schemas.microsoft.com/office/drawing/2014/main" id="{7237E09E-EA8B-4D04-B92B-2A90E18A1957}"/>
                </a:ext>
              </a:extLst>
            </p:cNvPr>
            <p:cNvSpPr/>
            <p:nvPr/>
          </p:nvSpPr>
          <p:spPr bwMode="gray">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62" name="Freihandform: Form 61">
              <a:extLst>
                <a:ext uri="{FF2B5EF4-FFF2-40B4-BE49-F238E27FC236}">
                  <a16:creationId xmlns:a16="http://schemas.microsoft.com/office/drawing/2014/main" id="{4B0D8C59-0FAE-48AA-823A-11F228607208}"/>
                </a:ext>
              </a:extLst>
            </p:cNvPr>
            <p:cNvSpPr/>
            <p:nvPr/>
          </p:nvSpPr>
          <p:spPr bwMode="gray">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63" name="Freihandform: Form 62">
              <a:extLst>
                <a:ext uri="{FF2B5EF4-FFF2-40B4-BE49-F238E27FC236}">
                  <a16:creationId xmlns:a16="http://schemas.microsoft.com/office/drawing/2014/main" id="{1AF54C46-F54D-480C-98EF-273BEAC4DA1A}"/>
                </a:ext>
              </a:extLst>
            </p:cNvPr>
            <p:cNvSpPr/>
            <p:nvPr/>
          </p:nvSpPr>
          <p:spPr bwMode="gray">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64" name="Freihandform: Form 63">
              <a:extLst>
                <a:ext uri="{FF2B5EF4-FFF2-40B4-BE49-F238E27FC236}">
                  <a16:creationId xmlns:a16="http://schemas.microsoft.com/office/drawing/2014/main" id="{9711EE08-F0CE-4631-BE7F-8608C98301AE}"/>
                </a:ext>
              </a:extLst>
            </p:cNvPr>
            <p:cNvSpPr/>
            <p:nvPr/>
          </p:nvSpPr>
          <p:spPr bwMode="gray">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65" name="Freihandform: Form 64">
              <a:extLst>
                <a:ext uri="{FF2B5EF4-FFF2-40B4-BE49-F238E27FC236}">
                  <a16:creationId xmlns:a16="http://schemas.microsoft.com/office/drawing/2014/main" id="{8B613F6A-BB89-4D3C-BE13-C16696FF0A06}"/>
                </a:ext>
              </a:extLst>
            </p:cNvPr>
            <p:cNvSpPr/>
            <p:nvPr/>
          </p:nvSpPr>
          <p:spPr bwMode="gray">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3" name="Footer Placeholder 2">
            <a:extLst>
              <a:ext uri="{FF2B5EF4-FFF2-40B4-BE49-F238E27FC236}">
                <a16:creationId xmlns:a16="http://schemas.microsoft.com/office/drawing/2014/main" id="{88139CFD-4676-4915-98A9-2A3632EEAA91}"/>
              </a:ext>
            </a:extLst>
          </p:cNvPr>
          <p:cNvSpPr>
            <a:spLocks noGrp="1"/>
          </p:cNvSpPr>
          <p:nvPr>
            <p:ph type="ftr" sz="quarter" idx="17"/>
          </p:nvPr>
        </p:nvSpPr>
        <p:spPr>
          <a:xfrm>
            <a:off x="6274800" y="5592353"/>
            <a:ext cx="1567912" cy="252000"/>
          </a:xfrm>
        </p:spPr>
        <p:txBody>
          <a:bodyPr/>
          <a:lstStyle>
            <a:lvl1pPr>
              <a:defRPr sz="1000"/>
            </a:lvl1pPr>
          </a:lstStyle>
          <a:p>
            <a:r>
              <a:rPr lang="en-US"/>
              <a:t>RESTRICTED</a:t>
            </a:r>
          </a:p>
        </p:txBody>
      </p:sp>
      <p:sp>
        <p:nvSpPr>
          <p:cNvPr id="24" name="Headline">
            <a:extLst>
              <a:ext uri="{FF2B5EF4-FFF2-40B4-BE49-F238E27FC236}">
                <a16:creationId xmlns:a16="http://schemas.microsoft.com/office/drawing/2014/main" id="{5A2B8B19-82FF-49D6-B2C7-CCC8E5661674}"/>
              </a:ext>
            </a:extLst>
          </p:cNvPr>
          <p:cNvSpPr>
            <a:spLocks noGrp="1"/>
          </p:cNvSpPr>
          <p:nvPr>
            <p:ph type="title" hasCustomPrompt="1"/>
          </p:nvPr>
        </p:nvSpPr>
        <p:spPr bwMode="black">
          <a:xfrm>
            <a:off x="6275320" y="1269000"/>
            <a:ext cx="5040000" cy="2052000"/>
          </a:xfrm>
          <a:ln>
            <a:noFill/>
          </a:ln>
        </p:spPr>
        <p:txBody>
          <a:bodyPr vert="horz" lIns="0" tIns="0" rIns="0" bIns="0" rtlCol="0" anchor="b" anchorCtr="0">
            <a:noAutofit/>
          </a:bodyPr>
          <a:lstStyle>
            <a:lvl1pPr>
              <a:defRPr lang="en-US" sz="6000" dirty="0">
                <a:solidFill>
                  <a:schemeClr val="tx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dirty="0"/>
              <a:t>Click to add title</a:t>
            </a:r>
          </a:p>
        </p:txBody>
      </p:sp>
      <p:sp>
        <p:nvSpPr>
          <p:cNvPr id="27" name="Subtitle 307">
            <a:extLst>
              <a:ext uri="{FF2B5EF4-FFF2-40B4-BE49-F238E27FC236}">
                <a16:creationId xmlns:a16="http://schemas.microsoft.com/office/drawing/2014/main" id="{B659C229-2412-486E-876D-1C72A9734AEE}"/>
              </a:ext>
            </a:extLst>
          </p:cNvPr>
          <p:cNvSpPr>
            <a:spLocks noGrp="1"/>
          </p:cNvSpPr>
          <p:nvPr>
            <p:ph type="subTitle" idx="1"/>
          </p:nvPr>
        </p:nvSpPr>
        <p:spPr>
          <a:xfrm>
            <a:off x="6274800" y="3542400"/>
            <a:ext cx="5040000" cy="20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3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84072525"/>
      </p:ext>
    </p:extLst>
  </p:cSld>
  <p:clrMapOvr>
    <a:masterClrMapping/>
  </p:clrMapOvr>
  <p:extLst>
    <p:ext uri="{DCECCB84-F9BA-43D5-87BE-67443E8EF086}">
      <p15:sldGuideLst xmlns:p15="http://schemas.microsoft.com/office/powerpoint/2012/main"/>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B604FE74-F00D-42A3-952D-46D061A2493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lvl1pPr>
              <a:defRPr/>
            </a:lvl1pPr>
          </a:lstStyle>
          <a:p>
            <a:r>
              <a:rPr lang="en-US" dirty="0"/>
              <a:t>Click to add title</a:t>
            </a:r>
          </a:p>
        </p:txBody>
      </p:sp>
    </p:spTree>
    <p:extLst>
      <p:ext uri="{BB962C8B-B14F-4D97-AF65-F5344CB8AC3E}">
        <p14:creationId xmlns:p14="http://schemas.microsoft.com/office/powerpoint/2010/main" val="256170358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Only 2">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51DD3DA3-869A-42B5-98F7-ADD9337245E4}"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lvl1pPr>
              <a:defRPr/>
            </a:lvl1pPr>
          </a:lstStyle>
          <a:p>
            <a:r>
              <a:rPr lang="en-US" dirty="0"/>
              <a:t>Click to add title</a:t>
            </a:r>
          </a:p>
        </p:txBody>
      </p:sp>
      <p:sp>
        <p:nvSpPr>
          <p:cNvPr id="8" name="Source">
            <a:extLst>
              <a:ext uri="{FF2B5EF4-FFF2-40B4-BE49-F238E27FC236}">
                <a16:creationId xmlns:a16="http://schemas.microsoft.com/office/drawing/2014/main" id="{A3E434A0-9672-4E3F-BBA2-CD109BD90281}"/>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9" name="Subtitle 162">
            <a:extLst>
              <a:ext uri="{FF2B5EF4-FFF2-40B4-BE49-F238E27FC236}">
                <a16:creationId xmlns:a16="http://schemas.microsoft.com/office/drawing/2014/main" id="{B2E2334D-76B0-403D-AC31-EA79D49007A3}"/>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60594425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1">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2">
            <a:extLst>
              <a:ext uri="{FF2B5EF4-FFF2-40B4-BE49-F238E27FC236}">
                <a16:creationId xmlns:a16="http://schemas.microsoft.com/office/drawing/2014/main" id="{EAF70948-0166-4EBC-9E9A-58B3D6463252}"/>
              </a:ext>
            </a:extLst>
          </p:cNvPr>
          <p:cNvSpPr>
            <a:spLocks noGrp="1"/>
          </p:cNvSpPr>
          <p:nvPr>
            <p:ph idx="13" hasCustomPrompt="1"/>
          </p:nvPr>
        </p:nvSpPr>
        <p:spPr bwMode="gray">
          <a:xfrm>
            <a:off x="6276023"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1CC29270-8CA2-4945-8DEC-D88635411AD5}"/>
              </a:ext>
            </a:extLst>
          </p:cNvPr>
          <p:cNvSpPr>
            <a:spLocks noGrp="1"/>
          </p:cNvSpPr>
          <p:nvPr>
            <p:ph type="title"/>
          </p:nvPr>
        </p:nvSpPr>
        <p:spPr/>
        <p:txBody>
          <a:bodyPr/>
          <a:lstStyle/>
          <a:p>
            <a:r>
              <a:rPr lang="en-US"/>
              <a:t>Click to edit Master title style</a:t>
            </a:r>
          </a:p>
        </p:txBody>
      </p:sp>
      <p:sp>
        <p:nvSpPr>
          <p:cNvPr id="13" name="Source">
            <a:extLst>
              <a:ext uri="{FF2B5EF4-FFF2-40B4-BE49-F238E27FC236}">
                <a16:creationId xmlns:a16="http://schemas.microsoft.com/office/drawing/2014/main" id="{73531D34-9CF8-4396-8981-96EB0726F9E1}"/>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0" name="Subtitle 162">
            <a:extLst>
              <a:ext uri="{FF2B5EF4-FFF2-40B4-BE49-F238E27FC236}">
                <a16:creationId xmlns:a16="http://schemas.microsoft.com/office/drawing/2014/main" id="{D0310D58-585C-4D5D-B3EE-3923639B1048}"/>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395015927"/>
      </p:ext>
    </p:extLst>
  </p:cSld>
  <p:clrMapOvr>
    <a:masterClrMapping/>
  </p:clrMapOvr>
  <p:hf hdr="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2A1F76-7510-4FB6-981D-0519DD0789C1}"/>
              </a:ext>
            </a:extLst>
          </p:cNvPr>
          <p:cNvSpPr>
            <a:spLocks noGrp="1"/>
          </p:cNvSpPr>
          <p:nvPr>
            <p:ph type="title"/>
          </p:nvPr>
        </p:nvSpPr>
        <p:spPr/>
        <p:txBody>
          <a:bodyPr/>
          <a:lstStyle/>
          <a:p>
            <a:r>
              <a:rPr lang="en-US"/>
              <a:t>Click to edit Master title style</a:t>
            </a:r>
          </a:p>
        </p:txBody>
      </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1">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2">
            <a:extLst>
              <a:ext uri="{FF2B5EF4-FFF2-40B4-BE49-F238E27FC236}">
                <a16:creationId xmlns:a16="http://schemas.microsoft.com/office/drawing/2014/main" id="{F2562703-2998-41E8-ABDB-A10A74802919}"/>
              </a:ext>
            </a:extLst>
          </p:cNvPr>
          <p:cNvSpPr>
            <a:spLocks noGrp="1"/>
          </p:cNvSpPr>
          <p:nvPr>
            <p:ph idx="13" hasCustomPrompt="1"/>
          </p:nvPr>
        </p:nvSpPr>
        <p:spPr bwMode="gray">
          <a:xfrm>
            <a:off x="4475788"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3">
            <a:extLst>
              <a:ext uri="{FF2B5EF4-FFF2-40B4-BE49-F238E27FC236}">
                <a16:creationId xmlns:a16="http://schemas.microsoft.com/office/drawing/2014/main" id="{CEBF06C2-9F0C-4DC9-BBB1-3B754F2B5C30}"/>
              </a:ext>
            </a:extLst>
          </p:cNvPr>
          <p:cNvSpPr>
            <a:spLocks noGrp="1"/>
          </p:cNvSpPr>
          <p:nvPr>
            <p:ph idx="14" hasCustomPrompt="1"/>
          </p:nvPr>
        </p:nvSpPr>
        <p:spPr bwMode="gray">
          <a:xfrm>
            <a:off x="8076257"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ource">
            <a:extLst>
              <a:ext uri="{FF2B5EF4-FFF2-40B4-BE49-F238E27FC236}">
                <a16:creationId xmlns:a16="http://schemas.microsoft.com/office/drawing/2014/main" id="{C6596E13-397E-4AA4-B9D0-8ED1CDFDAF19}"/>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4" name="Subtitle 162">
            <a:extLst>
              <a:ext uri="{FF2B5EF4-FFF2-40B4-BE49-F238E27FC236}">
                <a16:creationId xmlns:a16="http://schemas.microsoft.com/office/drawing/2014/main" id="{0AF426A9-F046-42A6-99A8-439B4435C07B}"/>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781102845"/>
      </p:ext>
    </p:extLst>
  </p:cSld>
  <p:clrMapOvr>
    <a:masterClrMapping/>
  </p:clrMapOvr>
  <p:hf hdr="0"/>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Three Columns 2">
    <p:bg>
      <p:bgPr>
        <a:solidFill>
          <a:schemeClr val="tx1"/>
        </a:solidFill>
        <a:effectLst/>
      </p:bgPr>
    </p:bg>
    <p:spTree>
      <p:nvGrpSpPr>
        <p:cNvPr id="1" name=""/>
        <p:cNvGrpSpPr/>
        <p:nvPr/>
      </p:nvGrpSpPr>
      <p:grpSpPr>
        <a:xfrm>
          <a:off x="0" y="0"/>
          <a:ext cx="0" cy="0"/>
          <a:chOff x="0" y="0"/>
          <a:chExt cx="0" cy="0"/>
        </a:xfrm>
      </p:grpSpPr>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ltGray"/>
        <p:txBody>
          <a:bodyPr/>
          <a:lstStyle>
            <a:lvl1pPr>
              <a:defRPr>
                <a:solidFill>
                  <a:schemeClr val="bg1"/>
                </a:solidFill>
              </a:defRPr>
            </a:lvl1pPr>
          </a:lstStyle>
          <a:p>
            <a:r>
              <a:rPr lang="en-US" dirty="0"/>
              <a:t>Click to add title</a:t>
            </a:r>
          </a:p>
        </p:txBody>
      </p:sp>
      <p:sp>
        <p:nvSpPr>
          <p:cNvPr id="23" name="Content 1">
            <a:extLst>
              <a:ext uri="{FF2B5EF4-FFF2-40B4-BE49-F238E27FC236}">
                <a16:creationId xmlns:a16="http://schemas.microsoft.com/office/drawing/2014/main" id="{B9B2229D-D435-4A0A-9701-5E3FF728FE97}"/>
              </a:ext>
            </a:extLst>
          </p:cNvPr>
          <p:cNvSpPr>
            <a:spLocks noGrp="1"/>
          </p:cNvSpPr>
          <p:nvPr>
            <p:ph idx="1" hasCustomPrompt="1"/>
          </p:nvPr>
        </p:nvSpPr>
        <p:spPr bwMode="ltGray">
          <a:xfrm>
            <a:off x="875320" y="1728000"/>
            <a:ext cx="3240422" cy="4298400"/>
          </a:xfrm>
        </p:spPr>
        <p:txBody>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2">
            <a:extLst>
              <a:ext uri="{FF2B5EF4-FFF2-40B4-BE49-F238E27FC236}">
                <a16:creationId xmlns:a16="http://schemas.microsoft.com/office/drawing/2014/main" id="{70FBA381-2385-4A1C-BBC0-D1553870A36B}"/>
              </a:ext>
            </a:extLst>
          </p:cNvPr>
          <p:cNvSpPr>
            <a:spLocks noGrp="1"/>
          </p:cNvSpPr>
          <p:nvPr>
            <p:ph idx="22" hasCustomPrompt="1"/>
          </p:nvPr>
        </p:nvSpPr>
        <p:spPr bwMode="ltGray">
          <a:xfrm>
            <a:off x="4475788" y="1728000"/>
            <a:ext cx="3240422" cy="4298400"/>
          </a:xfrm>
        </p:spPr>
        <p:txBody>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3">
            <a:extLst>
              <a:ext uri="{FF2B5EF4-FFF2-40B4-BE49-F238E27FC236}">
                <a16:creationId xmlns:a16="http://schemas.microsoft.com/office/drawing/2014/main" id="{EB649477-86CC-4A63-9F7A-74280F946B87}"/>
              </a:ext>
            </a:extLst>
          </p:cNvPr>
          <p:cNvSpPr>
            <a:spLocks noGrp="1"/>
          </p:cNvSpPr>
          <p:nvPr>
            <p:ph idx="14" hasCustomPrompt="1"/>
          </p:nvPr>
        </p:nvSpPr>
        <p:spPr bwMode="ltGray">
          <a:xfrm>
            <a:off x="8076257" y="1728000"/>
            <a:ext cx="3240422" cy="4298400"/>
          </a:xfrm>
        </p:spPr>
        <p:txBody>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9" name="Shapes">
            <a:extLst>
              <a:ext uri="{FF2B5EF4-FFF2-40B4-BE49-F238E27FC236}">
                <a16:creationId xmlns:a16="http://schemas.microsoft.com/office/drawing/2014/main" id="{3FDE54E3-CA90-41C7-A8FB-7E8F080DA058}"/>
              </a:ext>
            </a:extLst>
          </p:cNvPr>
          <p:cNvGrpSpPr>
            <a:grpSpLocks noChangeAspect="1"/>
          </p:cNvGrpSpPr>
          <p:nvPr/>
        </p:nvGrpSpPr>
        <p:grpSpPr bwMode="gray">
          <a:xfrm>
            <a:off x="135931" y="0"/>
            <a:ext cx="528641" cy="6858000"/>
            <a:chOff x="6892402" y="1155885"/>
            <a:chExt cx="396620" cy="5145975"/>
          </a:xfrm>
          <a:solidFill>
            <a:schemeClr val="bg1"/>
          </a:solidFill>
        </p:grpSpPr>
        <p:sp>
          <p:nvSpPr>
            <p:cNvPr id="20" name="Shapes 8">
              <a:extLst>
                <a:ext uri="{FF2B5EF4-FFF2-40B4-BE49-F238E27FC236}">
                  <a16:creationId xmlns:a16="http://schemas.microsoft.com/office/drawing/2014/main" id="{5DFB060F-5FF8-4075-8A6D-E749267CAB1B}"/>
                </a:ext>
              </a:extLst>
            </p:cNvPr>
            <p:cNvSpPr/>
            <p:nvPr/>
          </p:nvSpPr>
          <p:spPr bwMode="gray">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22" name="Shapes 7">
              <a:extLst>
                <a:ext uri="{FF2B5EF4-FFF2-40B4-BE49-F238E27FC236}">
                  <a16:creationId xmlns:a16="http://schemas.microsoft.com/office/drawing/2014/main" id="{18CB3D5A-C991-46E3-94A0-6E5479488DA9}"/>
                </a:ext>
              </a:extLst>
            </p:cNvPr>
            <p:cNvSpPr/>
            <p:nvPr/>
          </p:nvSpPr>
          <p:spPr bwMode="gray">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26" name="Shapes 6">
              <a:extLst>
                <a:ext uri="{FF2B5EF4-FFF2-40B4-BE49-F238E27FC236}">
                  <a16:creationId xmlns:a16="http://schemas.microsoft.com/office/drawing/2014/main" id="{4FAB5DF8-DBFD-465C-9DFC-485BC929FDD9}"/>
                </a:ext>
              </a:extLst>
            </p:cNvPr>
            <p:cNvSpPr/>
            <p:nvPr/>
          </p:nvSpPr>
          <p:spPr bwMode="gray">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27" name="Shapes 5">
              <a:extLst>
                <a:ext uri="{FF2B5EF4-FFF2-40B4-BE49-F238E27FC236}">
                  <a16:creationId xmlns:a16="http://schemas.microsoft.com/office/drawing/2014/main" id="{3AF8A641-0B50-4AC8-8DC8-BB1E81EFFACE}"/>
                </a:ext>
              </a:extLst>
            </p:cNvPr>
            <p:cNvSpPr/>
            <p:nvPr/>
          </p:nvSpPr>
          <p:spPr bwMode="gray">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28" name="Shapes 4">
              <a:extLst>
                <a:ext uri="{FF2B5EF4-FFF2-40B4-BE49-F238E27FC236}">
                  <a16:creationId xmlns:a16="http://schemas.microsoft.com/office/drawing/2014/main" id="{C7AB7734-6136-48B8-8A84-3FDFAAEDB039}"/>
                </a:ext>
              </a:extLst>
            </p:cNvPr>
            <p:cNvSpPr/>
            <p:nvPr/>
          </p:nvSpPr>
          <p:spPr bwMode="gray">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29" name="Shapes 3">
              <a:extLst>
                <a:ext uri="{FF2B5EF4-FFF2-40B4-BE49-F238E27FC236}">
                  <a16:creationId xmlns:a16="http://schemas.microsoft.com/office/drawing/2014/main" id="{7C7DA6A3-2872-4079-9F8E-982DBCE441CD}"/>
                </a:ext>
              </a:extLst>
            </p:cNvPr>
            <p:cNvSpPr/>
            <p:nvPr/>
          </p:nvSpPr>
          <p:spPr bwMode="gray">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30" name="Shapes 2">
              <a:extLst>
                <a:ext uri="{FF2B5EF4-FFF2-40B4-BE49-F238E27FC236}">
                  <a16:creationId xmlns:a16="http://schemas.microsoft.com/office/drawing/2014/main" id="{03CD9624-F285-4EE9-B99C-F2219F7AA194}"/>
                </a:ext>
              </a:extLst>
            </p:cNvPr>
            <p:cNvSpPr/>
            <p:nvPr/>
          </p:nvSpPr>
          <p:spPr bwMode="gray">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31" name="Shapes 1">
              <a:extLst>
                <a:ext uri="{FF2B5EF4-FFF2-40B4-BE49-F238E27FC236}">
                  <a16:creationId xmlns:a16="http://schemas.microsoft.com/office/drawing/2014/main" id="{DC6AA252-1E7C-46A8-89A3-21B526DC7C0D}"/>
                </a:ext>
              </a:extLst>
            </p:cNvPr>
            <p:cNvSpPr/>
            <p:nvPr/>
          </p:nvSpPr>
          <p:spPr bwMode="gray">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grpSp>
        <p:nvGrpSpPr>
          <p:cNvPr id="32" name="Logo">
            <a:extLst>
              <a:ext uri="{FF2B5EF4-FFF2-40B4-BE49-F238E27FC236}">
                <a16:creationId xmlns:a16="http://schemas.microsoft.com/office/drawing/2014/main" id="{42E71B2B-3060-43C6-AA80-20E2549C7BA2}"/>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33" name="Freihandform: Form 32">
              <a:extLst>
                <a:ext uri="{FF2B5EF4-FFF2-40B4-BE49-F238E27FC236}">
                  <a16:creationId xmlns:a16="http://schemas.microsoft.com/office/drawing/2014/main" id="{B8540E83-927E-4ED6-8ABB-FE44B4C76710}"/>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4" name="Freihandform: Form 33">
              <a:extLst>
                <a:ext uri="{FF2B5EF4-FFF2-40B4-BE49-F238E27FC236}">
                  <a16:creationId xmlns:a16="http://schemas.microsoft.com/office/drawing/2014/main" id="{0977C511-DC3A-4EC1-86B9-1A57112EF41E}"/>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5" name="Freihandform: Form 34">
              <a:extLst>
                <a:ext uri="{FF2B5EF4-FFF2-40B4-BE49-F238E27FC236}">
                  <a16:creationId xmlns:a16="http://schemas.microsoft.com/office/drawing/2014/main" id="{F9D54146-7561-4277-A37A-AD50C4CF1A82}"/>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6" name="Freihandform: Form 35">
              <a:extLst>
                <a:ext uri="{FF2B5EF4-FFF2-40B4-BE49-F238E27FC236}">
                  <a16:creationId xmlns:a16="http://schemas.microsoft.com/office/drawing/2014/main" id="{40BCA7FD-F3B6-4C29-B461-C12B0F2A2609}"/>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7" name="Freihandform: Form 36">
              <a:extLst>
                <a:ext uri="{FF2B5EF4-FFF2-40B4-BE49-F238E27FC236}">
                  <a16:creationId xmlns:a16="http://schemas.microsoft.com/office/drawing/2014/main" id="{E7922447-BA81-40CA-8E88-6F55307A4B98}"/>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38" name="Freihandform: Form 37">
              <a:extLst>
                <a:ext uri="{FF2B5EF4-FFF2-40B4-BE49-F238E27FC236}">
                  <a16:creationId xmlns:a16="http://schemas.microsoft.com/office/drawing/2014/main" id="{BC3D50CA-4E45-4B43-BCF9-815825DD9ABC}"/>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39" name="Freihandform: Form 38">
              <a:extLst>
                <a:ext uri="{FF2B5EF4-FFF2-40B4-BE49-F238E27FC236}">
                  <a16:creationId xmlns:a16="http://schemas.microsoft.com/office/drawing/2014/main" id="{6F24D4AB-47E1-4AAA-A3C1-5BEF9144ABFB}"/>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40" name="Freihandform: Form 39">
              <a:extLst>
                <a:ext uri="{FF2B5EF4-FFF2-40B4-BE49-F238E27FC236}">
                  <a16:creationId xmlns:a16="http://schemas.microsoft.com/office/drawing/2014/main" id="{93639290-F1D5-43A6-9ABC-819A028489C0}"/>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41" name="Freihandform: Form 40">
              <a:extLst>
                <a:ext uri="{FF2B5EF4-FFF2-40B4-BE49-F238E27FC236}">
                  <a16:creationId xmlns:a16="http://schemas.microsoft.com/office/drawing/2014/main" id="{CD6470E6-DC21-4A09-BB20-BD40B1B17C85}"/>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42" name="Freihandform: Form 41">
              <a:extLst>
                <a:ext uri="{FF2B5EF4-FFF2-40B4-BE49-F238E27FC236}">
                  <a16:creationId xmlns:a16="http://schemas.microsoft.com/office/drawing/2014/main" id="{921F2A7D-65CC-4694-A06B-D8D94C8442EC}"/>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43" name="Freihandform: Form 42">
              <a:extLst>
                <a:ext uri="{FF2B5EF4-FFF2-40B4-BE49-F238E27FC236}">
                  <a16:creationId xmlns:a16="http://schemas.microsoft.com/office/drawing/2014/main" id="{CEB8D81C-60B8-4127-B9F5-6EC2A17B2D6E}"/>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44" name="Freihandform: Form 43">
              <a:extLst>
                <a:ext uri="{FF2B5EF4-FFF2-40B4-BE49-F238E27FC236}">
                  <a16:creationId xmlns:a16="http://schemas.microsoft.com/office/drawing/2014/main" id="{C3793FE5-0043-4BD5-A58B-3962ECB5891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45" name="Freihandform: Form 44">
              <a:extLst>
                <a:ext uri="{FF2B5EF4-FFF2-40B4-BE49-F238E27FC236}">
                  <a16:creationId xmlns:a16="http://schemas.microsoft.com/office/drawing/2014/main" id="{7F9F94AF-9DF7-45A0-B7DE-493657124CB1}"/>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46" name="Freihandform: Form 45">
              <a:extLst>
                <a:ext uri="{FF2B5EF4-FFF2-40B4-BE49-F238E27FC236}">
                  <a16:creationId xmlns:a16="http://schemas.microsoft.com/office/drawing/2014/main" id="{BCE9D175-8232-4E55-B7B4-14D884D46598}"/>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47" name="Source">
            <a:extLst>
              <a:ext uri="{FF2B5EF4-FFF2-40B4-BE49-F238E27FC236}">
                <a16:creationId xmlns:a16="http://schemas.microsoft.com/office/drawing/2014/main" id="{84819ED9-BA3D-4C41-8D78-BF7C2EF1741D}"/>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chemeClr val="bg1"/>
                </a:solidFill>
              </a:defRPr>
            </a:lvl1pPr>
          </a:lstStyle>
          <a:p>
            <a:pPr lvl="0"/>
            <a:r>
              <a:rPr lang="en-US" dirty="0"/>
              <a:t>Source:</a:t>
            </a:r>
          </a:p>
        </p:txBody>
      </p:sp>
      <p:sp>
        <p:nvSpPr>
          <p:cNvPr id="6" name="Date Placeholder 5">
            <a:extLst>
              <a:ext uri="{FF2B5EF4-FFF2-40B4-BE49-F238E27FC236}">
                <a16:creationId xmlns:a16="http://schemas.microsoft.com/office/drawing/2014/main" id="{A7201600-7C75-4D6C-ABD1-A43FF0A198E4}"/>
              </a:ext>
            </a:extLst>
          </p:cNvPr>
          <p:cNvSpPr>
            <a:spLocks noGrp="1"/>
          </p:cNvSpPr>
          <p:nvPr>
            <p:ph type="dt" sz="half" idx="24"/>
          </p:nvPr>
        </p:nvSpPr>
        <p:spPr/>
        <p:txBody>
          <a:bodyPr/>
          <a:lstStyle>
            <a:lvl1pPr>
              <a:defRPr>
                <a:solidFill>
                  <a:schemeClr val="bg1"/>
                </a:solidFill>
              </a:defRPr>
            </a:lvl1pPr>
          </a:lstStyle>
          <a:p>
            <a:fld id="{66C2040F-711E-4AF5-8C8B-62541C05085E}" type="datetime4">
              <a:rPr lang="en-US" smtClean="0"/>
              <a:t>May 24, 2022</a:t>
            </a:fld>
            <a:endParaRPr lang="en-US"/>
          </a:p>
        </p:txBody>
      </p:sp>
      <p:sp>
        <p:nvSpPr>
          <p:cNvPr id="7" name="Footer Placeholder 6">
            <a:extLst>
              <a:ext uri="{FF2B5EF4-FFF2-40B4-BE49-F238E27FC236}">
                <a16:creationId xmlns:a16="http://schemas.microsoft.com/office/drawing/2014/main" id="{51F55D70-EF59-4EFC-9F97-928E3244EBE8}"/>
              </a:ext>
            </a:extLst>
          </p:cNvPr>
          <p:cNvSpPr>
            <a:spLocks noGrp="1"/>
          </p:cNvSpPr>
          <p:nvPr>
            <p:ph type="ftr" sz="quarter" idx="25"/>
          </p:nvPr>
        </p:nvSpPr>
        <p:spPr/>
        <p:txBody>
          <a:bodyPr/>
          <a:lstStyle>
            <a:lvl1pPr>
              <a:defRPr>
                <a:solidFill>
                  <a:srgbClr val="EB2814"/>
                </a:solidFill>
              </a:defRPr>
            </a:lvl1pPr>
          </a:lstStyle>
          <a:p>
            <a:r>
              <a:rPr lang="en-US"/>
              <a:t>RESTRICTED</a:t>
            </a:r>
          </a:p>
        </p:txBody>
      </p:sp>
      <p:sp>
        <p:nvSpPr>
          <p:cNvPr id="8" name="Slide Number Placeholder 7">
            <a:extLst>
              <a:ext uri="{FF2B5EF4-FFF2-40B4-BE49-F238E27FC236}">
                <a16:creationId xmlns:a16="http://schemas.microsoft.com/office/drawing/2014/main" id="{D2B40003-FE61-4B51-845C-CA868653A50A}"/>
              </a:ext>
            </a:extLst>
          </p:cNvPr>
          <p:cNvSpPr>
            <a:spLocks noGrp="1"/>
          </p:cNvSpPr>
          <p:nvPr>
            <p:ph type="sldNum" sz="quarter" idx="26"/>
          </p:nvPr>
        </p:nvSpPr>
        <p:spPr/>
        <p:txBody>
          <a:bodyPr/>
          <a:lstStyle>
            <a:lvl1pPr>
              <a:defRPr>
                <a:solidFill>
                  <a:schemeClr val="bg1"/>
                </a:solidFill>
              </a:defRPr>
            </a:lvl1pPr>
          </a:lstStyle>
          <a:p>
            <a:fld id="{9BA64535-EB95-46A3-946F-02B63C705F51}" type="slidenum">
              <a:rPr lang="en-US" smtClean="0"/>
              <a:t>‹#›</a:t>
            </a:fld>
            <a:endParaRPr lang="en-US"/>
          </a:p>
        </p:txBody>
      </p:sp>
      <p:sp>
        <p:nvSpPr>
          <p:cNvPr id="49" name="Subtitle 162">
            <a:extLst>
              <a:ext uri="{FF2B5EF4-FFF2-40B4-BE49-F238E27FC236}">
                <a16:creationId xmlns:a16="http://schemas.microsoft.com/office/drawing/2014/main" id="{A9401D60-E6ED-40AA-A280-8EB891F10B95}"/>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cxnSp>
        <p:nvCxnSpPr>
          <p:cNvPr id="48" name="Line">
            <a:extLst>
              <a:ext uri="{FF2B5EF4-FFF2-40B4-BE49-F238E27FC236}">
                <a16:creationId xmlns:a16="http://schemas.microsoft.com/office/drawing/2014/main" id="{62B26A01-9592-4347-AE8E-E140611A02F8}"/>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740732"/>
      </p:ext>
    </p:extLst>
  </p:cSld>
  <p:clrMapOvr>
    <a:masterClrMapping/>
  </p:clrMapOvr>
  <p:hf hdr="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Four Column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6FADB3-67A1-4791-A910-6633847D03A3}"/>
              </a:ext>
            </a:extLst>
          </p:cNvPr>
          <p:cNvSpPr>
            <a:spLocks noGrp="1"/>
          </p:cNvSpPr>
          <p:nvPr>
            <p:ph type="title"/>
          </p:nvPr>
        </p:nvSpPr>
        <p:spPr/>
        <p:txBody>
          <a:bodyPr/>
          <a:lstStyle/>
          <a:p>
            <a:r>
              <a:rPr lang="en-US"/>
              <a:t>Click to edit Master title style</a:t>
            </a:r>
          </a:p>
        </p:txBody>
      </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1">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2">
            <a:extLst>
              <a:ext uri="{FF2B5EF4-FFF2-40B4-BE49-F238E27FC236}">
                <a16:creationId xmlns:a16="http://schemas.microsoft.com/office/drawing/2014/main" id="{F7207A1C-AEF9-4DB8-8731-D21537F6BDA3}"/>
              </a:ext>
            </a:extLst>
          </p:cNvPr>
          <p:cNvSpPr>
            <a:spLocks noGrp="1"/>
          </p:cNvSpPr>
          <p:nvPr>
            <p:ph idx="16" hasCustomPrompt="1"/>
          </p:nvPr>
        </p:nvSpPr>
        <p:spPr bwMode="gray">
          <a:xfrm>
            <a:off x="3575671"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3">
            <a:extLst>
              <a:ext uri="{FF2B5EF4-FFF2-40B4-BE49-F238E27FC236}">
                <a16:creationId xmlns:a16="http://schemas.microsoft.com/office/drawing/2014/main" id="{717DE974-BD90-41ED-A1B5-C3B5E8D29849}"/>
              </a:ext>
            </a:extLst>
          </p:cNvPr>
          <p:cNvSpPr>
            <a:spLocks noGrp="1"/>
          </p:cNvSpPr>
          <p:nvPr>
            <p:ph idx="17" hasCustomPrompt="1"/>
          </p:nvPr>
        </p:nvSpPr>
        <p:spPr bwMode="gray">
          <a:xfrm>
            <a:off x="6276023"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4">
            <a:extLst>
              <a:ext uri="{FF2B5EF4-FFF2-40B4-BE49-F238E27FC236}">
                <a16:creationId xmlns:a16="http://schemas.microsoft.com/office/drawing/2014/main" id="{3A02A926-7D30-47EE-A5C5-F1DA7970FB1C}"/>
              </a:ext>
            </a:extLst>
          </p:cNvPr>
          <p:cNvSpPr>
            <a:spLocks noGrp="1"/>
          </p:cNvSpPr>
          <p:nvPr>
            <p:ph idx="18" hasCustomPrompt="1"/>
          </p:nvPr>
        </p:nvSpPr>
        <p:spPr bwMode="gray">
          <a:xfrm>
            <a:off x="8976374"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ource">
            <a:extLst>
              <a:ext uri="{FF2B5EF4-FFF2-40B4-BE49-F238E27FC236}">
                <a16:creationId xmlns:a16="http://schemas.microsoft.com/office/drawing/2014/main" id="{EE031B6F-DA47-4F67-B160-88A8E66F56F0}"/>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B4ABC5BE-8E89-45E8-853C-53B118835E3D}"/>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427948772"/>
      </p:ext>
    </p:extLst>
  </p:cSld>
  <p:clrMapOvr>
    <a:masterClrMapping/>
  </p:clrMapOvr>
  <p:hf hdr="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Columns 2/3">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7C066D-1408-4AF6-990A-AA6D0B75DAC5}"/>
              </a:ext>
            </a:extLst>
          </p:cNvPr>
          <p:cNvSpPr>
            <a:spLocks noGrp="1"/>
          </p:cNvSpPr>
          <p:nvPr>
            <p:ph type="title"/>
          </p:nvPr>
        </p:nvSpPr>
        <p:spPr>
          <a:xfrm>
            <a:off x="875320" y="431593"/>
            <a:ext cx="6840000" cy="468000"/>
          </a:xfrm>
        </p:spPr>
        <p:txBody>
          <a:bodyPr/>
          <a:lstStyle/>
          <a:p>
            <a:r>
              <a:rPr lang="en-US"/>
              <a:t>Click to edit Master title style</a:t>
            </a:r>
            <a:endParaRPr lang="en-US" dirty="0"/>
          </a:p>
        </p:txBody>
      </p:sp>
      <p:sp>
        <p:nvSpPr>
          <p:cNvPr id="11" name="Background">
            <a:extLst>
              <a:ext uri="{FF2B5EF4-FFF2-40B4-BE49-F238E27FC236}">
                <a16:creationId xmlns:a16="http://schemas.microsoft.com/office/drawing/2014/main" id="{16AC0D79-41AD-4CF9-BEA6-226900CD913D}"/>
              </a:ext>
            </a:extLst>
          </p:cNvPr>
          <p:cNvSpPr>
            <a:spLocks noChangeAspect="1"/>
          </p:cNvSpPr>
          <p:nvPr/>
        </p:nvSpPr>
        <p:spPr bwMode="hidden">
          <a:xfrm>
            <a:off x="7896234" y="0"/>
            <a:ext cx="429576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500" dirty="0"/>
          </a:p>
        </p:txBody>
      </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9" name="Content 1">
            <a:extLst>
              <a:ext uri="{FF2B5EF4-FFF2-40B4-BE49-F238E27FC236}">
                <a16:creationId xmlns:a16="http://schemas.microsoft.com/office/drawing/2014/main" id="{29320A8F-011E-4A31-B276-B6022DE917FE}"/>
              </a:ext>
            </a:extLst>
          </p:cNvPr>
          <p:cNvSpPr>
            <a:spLocks noGrp="1"/>
          </p:cNvSpPr>
          <p:nvPr>
            <p:ph idx="1" hasCustomPrompt="1"/>
          </p:nvPr>
        </p:nvSpPr>
        <p:spPr bwMode="gray">
          <a:xfrm>
            <a:off x="875321" y="1728000"/>
            <a:ext cx="6840885"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2">
            <a:extLst>
              <a:ext uri="{FF2B5EF4-FFF2-40B4-BE49-F238E27FC236}">
                <a16:creationId xmlns:a16="http://schemas.microsoft.com/office/drawing/2014/main" id="{CEBF06C2-9F0C-4DC9-BBB1-3B754F2B5C30}"/>
              </a:ext>
            </a:extLst>
          </p:cNvPr>
          <p:cNvSpPr>
            <a:spLocks noGrp="1"/>
          </p:cNvSpPr>
          <p:nvPr>
            <p:ph idx="14" hasCustomPrompt="1"/>
          </p:nvPr>
        </p:nvSpPr>
        <p:spPr bwMode="black">
          <a:xfrm>
            <a:off x="8256281" y="1728000"/>
            <a:ext cx="3048000" cy="429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0" name="Logo">
            <a:extLst>
              <a:ext uri="{FF2B5EF4-FFF2-40B4-BE49-F238E27FC236}">
                <a16:creationId xmlns:a16="http://schemas.microsoft.com/office/drawing/2014/main" id="{44F3B87C-04B8-41C8-A0CF-6A36673884E3}"/>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31" name="Freihandform: Form 30">
              <a:extLst>
                <a:ext uri="{FF2B5EF4-FFF2-40B4-BE49-F238E27FC236}">
                  <a16:creationId xmlns:a16="http://schemas.microsoft.com/office/drawing/2014/main" id="{510AED1F-8934-4D27-A2BE-5C1C1BC55852}"/>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2" name="Freihandform: Form 31">
              <a:extLst>
                <a:ext uri="{FF2B5EF4-FFF2-40B4-BE49-F238E27FC236}">
                  <a16:creationId xmlns:a16="http://schemas.microsoft.com/office/drawing/2014/main" id="{EA855FF7-782D-4F36-AB61-94F995CADFD7}"/>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3" name="Freihandform: Form 32">
              <a:extLst>
                <a:ext uri="{FF2B5EF4-FFF2-40B4-BE49-F238E27FC236}">
                  <a16:creationId xmlns:a16="http://schemas.microsoft.com/office/drawing/2014/main" id="{CF7D57A7-FECF-4DEF-BF28-40425DDB8F17}"/>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4" name="Freihandform: Form 33">
              <a:extLst>
                <a:ext uri="{FF2B5EF4-FFF2-40B4-BE49-F238E27FC236}">
                  <a16:creationId xmlns:a16="http://schemas.microsoft.com/office/drawing/2014/main" id="{574EECAA-D9E9-411A-8452-3A7DE4DFF6B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5" name="Freihandform: Form 34">
              <a:extLst>
                <a:ext uri="{FF2B5EF4-FFF2-40B4-BE49-F238E27FC236}">
                  <a16:creationId xmlns:a16="http://schemas.microsoft.com/office/drawing/2014/main" id="{9B81475F-15FD-4CED-9B21-92DD0F84178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36" name="Freihandform: Form 35">
              <a:extLst>
                <a:ext uri="{FF2B5EF4-FFF2-40B4-BE49-F238E27FC236}">
                  <a16:creationId xmlns:a16="http://schemas.microsoft.com/office/drawing/2014/main" id="{2A157FB6-EEE4-4E97-ACE2-1290DBB81C21}"/>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37" name="Freihandform: Form 36">
              <a:extLst>
                <a:ext uri="{FF2B5EF4-FFF2-40B4-BE49-F238E27FC236}">
                  <a16:creationId xmlns:a16="http://schemas.microsoft.com/office/drawing/2014/main" id="{3306E0B7-8962-457A-B7FB-B7572483A1D0}"/>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38" name="Freihandform: Form 37">
              <a:extLst>
                <a:ext uri="{FF2B5EF4-FFF2-40B4-BE49-F238E27FC236}">
                  <a16:creationId xmlns:a16="http://schemas.microsoft.com/office/drawing/2014/main" id="{7E26E3A0-C85C-4485-85C8-FF3CCE66AEBC}"/>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39" name="Freihandform: Form 38">
              <a:extLst>
                <a:ext uri="{FF2B5EF4-FFF2-40B4-BE49-F238E27FC236}">
                  <a16:creationId xmlns:a16="http://schemas.microsoft.com/office/drawing/2014/main" id="{B3D7E9C4-3592-409B-BE39-2B5DC9A774BB}"/>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40" name="Freihandform: Form 39">
              <a:extLst>
                <a:ext uri="{FF2B5EF4-FFF2-40B4-BE49-F238E27FC236}">
                  <a16:creationId xmlns:a16="http://schemas.microsoft.com/office/drawing/2014/main" id="{7000EDD6-B9CB-4892-B92B-E937A5633F8C}"/>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41" name="Freihandform: Form 40">
              <a:extLst>
                <a:ext uri="{FF2B5EF4-FFF2-40B4-BE49-F238E27FC236}">
                  <a16:creationId xmlns:a16="http://schemas.microsoft.com/office/drawing/2014/main" id="{BD16979A-66C2-4932-8F1E-684EA1259F78}"/>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42" name="Freihandform: Form 41">
              <a:extLst>
                <a:ext uri="{FF2B5EF4-FFF2-40B4-BE49-F238E27FC236}">
                  <a16:creationId xmlns:a16="http://schemas.microsoft.com/office/drawing/2014/main" id="{1C29944F-FE0E-4FDE-B18C-3BE43CD6A18E}"/>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43" name="Freihandform: Form 42">
              <a:extLst>
                <a:ext uri="{FF2B5EF4-FFF2-40B4-BE49-F238E27FC236}">
                  <a16:creationId xmlns:a16="http://schemas.microsoft.com/office/drawing/2014/main" id="{741F79A3-B47B-435C-8107-DE742B39E28D}"/>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44" name="Freihandform: Form 43">
              <a:extLst>
                <a:ext uri="{FF2B5EF4-FFF2-40B4-BE49-F238E27FC236}">
                  <a16:creationId xmlns:a16="http://schemas.microsoft.com/office/drawing/2014/main" id="{2990382E-C456-4024-AB6B-DF35EF5EC219}"/>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7" name="Source">
            <a:extLst>
              <a:ext uri="{FF2B5EF4-FFF2-40B4-BE49-F238E27FC236}">
                <a16:creationId xmlns:a16="http://schemas.microsoft.com/office/drawing/2014/main" id="{8A17ED21-84DD-4E99-94F3-4F6AC993086A}"/>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6" name="Subtitle 162">
            <a:extLst>
              <a:ext uri="{FF2B5EF4-FFF2-40B4-BE49-F238E27FC236}">
                <a16:creationId xmlns:a16="http://schemas.microsoft.com/office/drawing/2014/main" id="{A7582521-C592-43B7-805B-B2DCA56F4F96}"/>
              </a:ext>
            </a:extLst>
          </p:cNvPr>
          <p:cNvSpPr>
            <a:spLocks noGrp="1"/>
          </p:cNvSpPr>
          <p:nvPr>
            <p:ph type="subTitle" idx="27"/>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595401508"/>
      </p:ext>
    </p:extLst>
  </p:cSld>
  <p:clrMapOvr>
    <a:masterClrMapping/>
  </p:clrMapOvr>
  <p:hf hdr="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Content and Box">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a:extLst>
              <a:ext uri="{FF2B5EF4-FFF2-40B4-BE49-F238E27FC236}">
                <a16:creationId xmlns:a16="http://schemas.microsoft.com/office/drawing/2014/main" id="{A7729FDE-9ABA-469F-A4E6-A13ABDE17376}"/>
              </a:ext>
            </a:extLst>
          </p:cNvPr>
          <p:cNvSpPr>
            <a:spLocks noGrp="1" noChangeAspect="1"/>
          </p:cNvSpPr>
          <p:nvPr>
            <p:ph type="body" sz="quarter" idx="16" hasCustomPrompt="1"/>
          </p:nvPr>
        </p:nvSpPr>
        <p:spPr bwMode="black">
          <a:xfrm>
            <a:off x="6276023" y="1728000"/>
            <a:ext cx="5040656" cy="4298400"/>
          </a:xfrm>
          <a:custGeom>
            <a:avLst/>
            <a:gdLst>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1269984 h 4298400"/>
              <a:gd name="connsiteX14" fmla="*/ 0 w 5037431"/>
              <a:gd name="connsiteY14" fmla="*/ 1056585 h 4298400"/>
              <a:gd name="connsiteX15" fmla="*/ 0 w 5037431"/>
              <a:gd name="connsiteY15" fmla="*/ 213399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1269984 h 4298400"/>
              <a:gd name="connsiteX14" fmla="*/ 0 w 5037431"/>
              <a:gd name="connsiteY14" fmla="*/ 1056585 h 4298400"/>
              <a:gd name="connsiteX15" fmla="*/ 0 w 5037431"/>
              <a:gd name="connsiteY15"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1269984 h 4298400"/>
              <a:gd name="connsiteX14" fmla="*/ 0 w 5037431"/>
              <a:gd name="connsiteY14"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2302015 h 4298400"/>
              <a:gd name="connsiteX4" fmla="*/ 5037431 w 5037431"/>
              <a:gd name="connsiteY4" fmla="*/ 3358600 h 4298400"/>
              <a:gd name="connsiteX5" fmla="*/ 5037431 w 5037431"/>
              <a:gd name="connsiteY5" fmla="*/ 4298400 h 4298400"/>
              <a:gd name="connsiteX6" fmla="*/ 699390 w 5037431"/>
              <a:gd name="connsiteY6" fmla="*/ 4298400 h 4298400"/>
              <a:gd name="connsiteX7" fmla="*/ 0 w 5037431"/>
              <a:gd name="connsiteY7" fmla="*/ 3601468 h 4298400"/>
              <a:gd name="connsiteX8" fmla="*/ 0 w 5037431"/>
              <a:gd name="connsiteY8" fmla="*/ 0 h 4298400"/>
              <a:gd name="connsiteX0" fmla="*/ 0 w 5037431"/>
              <a:gd name="connsiteY0" fmla="*/ 0 h 4298400"/>
              <a:gd name="connsiteX1" fmla="*/ 5037431 w 5037431"/>
              <a:gd name="connsiteY1" fmla="*/ 0 h 4298400"/>
              <a:gd name="connsiteX2" fmla="*/ 5037431 w 5037431"/>
              <a:gd name="connsiteY2" fmla="*/ 2302015 h 4298400"/>
              <a:gd name="connsiteX3" fmla="*/ 5037431 w 5037431"/>
              <a:gd name="connsiteY3" fmla="*/ 3358600 h 4298400"/>
              <a:gd name="connsiteX4" fmla="*/ 5037431 w 5037431"/>
              <a:gd name="connsiteY4" fmla="*/ 4298400 h 4298400"/>
              <a:gd name="connsiteX5" fmla="*/ 699390 w 5037431"/>
              <a:gd name="connsiteY5" fmla="*/ 4298400 h 4298400"/>
              <a:gd name="connsiteX6" fmla="*/ 0 w 5037431"/>
              <a:gd name="connsiteY6" fmla="*/ 3601468 h 4298400"/>
              <a:gd name="connsiteX7" fmla="*/ 0 w 5037431"/>
              <a:gd name="connsiteY7" fmla="*/ 0 h 4298400"/>
              <a:gd name="connsiteX0" fmla="*/ 0 w 5037431"/>
              <a:gd name="connsiteY0" fmla="*/ 0 h 4298400"/>
              <a:gd name="connsiteX1" fmla="*/ 5037431 w 5037431"/>
              <a:gd name="connsiteY1" fmla="*/ 0 h 4298400"/>
              <a:gd name="connsiteX2" fmla="*/ 5037431 w 5037431"/>
              <a:gd name="connsiteY2" fmla="*/ 3358600 h 4298400"/>
              <a:gd name="connsiteX3" fmla="*/ 5037431 w 5037431"/>
              <a:gd name="connsiteY3" fmla="*/ 4298400 h 4298400"/>
              <a:gd name="connsiteX4" fmla="*/ 699390 w 5037431"/>
              <a:gd name="connsiteY4" fmla="*/ 4298400 h 4298400"/>
              <a:gd name="connsiteX5" fmla="*/ 0 w 5037431"/>
              <a:gd name="connsiteY5" fmla="*/ 3601468 h 4298400"/>
              <a:gd name="connsiteX6" fmla="*/ 0 w 5037431"/>
              <a:gd name="connsiteY6" fmla="*/ 0 h 4298400"/>
              <a:gd name="connsiteX0" fmla="*/ 0 w 5037431"/>
              <a:gd name="connsiteY0" fmla="*/ 0 h 4298400"/>
              <a:gd name="connsiteX1" fmla="*/ 5037431 w 5037431"/>
              <a:gd name="connsiteY1" fmla="*/ 0 h 4298400"/>
              <a:gd name="connsiteX2" fmla="*/ 5037431 w 5037431"/>
              <a:gd name="connsiteY2" fmla="*/ 4298400 h 4298400"/>
              <a:gd name="connsiteX3" fmla="*/ 699390 w 5037431"/>
              <a:gd name="connsiteY3" fmla="*/ 4298400 h 4298400"/>
              <a:gd name="connsiteX4" fmla="*/ 0 w 5037431"/>
              <a:gd name="connsiteY4" fmla="*/ 3601468 h 4298400"/>
              <a:gd name="connsiteX5" fmla="*/ 0 w 5037431"/>
              <a:gd name="connsiteY5" fmla="*/ 0 h 429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7431" h="4298400">
                <a:moveTo>
                  <a:pt x="0" y="0"/>
                </a:moveTo>
                <a:lnTo>
                  <a:pt x="5037431" y="0"/>
                </a:lnTo>
                <a:lnTo>
                  <a:pt x="5037431" y="4298400"/>
                </a:lnTo>
                <a:lnTo>
                  <a:pt x="699390" y="4298400"/>
                </a:lnTo>
                <a:lnTo>
                  <a:pt x="0" y="3601468"/>
                </a:lnTo>
                <a:lnTo>
                  <a:pt x="0" y="0"/>
                </a:lnTo>
                <a:close/>
              </a:path>
            </a:pathLst>
          </a:custGeom>
          <a:solidFill>
            <a:schemeClr val="tx1"/>
          </a:solidFill>
          <a:ln w="6350">
            <a:noFill/>
          </a:ln>
        </p:spPr>
        <p:txBody>
          <a:bodyPr wrap="square" lIns="360000" tIns="360000" rIns="360000" bIns="360000" anchor="ctr" anchorCtr="0">
            <a:noAutofit/>
          </a:bodyPr>
          <a:lstStyle>
            <a:lvl1pPr marL="0" indent="0">
              <a:buNone/>
              <a:defRPr sz="3600" b="1">
                <a:ln w="12700">
                  <a:noFill/>
                </a:ln>
                <a:solidFill>
                  <a:schemeClr val="bg1"/>
                </a:solidFill>
              </a:defRPr>
            </a:lvl1pPr>
          </a:lstStyle>
          <a:p>
            <a:pPr lvl="0"/>
            <a:r>
              <a:rPr lang="en-US" dirty="0"/>
              <a:t>Click to add text</a:t>
            </a:r>
          </a:p>
        </p:txBody>
      </p:sp>
      <p:sp>
        <p:nvSpPr>
          <p:cNvPr id="7" name="Title 6">
            <a:extLst>
              <a:ext uri="{FF2B5EF4-FFF2-40B4-BE49-F238E27FC236}">
                <a16:creationId xmlns:a16="http://schemas.microsoft.com/office/drawing/2014/main" id="{5FA8C55D-21AC-4CFA-AEE8-32E3B6F98A12}"/>
              </a:ext>
            </a:extLst>
          </p:cNvPr>
          <p:cNvSpPr>
            <a:spLocks noGrp="1"/>
          </p:cNvSpPr>
          <p:nvPr>
            <p:ph type="title"/>
          </p:nvPr>
        </p:nvSpPr>
        <p:spPr/>
        <p:txBody>
          <a:bodyPr/>
          <a:lstStyle/>
          <a:p>
            <a:r>
              <a:rPr lang="en-US"/>
              <a:t>Click to edit Master title style</a:t>
            </a:r>
          </a:p>
        </p:txBody>
      </p:sp>
      <p:sp>
        <p:nvSpPr>
          <p:cNvPr id="13" name="Source">
            <a:extLst>
              <a:ext uri="{FF2B5EF4-FFF2-40B4-BE49-F238E27FC236}">
                <a16:creationId xmlns:a16="http://schemas.microsoft.com/office/drawing/2014/main" id="{00EC3A9D-1A32-4CD1-BD02-262A0D367235}"/>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1" name="Subtitle 162">
            <a:extLst>
              <a:ext uri="{FF2B5EF4-FFF2-40B4-BE49-F238E27FC236}">
                <a16:creationId xmlns:a16="http://schemas.microsoft.com/office/drawing/2014/main" id="{A0B58664-D798-423B-B7AD-59CCD35A975A}"/>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836817160"/>
      </p:ext>
    </p:extLst>
  </p:cSld>
  <p:clrMapOvr>
    <a:masterClrMapping/>
  </p:clrMapOvr>
  <p:hf hdr="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ntent and Box 3">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3240422" cy="4298400"/>
          </a:xfrm>
        </p:spPr>
        <p:txBody>
          <a:bodyPr/>
          <a:lstStyle>
            <a:lvl1pPr>
              <a:defRPr sz="2000"/>
            </a:lvl1pPr>
            <a:lvl2pPr>
              <a:defRPr sz="2000"/>
            </a:lvl2pPr>
            <a:lvl3pPr>
              <a:defRPr sz="2000"/>
            </a:lvl3pPr>
            <a:lvl4pPr>
              <a:defRPr sz="2000"/>
            </a:lvl4pPr>
            <a:lvl5pPr>
              <a:defRPr sz="2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box">
            <a:extLst>
              <a:ext uri="{FF2B5EF4-FFF2-40B4-BE49-F238E27FC236}">
                <a16:creationId xmlns:a16="http://schemas.microsoft.com/office/drawing/2014/main" id="{CD15F23F-BC1E-4C3D-9417-C8EDDEB5E19D}"/>
              </a:ext>
            </a:extLst>
          </p:cNvPr>
          <p:cNvSpPr>
            <a:spLocks noGrp="1" noChangeAspect="1"/>
          </p:cNvSpPr>
          <p:nvPr>
            <p:ph idx="13" hasCustomPrompt="1"/>
          </p:nvPr>
        </p:nvSpPr>
        <p:spPr bwMode="gray">
          <a:xfrm>
            <a:off x="4475789" y="1727999"/>
            <a:ext cx="6840890" cy="4298400"/>
          </a:xfrm>
          <a:custGeom>
            <a:avLst/>
            <a:gdLst>
              <a:gd name="connsiteX0" fmla="*/ 0 w 6840000"/>
              <a:gd name="connsiteY0" fmla="*/ 0 h 4298400"/>
              <a:gd name="connsiteX1" fmla="*/ 6840000 w 6840000"/>
              <a:gd name="connsiteY1" fmla="*/ 0 h 4298400"/>
              <a:gd name="connsiteX2" fmla="*/ 6840000 w 6840000"/>
              <a:gd name="connsiteY2" fmla="*/ 4298400 h 4298400"/>
              <a:gd name="connsiteX3" fmla="*/ 716414 w 6840000"/>
              <a:gd name="connsiteY3" fmla="*/ 4298400 h 4298400"/>
              <a:gd name="connsiteX4" fmla="*/ 0 w 68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000" h="4298400">
                <a:moveTo>
                  <a:pt x="0" y="0"/>
                </a:moveTo>
                <a:lnTo>
                  <a:pt x="6840000" y="0"/>
                </a:lnTo>
                <a:lnTo>
                  <a:pt x="6840000" y="4298400"/>
                </a:lnTo>
                <a:lnTo>
                  <a:pt x="716414" y="4298400"/>
                </a:lnTo>
                <a:lnTo>
                  <a:pt x="0" y="3581986"/>
                </a:lnTo>
                <a:close/>
              </a:path>
            </a:pathLst>
          </a:custGeom>
          <a:ln w="6350">
            <a:solidFill>
              <a:schemeClr val="tx1"/>
            </a:solidFill>
          </a:ln>
        </p:spPr>
        <p:txBody>
          <a:bodyPr wrap="square" lIns="252000" tIns="252000" rIns="252000" bIns="252000">
            <a:noAutofit/>
          </a:bodyPr>
          <a:lstStyle>
            <a:lvl1pPr>
              <a:defRPr sz="2000"/>
            </a:lvl1pPr>
            <a:lvl2pPr>
              <a:defRPr sz="2000"/>
            </a:lvl2pPr>
            <a:lvl3pPr>
              <a:defRPr sz="2000"/>
            </a:lvl3pPr>
            <a:lvl4pPr>
              <a:defRPr sz="2000"/>
            </a:lvl4pPr>
            <a:lvl5pPr>
              <a:defRPr sz="2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98E274BC-B573-4EC9-A371-BA12AFB06959}"/>
              </a:ext>
            </a:extLst>
          </p:cNvPr>
          <p:cNvSpPr>
            <a:spLocks noGrp="1"/>
          </p:cNvSpPr>
          <p:nvPr>
            <p:ph type="title"/>
          </p:nvPr>
        </p:nvSpPr>
        <p:spPr/>
        <p:txBody>
          <a:bodyPr/>
          <a:lstStyle/>
          <a:p>
            <a:r>
              <a:rPr lang="en-US"/>
              <a:t>Click to edit Master title style</a:t>
            </a:r>
          </a:p>
        </p:txBody>
      </p:sp>
      <p:sp>
        <p:nvSpPr>
          <p:cNvPr id="14" name="Source">
            <a:extLst>
              <a:ext uri="{FF2B5EF4-FFF2-40B4-BE49-F238E27FC236}">
                <a16:creationId xmlns:a16="http://schemas.microsoft.com/office/drawing/2014/main" id="{06F2EDFC-0A1A-4537-BBFE-A7542EFCEC40}"/>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1" name="Subtitle 162">
            <a:extLst>
              <a:ext uri="{FF2B5EF4-FFF2-40B4-BE49-F238E27FC236}">
                <a16:creationId xmlns:a16="http://schemas.microsoft.com/office/drawing/2014/main" id="{67310CBF-92F8-4BEF-9795-1F6F750BA1AE}"/>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384657329"/>
      </p:ext>
    </p:extLst>
  </p:cSld>
  <p:clrMapOvr>
    <a:masterClrMapping/>
  </p:clrMapOvr>
  <p:hf hdr="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Content and Box 5">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box 1">
            <a:extLst>
              <a:ext uri="{FF2B5EF4-FFF2-40B4-BE49-F238E27FC236}">
                <a16:creationId xmlns:a16="http://schemas.microsoft.com/office/drawing/2014/main" id="{F744403D-6289-44A4-B5BF-BF365216D938}"/>
              </a:ext>
            </a:extLst>
          </p:cNvPr>
          <p:cNvSpPr>
            <a:spLocks noGrp="1" noChangeAspect="1"/>
          </p:cNvSpPr>
          <p:nvPr>
            <p:ph idx="13" hasCustomPrompt="1"/>
          </p:nvPr>
        </p:nvSpPr>
        <p:spPr bwMode="gray">
          <a:xfrm>
            <a:off x="4475788"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ln w="6350">
            <a:solidFill>
              <a:schemeClr val="tx1"/>
            </a:solidFill>
          </a:ln>
        </p:spPr>
        <p:txBody>
          <a:bodyPr wrap="square" lIns="252000" tIns="252000" rIns="252000" bIns="252000">
            <a:no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box 2">
            <a:extLst>
              <a:ext uri="{FF2B5EF4-FFF2-40B4-BE49-F238E27FC236}">
                <a16:creationId xmlns:a16="http://schemas.microsoft.com/office/drawing/2014/main" id="{E18AC3D2-520B-4FEF-B668-A67202EAC54A}"/>
              </a:ext>
            </a:extLst>
          </p:cNvPr>
          <p:cNvSpPr>
            <a:spLocks noGrp="1" noChangeAspect="1"/>
          </p:cNvSpPr>
          <p:nvPr>
            <p:ph idx="16" hasCustomPrompt="1"/>
          </p:nvPr>
        </p:nvSpPr>
        <p:spPr bwMode="gray">
          <a:xfrm>
            <a:off x="8076257"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ln w="6350">
            <a:solidFill>
              <a:schemeClr val="tx1"/>
            </a:solidFill>
          </a:ln>
        </p:spPr>
        <p:txBody>
          <a:bodyPr wrap="square" lIns="252000" tIns="252000" rIns="252000" bIns="252000">
            <a:no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5534F58C-0015-48FB-AEFF-305884A3C2FE}"/>
              </a:ext>
            </a:extLst>
          </p:cNvPr>
          <p:cNvSpPr>
            <a:spLocks noGrp="1"/>
          </p:cNvSpPr>
          <p:nvPr>
            <p:ph type="title"/>
          </p:nvPr>
        </p:nvSpPr>
        <p:spPr/>
        <p:txBody>
          <a:bodyPr/>
          <a:lstStyle/>
          <a:p>
            <a:r>
              <a:rPr lang="en-US"/>
              <a:t>Click to edit Master title style</a:t>
            </a:r>
          </a:p>
        </p:txBody>
      </p:sp>
      <p:sp>
        <p:nvSpPr>
          <p:cNvPr id="15" name="Source">
            <a:extLst>
              <a:ext uri="{FF2B5EF4-FFF2-40B4-BE49-F238E27FC236}">
                <a16:creationId xmlns:a16="http://schemas.microsoft.com/office/drawing/2014/main" id="{5AEF49FA-3D3D-49EA-8AE7-649E4D2C348D}"/>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4C03E606-FADB-482B-85E9-716ADB9BBA2F}"/>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76778952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B522A06-8C58-4663-ADB9-5AF7BB32E667}"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68" name="Content">
            <a:extLst>
              <a:ext uri="{FF2B5EF4-FFF2-40B4-BE49-F238E27FC236}">
                <a16:creationId xmlns:a16="http://schemas.microsoft.com/office/drawing/2014/main" id="{2CAAD4CF-E2CF-4BA7-80ED-4E788D91AFF3}"/>
              </a:ext>
            </a:extLst>
          </p:cNvPr>
          <p:cNvSpPr>
            <a:spLocks noGrp="1"/>
          </p:cNvSpPr>
          <p:nvPr>
            <p:ph idx="1" hasCustomPrompt="1"/>
          </p:nvPr>
        </p:nvSpPr>
        <p:spPr bwMode="gray">
          <a:xfrm>
            <a:off x="875321" y="1728000"/>
            <a:ext cx="6840885"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56" name="Points">
            <a:extLst>
              <a:ext uri="{FF2B5EF4-FFF2-40B4-BE49-F238E27FC236}">
                <a16:creationId xmlns:a16="http://schemas.microsoft.com/office/drawing/2014/main" id="{CD34601D-3A4A-4C33-BF6C-DD67F4F6BF7D}"/>
              </a:ext>
            </a:extLst>
          </p:cNvPr>
          <p:cNvGrpSpPr>
            <a:grpSpLocks noChangeAspect="1"/>
          </p:cNvGrpSpPr>
          <p:nvPr/>
        </p:nvGrpSpPr>
        <p:grpSpPr>
          <a:xfrm>
            <a:off x="9087583" y="217347"/>
            <a:ext cx="2619929" cy="5114016"/>
            <a:chOff x="9086400" y="206929"/>
            <a:chExt cx="2619588" cy="5114016"/>
          </a:xfrm>
          <a:solidFill>
            <a:srgbClr val="EB2814"/>
          </a:solidFill>
        </p:grpSpPr>
        <p:sp>
          <p:nvSpPr>
            <p:cNvPr id="257" name="Freihandform: Form 256">
              <a:extLst>
                <a:ext uri="{FF2B5EF4-FFF2-40B4-BE49-F238E27FC236}">
                  <a16:creationId xmlns:a16="http://schemas.microsoft.com/office/drawing/2014/main" id="{ACB2AA02-F77F-462D-B705-DF48EA5238C3}"/>
                </a:ext>
              </a:extLst>
            </p:cNvPr>
            <p:cNvSpPr/>
            <p:nvPr/>
          </p:nvSpPr>
          <p:spPr bwMode="ltGray">
            <a:xfrm>
              <a:off x="9086400" y="2707026"/>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58" name="Freihandform: Form 257">
              <a:extLst>
                <a:ext uri="{FF2B5EF4-FFF2-40B4-BE49-F238E27FC236}">
                  <a16:creationId xmlns:a16="http://schemas.microsoft.com/office/drawing/2014/main" id="{E9AB7F9D-50DA-41F6-879D-7ACFAD4627E6}"/>
                </a:ext>
              </a:extLst>
            </p:cNvPr>
            <p:cNvSpPr/>
            <p:nvPr/>
          </p:nvSpPr>
          <p:spPr bwMode="ltGray">
            <a:xfrm>
              <a:off x="10336344" y="2707026"/>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59" name="Freihandform: Form 258">
              <a:extLst>
                <a:ext uri="{FF2B5EF4-FFF2-40B4-BE49-F238E27FC236}">
                  <a16:creationId xmlns:a16="http://schemas.microsoft.com/office/drawing/2014/main" id="{3F5F6A2E-642A-4662-8AE4-8BD51A07B452}"/>
                </a:ext>
              </a:extLst>
            </p:cNvPr>
            <p:cNvSpPr/>
            <p:nvPr/>
          </p:nvSpPr>
          <p:spPr bwMode="ltGray">
            <a:xfrm>
              <a:off x="11586497" y="270702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0" name="Freihandform: Form 259">
              <a:extLst>
                <a:ext uri="{FF2B5EF4-FFF2-40B4-BE49-F238E27FC236}">
                  <a16:creationId xmlns:a16="http://schemas.microsoft.com/office/drawing/2014/main" id="{811D5612-6807-4D8F-A324-496723BDB1DB}"/>
                </a:ext>
              </a:extLst>
            </p:cNvPr>
            <p:cNvSpPr/>
            <p:nvPr/>
          </p:nvSpPr>
          <p:spPr bwMode="ltGray">
            <a:xfrm>
              <a:off x="9086400" y="3957180"/>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1" name="Freihandform: Form 260">
              <a:extLst>
                <a:ext uri="{FF2B5EF4-FFF2-40B4-BE49-F238E27FC236}">
                  <a16:creationId xmlns:a16="http://schemas.microsoft.com/office/drawing/2014/main" id="{6CD4F446-2D06-4B73-A967-06C4785310F0}"/>
                </a:ext>
              </a:extLst>
            </p:cNvPr>
            <p:cNvSpPr/>
            <p:nvPr/>
          </p:nvSpPr>
          <p:spPr bwMode="ltGray">
            <a:xfrm>
              <a:off x="10336344" y="3957180"/>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2" name="Freihandform: Form 261">
              <a:extLst>
                <a:ext uri="{FF2B5EF4-FFF2-40B4-BE49-F238E27FC236}">
                  <a16:creationId xmlns:a16="http://schemas.microsoft.com/office/drawing/2014/main" id="{DB6C4ABD-64BA-47FD-A717-EA6A9BC15AF2}"/>
                </a:ext>
              </a:extLst>
            </p:cNvPr>
            <p:cNvSpPr/>
            <p:nvPr/>
          </p:nvSpPr>
          <p:spPr bwMode="ltGray">
            <a:xfrm>
              <a:off x="11586497" y="395718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3" name="Freihandform: Form 262">
              <a:extLst>
                <a:ext uri="{FF2B5EF4-FFF2-40B4-BE49-F238E27FC236}">
                  <a16:creationId xmlns:a16="http://schemas.microsoft.com/office/drawing/2014/main" id="{2EDC6099-9076-427E-ACBD-53A9FED61747}"/>
                </a:ext>
              </a:extLst>
            </p:cNvPr>
            <p:cNvSpPr/>
            <p:nvPr/>
          </p:nvSpPr>
          <p:spPr bwMode="ltGray">
            <a:xfrm>
              <a:off x="9086400" y="5207334"/>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4" name="Freihandform: Form 263">
              <a:extLst>
                <a:ext uri="{FF2B5EF4-FFF2-40B4-BE49-F238E27FC236}">
                  <a16:creationId xmlns:a16="http://schemas.microsoft.com/office/drawing/2014/main" id="{4C26DD65-3996-4793-BB69-1B4B84C4743E}"/>
                </a:ext>
              </a:extLst>
            </p:cNvPr>
            <p:cNvSpPr/>
            <p:nvPr/>
          </p:nvSpPr>
          <p:spPr bwMode="ltGray">
            <a:xfrm>
              <a:off x="10336344" y="5207334"/>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5" name="Freihandform: Form 264">
              <a:extLst>
                <a:ext uri="{FF2B5EF4-FFF2-40B4-BE49-F238E27FC236}">
                  <a16:creationId xmlns:a16="http://schemas.microsoft.com/office/drawing/2014/main" id="{7486C791-6F6F-4988-86EB-B36989791CEB}"/>
                </a:ext>
              </a:extLst>
            </p:cNvPr>
            <p:cNvSpPr/>
            <p:nvPr/>
          </p:nvSpPr>
          <p:spPr bwMode="ltGray">
            <a:xfrm>
              <a:off x="11586497" y="520733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6" name="Freihandform: Form 265">
              <a:extLst>
                <a:ext uri="{FF2B5EF4-FFF2-40B4-BE49-F238E27FC236}">
                  <a16:creationId xmlns:a16="http://schemas.microsoft.com/office/drawing/2014/main" id="{9B05D1EE-08BF-4018-B309-8B4C9F359400}"/>
                </a:ext>
              </a:extLst>
            </p:cNvPr>
            <p:cNvSpPr/>
            <p:nvPr/>
          </p:nvSpPr>
          <p:spPr bwMode="ltGray">
            <a:xfrm>
              <a:off x="11586497"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7" name="Freihandform: Form 266">
              <a:extLst>
                <a:ext uri="{FF2B5EF4-FFF2-40B4-BE49-F238E27FC236}">
                  <a16:creationId xmlns:a16="http://schemas.microsoft.com/office/drawing/2014/main" id="{8DA8E66A-28C0-40D2-8B69-36A29691DFD8}"/>
                </a:ext>
              </a:extLst>
            </p:cNvPr>
            <p:cNvSpPr/>
            <p:nvPr/>
          </p:nvSpPr>
          <p:spPr bwMode="ltGray">
            <a:xfrm>
              <a:off x="11586497"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68" name="Freihandform: Form 267">
              <a:extLst>
                <a:ext uri="{FF2B5EF4-FFF2-40B4-BE49-F238E27FC236}">
                  <a16:creationId xmlns:a16="http://schemas.microsoft.com/office/drawing/2014/main" id="{7F1D53F8-658B-4486-9D89-2E24A061C850}"/>
                </a:ext>
              </a:extLst>
            </p:cNvPr>
            <p:cNvSpPr/>
            <p:nvPr/>
          </p:nvSpPr>
          <p:spPr bwMode="ltGray">
            <a:xfrm>
              <a:off x="10336344"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9" name="Freihandform: Form 268">
              <a:extLst>
                <a:ext uri="{FF2B5EF4-FFF2-40B4-BE49-F238E27FC236}">
                  <a16:creationId xmlns:a16="http://schemas.microsoft.com/office/drawing/2014/main" id="{81B9CBDD-E9A0-43C4-9B8F-A13C0E2F3C18}"/>
                </a:ext>
              </a:extLst>
            </p:cNvPr>
            <p:cNvSpPr/>
            <p:nvPr/>
          </p:nvSpPr>
          <p:spPr bwMode="ltGray">
            <a:xfrm>
              <a:off x="10336344"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70" name="Freihandform: Form 269">
              <a:extLst>
                <a:ext uri="{FF2B5EF4-FFF2-40B4-BE49-F238E27FC236}">
                  <a16:creationId xmlns:a16="http://schemas.microsoft.com/office/drawing/2014/main" id="{534F7752-99D3-4584-8A8C-7AFEEA82CF62}"/>
                </a:ext>
              </a:extLst>
            </p:cNvPr>
            <p:cNvSpPr/>
            <p:nvPr/>
          </p:nvSpPr>
          <p:spPr bwMode="ltGray">
            <a:xfrm>
              <a:off x="9086400"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1" name="Freihandform: Form 270">
              <a:extLst>
                <a:ext uri="{FF2B5EF4-FFF2-40B4-BE49-F238E27FC236}">
                  <a16:creationId xmlns:a16="http://schemas.microsoft.com/office/drawing/2014/main" id="{FFDA6C07-BA8B-404F-ADC9-9D39D893535A}"/>
                </a:ext>
              </a:extLst>
            </p:cNvPr>
            <p:cNvSpPr/>
            <p:nvPr/>
          </p:nvSpPr>
          <p:spPr bwMode="ltGray">
            <a:xfrm>
              <a:off x="9086400"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25" name="Source">
            <a:extLst>
              <a:ext uri="{FF2B5EF4-FFF2-40B4-BE49-F238E27FC236}">
                <a16:creationId xmlns:a16="http://schemas.microsoft.com/office/drawing/2014/main" id="{8FBE4982-09E6-4B3B-8A0B-2CEED2EF73EB}"/>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 name="Title 1">
            <a:extLst>
              <a:ext uri="{FF2B5EF4-FFF2-40B4-BE49-F238E27FC236}">
                <a16:creationId xmlns:a16="http://schemas.microsoft.com/office/drawing/2014/main" id="{48073993-6180-4B4D-9546-FB900CEC30C0}"/>
              </a:ext>
            </a:extLst>
          </p:cNvPr>
          <p:cNvSpPr>
            <a:spLocks noGrp="1"/>
          </p:cNvSpPr>
          <p:nvPr>
            <p:ph type="title"/>
          </p:nvPr>
        </p:nvSpPr>
        <p:spPr>
          <a:xfrm>
            <a:off x="875320" y="431593"/>
            <a:ext cx="6840000" cy="468000"/>
          </a:xfrm>
        </p:spPr>
        <p:txBody>
          <a:bodyPr/>
          <a:lstStyle/>
          <a:p>
            <a:r>
              <a:rPr lang="en-US"/>
              <a:t>Click to edit Master title style</a:t>
            </a:r>
            <a:endParaRPr lang="en-US" dirty="0"/>
          </a:p>
        </p:txBody>
      </p:sp>
      <p:sp>
        <p:nvSpPr>
          <p:cNvPr id="27" name="Subtitle 162">
            <a:extLst>
              <a:ext uri="{FF2B5EF4-FFF2-40B4-BE49-F238E27FC236}">
                <a16:creationId xmlns:a16="http://schemas.microsoft.com/office/drawing/2014/main" id="{42B5E843-5CFF-4B91-A459-9DEB13C978AC}"/>
              </a:ext>
            </a:extLst>
          </p:cNvPr>
          <p:cNvSpPr>
            <a:spLocks noGrp="1"/>
          </p:cNvSpPr>
          <p:nvPr>
            <p:ph type="subTitle" idx="27"/>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42137173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hree Box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3" name="Contentbox 1">
            <a:extLst>
              <a:ext uri="{FF2B5EF4-FFF2-40B4-BE49-F238E27FC236}">
                <a16:creationId xmlns:a16="http://schemas.microsoft.com/office/drawing/2014/main" id="{F744403D-6289-44A4-B5BF-BF365216D938}"/>
              </a:ext>
            </a:extLst>
          </p:cNvPr>
          <p:cNvSpPr>
            <a:spLocks noGrp="1" noChangeAspect="1"/>
          </p:cNvSpPr>
          <p:nvPr>
            <p:ph idx="13" hasCustomPrompt="1"/>
          </p:nvPr>
        </p:nvSpPr>
        <p:spPr bwMode="ltGray">
          <a:xfrm>
            <a:off x="875320"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solidFill>
            <a:schemeClr val="tx1"/>
          </a:solidFill>
          <a:ln w="6350">
            <a:noFill/>
          </a:ln>
        </p:spPr>
        <p:txBody>
          <a:bodyPr wrap="square" lIns="252000" tIns="252000" rIns="252000" bIns="252000">
            <a:noAutofit/>
          </a:bodyPr>
          <a:lstStyle>
            <a:lvl1pPr>
              <a:buClr>
                <a:schemeClr val="bg1"/>
              </a:buCl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box 2">
            <a:extLst>
              <a:ext uri="{FF2B5EF4-FFF2-40B4-BE49-F238E27FC236}">
                <a16:creationId xmlns:a16="http://schemas.microsoft.com/office/drawing/2014/main" id="{E18AC3D2-520B-4FEF-B668-A67202EAC54A}"/>
              </a:ext>
            </a:extLst>
          </p:cNvPr>
          <p:cNvSpPr>
            <a:spLocks noGrp="1" noChangeAspect="1"/>
          </p:cNvSpPr>
          <p:nvPr>
            <p:ph idx="16" hasCustomPrompt="1"/>
          </p:nvPr>
        </p:nvSpPr>
        <p:spPr bwMode="gray">
          <a:xfrm>
            <a:off x="4475788"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solidFill>
            <a:srgbClr val="70777F"/>
          </a:solidFill>
          <a:ln w="6350">
            <a:noFill/>
          </a:ln>
        </p:spPr>
        <p:txBody>
          <a:bodyPr wrap="square" lIns="252000" tIns="252000" rIns="252000" bIns="252000">
            <a:noAutofit/>
          </a:bodyPr>
          <a:lstStyle>
            <a:lvl1pPr>
              <a:buClr>
                <a:schemeClr val="bg1"/>
              </a:buCl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box 3">
            <a:extLst>
              <a:ext uri="{FF2B5EF4-FFF2-40B4-BE49-F238E27FC236}">
                <a16:creationId xmlns:a16="http://schemas.microsoft.com/office/drawing/2014/main" id="{BFD57E69-B7EA-4E6D-917B-DD0C0AC02DBC}"/>
              </a:ext>
            </a:extLst>
          </p:cNvPr>
          <p:cNvSpPr>
            <a:spLocks noGrp="1" noChangeAspect="1"/>
          </p:cNvSpPr>
          <p:nvPr>
            <p:ph idx="17" hasCustomPrompt="1"/>
          </p:nvPr>
        </p:nvSpPr>
        <p:spPr bwMode="ltGray">
          <a:xfrm>
            <a:off x="8076257"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solidFill>
            <a:schemeClr val="tx2"/>
          </a:solidFill>
          <a:ln w="6350">
            <a:noFill/>
          </a:ln>
        </p:spPr>
        <p:txBody>
          <a:bodyPr wrap="square" lIns="252000" tIns="252000" rIns="252000" bIns="252000">
            <a:noAutofit/>
          </a:bodyPr>
          <a:lstStyle>
            <a:lvl1pPr>
              <a:buClr>
                <a:schemeClr val="bg1"/>
              </a:buCl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a:extLst>
              <a:ext uri="{FF2B5EF4-FFF2-40B4-BE49-F238E27FC236}">
                <a16:creationId xmlns:a16="http://schemas.microsoft.com/office/drawing/2014/main" id="{DE3F7041-A253-4662-A750-5E9DB38A8C98}"/>
              </a:ext>
            </a:extLst>
          </p:cNvPr>
          <p:cNvSpPr>
            <a:spLocks noGrp="1"/>
          </p:cNvSpPr>
          <p:nvPr>
            <p:ph type="title"/>
          </p:nvPr>
        </p:nvSpPr>
        <p:spPr/>
        <p:txBody>
          <a:bodyPr/>
          <a:lstStyle/>
          <a:p>
            <a:r>
              <a:rPr lang="en-US"/>
              <a:t>Click to edit Master title style</a:t>
            </a:r>
          </a:p>
        </p:txBody>
      </p:sp>
      <p:sp>
        <p:nvSpPr>
          <p:cNvPr id="16" name="Source">
            <a:extLst>
              <a:ext uri="{FF2B5EF4-FFF2-40B4-BE49-F238E27FC236}">
                <a16:creationId xmlns:a16="http://schemas.microsoft.com/office/drawing/2014/main" id="{8994FDCC-5C85-4E84-B7D9-51392ED9388B}"/>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93C9580A-A39E-4B0F-8F70-C34CAC4E0143}"/>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864203801"/>
      </p:ext>
    </p:extLst>
  </p:cSld>
  <p:clrMapOvr>
    <a:masterClrMapping/>
  </p:clrMapOvr>
  <p:hf hdr="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Content and Image">
    <p:spTree>
      <p:nvGrpSpPr>
        <p:cNvPr id="1" name=""/>
        <p:cNvGrpSpPr/>
        <p:nvPr/>
      </p:nvGrpSpPr>
      <p:grpSpPr>
        <a:xfrm>
          <a:off x="0" y="0"/>
          <a:ext cx="0" cy="0"/>
          <a:chOff x="0" y="0"/>
          <a:chExt cx="0" cy="0"/>
        </a:xfrm>
      </p:grpSpPr>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1" y="1728000"/>
            <a:ext cx="6840885"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Picture">
            <a:extLst>
              <a:ext uri="{FF2B5EF4-FFF2-40B4-BE49-F238E27FC236}">
                <a16:creationId xmlns:a16="http://schemas.microsoft.com/office/drawing/2014/main" id="{7A294A73-4B68-42A9-AC82-2B38CA0828B9}"/>
              </a:ext>
            </a:extLst>
          </p:cNvPr>
          <p:cNvSpPr>
            <a:spLocks noGrp="1" noChangeAspect="1"/>
          </p:cNvSpPr>
          <p:nvPr>
            <p:ph type="pic" sz="quarter" idx="22" hasCustomPrompt="1"/>
          </p:nvPr>
        </p:nvSpPr>
        <p:spPr bwMode="gray">
          <a:xfrm>
            <a:off x="8076258" y="0"/>
            <a:ext cx="4115743" cy="6858000"/>
          </a:xfrm>
          <a:custGeom>
            <a:avLst/>
            <a:gdLst>
              <a:gd name="connsiteX0" fmla="*/ 0 w 4115207"/>
              <a:gd name="connsiteY0" fmla="*/ 0 h 6858000"/>
              <a:gd name="connsiteX1" fmla="*/ 31914 w 4115207"/>
              <a:gd name="connsiteY1" fmla="*/ 0 h 6858000"/>
              <a:gd name="connsiteX2" fmla="*/ 785208 w 4115207"/>
              <a:gd name="connsiteY2" fmla="*/ 0 h 6858000"/>
              <a:gd name="connsiteX3" fmla="*/ 817122 w 4115207"/>
              <a:gd name="connsiteY3" fmla="*/ 0 h 6858000"/>
              <a:gd name="connsiteX4" fmla="*/ 4083293 w 4115207"/>
              <a:gd name="connsiteY4" fmla="*/ 0 h 6858000"/>
              <a:gd name="connsiteX5" fmla="*/ 4115207 w 4115207"/>
              <a:gd name="connsiteY5" fmla="*/ 0 h 6858000"/>
              <a:gd name="connsiteX6" fmla="*/ 4115207 w 4115207"/>
              <a:gd name="connsiteY6" fmla="*/ 1056585 h 6858000"/>
              <a:gd name="connsiteX7" fmla="*/ 4115207 w 4115207"/>
              <a:gd name="connsiteY7" fmla="*/ 1996385 h 6858000"/>
              <a:gd name="connsiteX8" fmla="*/ 4115207 w 4115207"/>
              <a:gd name="connsiteY8" fmla="*/ 2302015 h 6858000"/>
              <a:gd name="connsiteX9" fmla="*/ 4115207 w 4115207"/>
              <a:gd name="connsiteY9" fmla="*/ 2559600 h 6858000"/>
              <a:gd name="connsiteX10" fmla="*/ 4115207 w 4115207"/>
              <a:gd name="connsiteY10" fmla="*/ 3358601 h 6858000"/>
              <a:gd name="connsiteX11" fmla="*/ 4115207 w 4115207"/>
              <a:gd name="connsiteY11" fmla="*/ 3616185 h 6858000"/>
              <a:gd name="connsiteX12" fmla="*/ 4115207 w 4115207"/>
              <a:gd name="connsiteY12" fmla="*/ 4298400 h 6858000"/>
              <a:gd name="connsiteX13" fmla="*/ 4115207 w 4115207"/>
              <a:gd name="connsiteY13" fmla="*/ 4555985 h 6858000"/>
              <a:gd name="connsiteX14" fmla="*/ 4115207 w 4115207"/>
              <a:gd name="connsiteY14" fmla="*/ 4861615 h 6858000"/>
              <a:gd name="connsiteX15" fmla="*/ 4115207 w 4115207"/>
              <a:gd name="connsiteY15" fmla="*/ 5918200 h 6858000"/>
              <a:gd name="connsiteX16" fmla="*/ 4115207 w 4115207"/>
              <a:gd name="connsiteY16" fmla="*/ 6858000 h 6858000"/>
              <a:gd name="connsiteX17" fmla="*/ 4083293 w 4115207"/>
              <a:gd name="connsiteY17" fmla="*/ 6858000 h 6858000"/>
              <a:gd name="connsiteX18" fmla="*/ 3329999 w 4115207"/>
              <a:gd name="connsiteY18" fmla="*/ 6858000 h 6858000"/>
              <a:gd name="connsiteX19" fmla="*/ 3298085 w 4115207"/>
              <a:gd name="connsiteY19" fmla="*/ 6858000 h 6858000"/>
              <a:gd name="connsiteX20" fmla="*/ 1514058 w 4115207"/>
              <a:gd name="connsiteY20" fmla="*/ 6858000 h 6858000"/>
              <a:gd name="connsiteX21" fmla="*/ 1482144 w 4115207"/>
              <a:gd name="connsiteY21" fmla="*/ 6858000 h 6858000"/>
              <a:gd name="connsiteX22" fmla="*/ 728850 w 4115207"/>
              <a:gd name="connsiteY22" fmla="*/ 6858000 h 6858000"/>
              <a:gd name="connsiteX23" fmla="*/ 696936 w 4115207"/>
              <a:gd name="connsiteY23" fmla="*/ 6858000 h 6858000"/>
              <a:gd name="connsiteX24" fmla="*/ 0 w 4115207"/>
              <a:gd name="connsiteY24" fmla="*/ 6161068 h 6858000"/>
              <a:gd name="connsiteX25" fmla="*/ 0 w 4115207"/>
              <a:gd name="connsiteY25" fmla="*/ 5221268 h 6858000"/>
              <a:gd name="connsiteX26" fmla="*/ 0 w 4115207"/>
              <a:gd name="connsiteY26" fmla="*/ 4769384 h 6858000"/>
              <a:gd name="connsiteX27" fmla="*/ 0 w 4115207"/>
              <a:gd name="connsiteY27" fmla="*/ 4555985 h 6858000"/>
              <a:gd name="connsiteX28" fmla="*/ 0 w 4115207"/>
              <a:gd name="connsiteY28" fmla="*/ 4164683 h 6858000"/>
              <a:gd name="connsiteX29" fmla="*/ 0 w 4115207"/>
              <a:gd name="connsiteY29" fmla="*/ 3829584 h 6858000"/>
              <a:gd name="connsiteX30" fmla="*/ 0 w 4115207"/>
              <a:gd name="connsiteY30" fmla="*/ 3616185 h 6858000"/>
              <a:gd name="connsiteX31" fmla="*/ 0 w 4115207"/>
              <a:gd name="connsiteY31" fmla="*/ 3601468 h 6858000"/>
              <a:gd name="connsiteX32" fmla="*/ 0 w 4115207"/>
              <a:gd name="connsiteY32" fmla="*/ 2772999 h 6858000"/>
              <a:gd name="connsiteX33" fmla="*/ 0 w 4115207"/>
              <a:gd name="connsiteY33" fmla="*/ 2661668 h 6858000"/>
              <a:gd name="connsiteX34" fmla="*/ 0 w 4115207"/>
              <a:gd name="connsiteY34" fmla="*/ 2559600 h 6858000"/>
              <a:gd name="connsiteX35" fmla="*/ 0 w 4115207"/>
              <a:gd name="connsiteY35" fmla="*/ 2209784 h 6858000"/>
              <a:gd name="connsiteX36" fmla="*/ 0 w 4115207"/>
              <a:gd name="connsiteY36" fmla="*/ 1996385 h 6858000"/>
              <a:gd name="connsiteX37" fmla="*/ 0 w 4115207"/>
              <a:gd name="connsiteY37" fmla="*/ 1605083 h 6858000"/>
              <a:gd name="connsiteX38" fmla="*/ 0 w 4115207"/>
              <a:gd name="connsiteY38" fmla="*/ 1269984 h 6858000"/>
              <a:gd name="connsiteX39" fmla="*/ 0 w 4115207"/>
              <a:gd name="connsiteY39" fmla="*/ 1056585 h 6858000"/>
              <a:gd name="connsiteX40" fmla="*/ 0 w 4115207"/>
              <a:gd name="connsiteY40" fmla="*/ 213399 h 6858000"/>
              <a:gd name="connsiteX0" fmla="*/ 0 w 4115207"/>
              <a:gd name="connsiteY0" fmla="*/ 0 h 6858000"/>
              <a:gd name="connsiteX1" fmla="*/ 31914 w 4115207"/>
              <a:gd name="connsiteY1" fmla="*/ 0 h 6858000"/>
              <a:gd name="connsiteX2" fmla="*/ 785208 w 4115207"/>
              <a:gd name="connsiteY2" fmla="*/ 0 h 6858000"/>
              <a:gd name="connsiteX3" fmla="*/ 4083293 w 4115207"/>
              <a:gd name="connsiteY3" fmla="*/ 0 h 6858000"/>
              <a:gd name="connsiteX4" fmla="*/ 4115207 w 4115207"/>
              <a:gd name="connsiteY4" fmla="*/ 0 h 6858000"/>
              <a:gd name="connsiteX5" fmla="*/ 4115207 w 4115207"/>
              <a:gd name="connsiteY5" fmla="*/ 1056585 h 6858000"/>
              <a:gd name="connsiteX6" fmla="*/ 4115207 w 4115207"/>
              <a:gd name="connsiteY6" fmla="*/ 1996385 h 6858000"/>
              <a:gd name="connsiteX7" fmla="*/ 4115207 w 4115207"/>
              <a:gd name="connsiteY7" fmla="*/ 2302015 h 6858000"/>
              <a:gd name="connsiteX8" fmla="*/ 4115207 w 4115207"/>
              <a:gd name="connsiteY8" fmla="*/ 2559600 h 6858000"/>
              <a:gd name="connsiteX9" fmla="*/ 4115207 w 4115207"/>
              <a:gd name="connsiteY9" fmla="*/ 3358601 h 6858000"/>
              <a:gd name="connsiteX10" fmla="*/ 4115207 w 4115207"/>
              <a:gd name="connsiteY10" fmla="*/ 3616185 h 6858000"/>
              <a:gd name="connsiteX11" fmla="*/ 4115207 w 4115207"/>
              <a:gd name="connsiteY11" fmla="*/ 4298400 h 6858000"/>
              <a:gd name="connsiteX12" fmla="*/ 4115207 w 4115207"/>
              <a:gd name="connsiteY12" fmla="*/ 4555985 h 6858000"/>
              <a:gd name="connsiteX13" fmla="*/ 4115207 w 4115207"/>
              <a:gd name="connsiteY13" fmla="*/ 4861615 h 6858000"/>
              <a:gd name="connsiteX14" fmla="*/ 4115207 w 4115207"/>
              <a:gd name="connsiteY14" fmla="*/ 5918200 h 6858000"/>
              <a:gd name="connsiteX15" fmla="*/ 4115207 w 4115207"/>
              <a:gd name="connsiteY15" fmla="*/ 6858000 h 6858000"/>
              <a:gd name="connsiteX16" fmla="*/ 4083293 w 4115207"/>
              <a:gd name="connsiteY16" fmla="*/ 6858000 h 6858000"/>
              <a:gd name="connsiteX17" fmla="*/ 3329999 w 4115207"/>
              <a:gd name="connsiteY17" fmla="*/ 6858000 h 6858000"/>
              <a:gd name="connsiteX18" fmla="*/ 3298085 w 4115207"/>
              <a:gd name="connsiteY18" fmla="*/ 6858000 h 6858000"/>
              <a:gd name="connsiteX19" fmla="*/ 1514058 w 4115207"/>
              <a:gd name="connsiteY19" fmla="*/ 6858000 h 6858000"/>
              <a:gd name="connsiteX20" fmla="*/ 1482144 w 4115207"/>
              <a:gd name="connsiteY20" fmla="*/ 6858000 h 6858000"/>
              <a:gd name="connsiteX21" fmla="*/ 728850 w 4115207"/>
              <a:gd name="connsiteY21" fmla="*/ 6858000 h 6858000"/>
              <a:gd name="connsiteX22" fmla="*/ 696936 w 4115207"/>
              <a:gd name="connsiteY22" fmla="*/ 6858000 h 6858000"/>
              <a:gd name="connsiteX23" fmla="*/ 0 w 4115207"/>
              <a:gd name="connsiteY23" fmla="*/ 6161068 h 6858000"/>
              <a:gd name="connsiteX24" fmla="*/ 0 w 4115207"/>
              <a:gd name="connsiteY24" fmla="*/ 5221268 h 6858000"/>
              <a:gd name="connsiteX25" fmla="*/ 0 w 4115207"/>
              <a:gd name="connsiteY25" fmla="*/ 4769384 h 6858000"/>
              <a:gd name="connsiteX26" fmla="*/ 0 w 4115207"/>
              <a:gd name="connsiteY26" fmla="*/ 4555985 h 6858000"/>
              <a:gd name="connsiteX27" fmla="*/ 0 w 4115207"/>
              <a:gd name="connsiteY27" fmla="*/ 4164683 h 6858000"/>
              <a:gd name="connsiteX28" fmla="*/ 0 w 4115207"/>
              <a:gd name="connsiteY28" fmla="*/ 3829584 h 6858000"/>
              <a:gd name="connsiteX29" fmla="*/ 0 w 4115207"/>
              <a:gd name="connsiteY29" fmla="*/ 3616185 h 6858000"/>
              <a:gd name="connsiteX30" fmla="*/ 0 w 4115207"/>
              <a:gd name="connsiteY30" fmla="*/ 3601468 h 6858000"/>
              <a:gd name="connsiteX31" fmla="*/ 0 w 4115207"/>
              <a:gd name="connsiteY31" fmla="*/ 2772999 h 6858000"/>
              <a:gd name="connsiteX32" fmla="*/ 0 w 4115207"/>
              <a:gd name="connsiteY32" fmla="*/ 2661668 h 6858000"/>
              <a:gd name="connsiteX33" fmla="*/ 0 w 4115207"/>
              <a:gd name="connsiteY33" fmla="*/ 2559600 h 6858000"/>
              <a:gd name="connsiteX34" fmla="*/ 0 w 4115207"/>
              <a:gd name="connsiteY34" fmla="*/ 2209784 h 6858000"/>
              <a:gd name="connsiteX35" fmla="*/ 0 w 4115207"/>
              <a:gd name="connsiteY35" fmla="*/ 1996385 h 6858000"/>
              <a:gd name="connsiteX36" fmla="*/ 0 w 4115207"/>
              <a:gd name="connsiteY36" fmla="*/ 1605083 h 6858000"/>
              <a:gd name="connsiteX37" fmla="*/ 0 w 4115207"/>
              <a:gd name="connsiteY37" fmla="*/ 1269984 h 6858000"/>
              <a:gd name="connsiteX38" fmla="*/ 0 w 4115207"/>
              <a:gd name="connsiteY38" fmla="*/ 1056585 h 6858000"/>
              <a:gd name="connsiteX39" fmla="*/ 0 w 4115207"/>
              <a:gd name="connsiteY39" fmla="*/ 213399 h 6858000"/>
              <a:gd name="connsiteX40" fmla="*/ 0 w 4115207"/>
              <a:gd name="connsiteY4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1269984 h 6858000"/>
              <a:gd name="connsiteX37" fmla="*/ 0 w 4115207"/>
              <a:gd name="connsiteY37" fmla="*/ 1056585 h 6858000"/>
              <a:gd name="connsiteX38" fmla="*/ 0 w 4115207"/>
              <a:gd name="connsiteY38" fmla="*/ 213399 h 6858000"/>
              <a:gd name="connsiteX39" fmla="*/ 0 w 4115207"/>
              <a:gd name="connsiteY3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1269984 h 6858000"/>
              <a:gd name="connsiteX37" fmla="*/ 0 w 4115207"/>
              <a:gd name="connsiteY37" fmla="*/ 1056585 h 6858000"/>
              <a:gd name="connsiteX38" fmla="*/ 0 w 4115207"/>
              <a:gd name="connsiteY3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1269984 h 6858000"/>
              <a:gd name="connsiteX37" fmla="*/ 0 w 4115207"/>
              <a:gd name="connsiteY37"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728850 w 4115207"/>
              <a:gd name="connsiteY19" fmla="*/ 6858000 h 6858000"/>
              <a:gd name="connsiteX20" fmla="*/ 696936 w 4115207"/>
              <a:gd name="connsiteY20" fmla="*/ 6858000 h 6858000"/>
              <a:gd name="connsiteX21" fmla="*/ 0 w 4115207"/>
              <a:gd name="connsiteY21" fmla="*/ 6161068 h 6858000"/>
              <a:gd name="connsiteX22" fmla="*/ 0 w 4115207"/>
              <a:gd name="connsiteY22"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728850 w 4115207"/>
              <a:gd name="connsiteY18" fmla="*/ 6858000 h 6858000"/>
              <a:gd name="connsiteX19" fmla="*/ 696936 w 4115207"/>
              <a:gd name="connsiteY19" fmla="*/ 6858000 h 6858000"/>
              <a:gd name="connsiteX20" fmla="*/ 0 w 4115207"/>
              <a:gd name="connsiteY20" fmla="*/ 6161068 h 6858000"/>
              <a:gd name="connsiteX21" fmla="*/ 0 w 4115207"/>
              <a:gd name="connsiteY21"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696936 w 4115207"/>
              <a:gd name="connsiteY18" fmla="*/ 6858000 h 6858000"/>
              <a:gd name="connsiteX19" fmla="*/ 0 w 4115207"/>
              <a:gd name="connsiteY19" fmla="*/ 6161068 h 6858000"/>
              <a:gd name="connsiteX20" fmla="*/ 0 w 4115207"/>
              <a:gd name="connsiteY2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696936 w 4115207"/>
              <a:gd name="connsiteY17" fmla="*/ 6858000 h 6858000"/>
              <a:gd name="connsiteX18" fmla="*/ 0 w 4115207"/>
              <a:gd name="connsiteY18" fmla="*/ 6161068 h 6858000"/>
              <a:gd name="connsiteX19" fmla="*/ 0 w 4115207"/>
              <a:gd name="connsiteY1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696936 w 4115207"/>
              <a:gd name="connsiteY16" fmla="*/ 6858000 h 6858000"/>
              <a:gd name="connsiteX17" fmla="*/ 0 w 4115207"/>
              <a:gd name="connsiteY17" fmla="*/ 6161068 h 6858000"/>
              <a:gd name="connsiteX18" fmla="*/ 0 w 4115207"/>
              <a:gd name="connsiteY1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696936 w 4115207"/>
              <a:gd name="connsiteY15" fmla="*/ 6858000 h 6858000"/>
              <a:gd name="connsiteX16" fmla="*/ 0 w 4115207"/>
              <a:gd name="connsiteY16" fmla="*/ 6161068 h 6858000"/>
              <a:gd name="connsiteX17" fmla="*/ 0 w 4115207"/>
              <a:gd name="connsiteY17"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6858000 h 6858000"/>
              <a:gd name="connsiteX14" fmla="*/ 696936 w 4115207"/>
              <a:gd name="connsiteY14" fmla="*/ 6858000 h 6858000"/>
              <a:gd name="connsiteX15" fmla="*/ 0 w 4115207"/>
              <a:gd name="connsiteY15" fmla="*/ 6161068 h 6858000"/>
              <a:gd name="connsiteX16" fmla="*/ 0 w 4115207"/>
              <a:gd name="connsiteY16"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6858000 h 6858000"/>
              <a:gd name="connsiteX13" fmla="*/ 696936 w 4115207"/>
              <a:gd name="connsiteY13" fmla="*/ 6858000 h 6858000"/>
              <a:gd name="connsiteX14" fmla="*/ 0 w 4115207"/>
              <a:gd name="connsiteY14" fmla="*/ 6161068 h 6858000"/>
              <a:gd name="connsiteX15" fmla="*/ 0 w 4115207"/>
              <a:gd name="connsiteY15"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555985 h 6858000"/>
              <a:gd name="connsiteX11" fmla="*/ 4115207 w 4115207"/>
              <a:gd name="connsiteY11" fmla="*/ 6858000 h 6858000"/>
              <a:gd name="connsiteX12" fmla="*/ 696936 w 4115207"/>
              <a:gd name="connsiteY12" fmla="*/ 6858000 h 6858000"/>
              <a:gd name="connsiteX13" fmla="*/ 0 w 4115207"/>
              <a:gd name="connsiteY13" fmla="*/ 6161068 h 6858000"/>
              <a:gd name="connsiteX14" fmla="*/ 0 w 4115207"/>
              <a:gd name="connsiteY14"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6858000 h 6858000"/>
              <a:gd name="connsiteX11" fmla="*/ 696936 w 4115207"/>
              <a:gd name="connsiteY11" fmla="*/ 6858000 h 6858000"/>
              <a:gd name="connsiteX12" fmla="*/ 0 w 4115207"/>
              <a:gd name="connsiteY12" fmla="*/ 6161068 h 6858000"/>
              <a:gd name="connsiteX13" fmla="*/ 0 w 4115207"/>
              <a:gd name="connsiteY13"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6858000 h 6858000"/>
              <a:gd name="connsiteX10" fmla="*/ 696936 w 4115207"/>
              <a:gd name="connsiteY10" fmla="*/ 6858000 h 6858000"/>
              <a:gd name="connsiteX11" fmla="*/ 0 w 4115207"/>
              <a:gd name="connsiteY11" fmla="*/ 6161068 h 6858000"/>
              <a:gd name="connsiteX12" fmla="*/ 0 w 4115207"/>
              <a:gd name="connsiteY12"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6858000 h 6858000"/>
              <a:gd name="connsiteX9" fmla="*/ 696936 w 4115207"/>
              <a:gd name="connsiteY9" fmla="*/ 6858000 h 6858000"/>
              <a:gd name="connsiteX10" fmla="*/ 0 w 4115207"/>
              <a:gd name="connsiteY10" fmla="*/ 6161068 h 6858000"/>
              <a:gd name="connsiteX11" fmla="*/ 0 w 4115207"/>
              <a:gd name="connsiteY11"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2302015 h 6858000"/>
              <a:gd name="connsiteX6" fmla="*/ 4115207 w 4115207"/>
              <a:gd name="connsiteY6" fmla="*/ 2559600 h 6858000"/>
              <a:gd name="connsiteX7" fmla="*/ 4115207 w 4115207"/>
              <a:gd name="connsiteY7" fmla="*/ 6858000 h 6858000"/>
              <a:gd name="connsiteX8" fmla="*/ 696936 w 4115207"/>
              <a:gd name="connsiteY8" fmla="*/ 6858000 h 6858000"/>
              <a:gd name="connsiteX9" fmla="*/ 0 w 4115207"/>
              <a:gd name="connsiteY9" fmla="*/ 6161068 h 6858000"/>
              <a:gd name="connsiteX10" fmla="*/ 0 w 4115207"/>
              <a:gd name="connsiteY1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2559600 h 6858000"/>
              <a:gd name="connsiteX6" fmla="*/ 4115207 w 4115207"/>
              <a:gd name="connsiteY6" fmla="*/ 6858000 h 6858000"/>
              <a:gd name="connsiteX7" fmla="*/ 696936 w 4115207"/>
              <a:gd name="connsiteY7" fmla="*/ 6858000 h 6858000"/>
              <a:gd name="connsiteX8" fmla="*/ 0 w 4115207"/>
              <a:gd name="connsiteY8" fmla="*/ 6161068 h 6858000"/>
              <a:gd name="connsiteX9" fmla="*/ 0 w 4115207"/>
              <a:gd name="connsiteY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6858000 h 6858000"/>
              <a:gd name="connsiteX6" fmla="*/ 696936 w 4115207"/>
              <a:gd name="connsiteY6" fmla="*/ 6858000 h 6858000"/>
              <a:gd name="connsiteX7" fmla="*/ 0 w 4115207"/>
              <a:gd name="connsiteY7" fmla="*/ 6161068 h 6858000"/>
              <a:gd name="connsiteX8" fmla="*/ 0 w 4115207"/>
              <a:gd name="connsiteY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6858000 h 6858000"/>
              <a:gd name="connsiteX5" fmla="*/ 696936 w 4115207"/>
              <a:gd name="connsiteY5" fmla="*/ 6858000 h 6858000"/>
              <a:gd name="connsiteX6" fmla="*/ 0 w 4115207"/>
              <a:gd name="connsiteY6" fmla="*/ 6161068 h 6858000"/>
              <a:gd name="connsiteX7" fmla="*/ 0 w 4115207"/>
              <a:gd name="connsiteY7" fmla="*/ 0 h 6858000"/>
              <a:gd name="connsiteX0" fmla="*/ 0 w 4115207"/>
              <a:gd name="connsiteY0" fmla="*/ 0 h 6858000"/>
              <a:gd name="connsiteX1" fmla="*/ 31914 w 4115207"/>
              <a:gd name="connsiteY1" fmla="*/ 0 h 6858000"/>
              <a:gd name="connsiteX2" fmla="*/ 4115207 w 4115207"/>
              <a:gd name="connsiteY2" fmla="*/ 0 h 6858000"/>
              <a:gd name="connsiteX3" fmla="*/ 4115207 w 4115207"/>
              <a:gd name="connsiteY3" fmla="*/ 6858000 h 6858000"/>
              <a:gd name="connsiteX4" fmla="*/ 696936 w 4115207"/>
              <a:gd name="connsiteY4" fmla="*/ 6858000 h 6858000"/>
              <a:gd name="connsiteX5" fmla="*/ 0 w 4115207"/>
              <a:gd name="connsiteY5" fmla="*/ 6161068 h 6858000"/>
              <a:gd name="connsiteX6" fmla="*/ 0 w 4115207"/>
              <a:gd name="connsiteY6" fmla="*/ 0 h 6858000"/>
              <a:gd name="connsiteX0" fmla="*/ 0 w 4115207"/>
              <a:gd name="connsiteY0" fmla="*/ 0 h 6858000"/>
              <a:gd name="connsiteX1" fmla="*/ 4115207 w 4115207"/>
              <a:gd name="connsiteY1" fmla="*/ 0 h 6858000"/>
              <a:gd name="connsiteX2" fmla="*/ 4115207 w 4115207"/>
              <a:gd name="connsiteY2" fmla="*/ 6858000 h 6858000"/>
              <a:gd name="connsiteX3" fmla="*/ 696936 w 4115207"/>
              <a:gd name="connsiteY3" fmla="*/ 6858000 h 6858000"/>
              <a:gd name="connsiteX4" fmla="*/ 0 w 4115207"/>
              <a:gd name="connsiteY4" fmla="*/ 6161068 h 6858000"/>
              <a:gd name="connsiteX5" fmla="*/ 0 w 411520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5207" h="6858000">
                <a:moveTo>
                  <a:pt x="0" y="0"/>
                </a:moveTo>
                <a:lnTo>
                  <a:pt x="4115207" y="0"/>
                </a:lnTo>
                <a:lnTo>
                  <a:pt x="4115207" y="6858000"/>
                </a:lnTo>
                <a:lnTo>
                  <a:pt x="696936" y="6858000"/>
                </a:lnTo>
                <a:lnTo>
                  <a:pt x="0" y="6161068"/>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7" name="Source">
            <a:extLst>
              <a:ext uri="{FF2B5EF4-FFF2-40B4-BE49-F238E27FC236}">
                <a16:creationId xmlns:a16="http://schemas.microsoft.com/office/drawing/2014/main" id="{C9E184E3-0EC6-41E0-BCF8-EC57F3CE8DA0}"/>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7" name="Title 6">
            <a:extLst>
              <a:ext uri="{FF2B5EF4-FFF2-40B4-BE49-F238E27FC236}">
                <a16:creationId xmlns:a16="http://schemas.microsoft.com/office/drawing/2014/main" id="{BB548B8F-F348-4A20-806E-52B7DC21C87C}"/>
              </a:ext>
            </a:extLst>
          </p:cNvPr>
          <p:cNvSpPr>
            <a:spLocks noGrp="1"/>
          </p:cNvSpPr>
          <p:nvPr>
            <p:ph type="title"/>
          </p:nvPr>
        </p:nvSpPr>
        <p:spPr>
          <a:xfrm>
            <a:off x="875320" y="431593"/>
            <a:ext cx="6840890" cy="468000"/>
          </a:xfrm>
        </p:spPr>
        <p:txBody>
          <a:bodyPr/>
          <a:lstStyle/>
          <a:p>
            <a:r>
              <a:rPr lang="en-US"/>
              <a:t>Click to edit Master title style</a:t>
            </a:r>
            <a:endParaRPr lang="en-US" dirty="0"/>
          </a:p>
        </p:txBody>
      </p:sp>
      <p:sp>
        <p:nvSpPr>
          <p:cNvPr id="21" name="Subtitle 162">
            <a:extLst>
              <a:ext uri="{FF2B5EF4-FFF2-40B4-BE49-F238E27FC236}">
                <a16:creationId xmlns:a16="http://schemas.microsoft.com/office/drawing/2014/main" id="{20DAC3DA-267D-4CF7-8F87-BD59C6372D78}"/>
              </a:ext>
            </a:extLst>
          </p:cNvPr>
          <p:cNvSpPr>
            <a:spLocks noGrp="1"/>
          </p:cNvSpPr>
          <p:nvPr>
            <p:ph type="subTitle" idx="28"/>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8" name="Date Placeholder 7">
            <a:extLst>
              <a:ext uri="{FF2B5EF4-FFF2-40B4-BE49-F238E27FC236}">
                <a16:creationId xmlns:a16="http://schemas.microsoft.com/office/drawing/2014/main" id="{5E983E6A-1225-4415-B816-3C68942D1BA3}"/>
              </a:ext>
            </a:extLst>
          </p:cNvPr>
          <p:cNvSpPr>
            <a:spLocks noGrp="1"/>
          </p:cNvSpPr>
          <p:nvPr>
            <p:ph type="dt" sz="half" idx="25"/>
          </p:nvPr>
        </p:nvSpPr>
        <p:spPr/>
        <p:txBody>
          <a:bodyPr/>
          <a:lstStyle/>
          <a:p>
            <a:fld id="{66C2040F-711E-4AF5-8C8B-62541C05085E}" type="datetime4">
              <a:rPr lang="en-US" smtClean="0"/>
              <a:t>May 24, 2022</a:t>
            </a:fld>
            <a:endParaRPr lang="en-US"/>
          </a:p>
        </p:txBody>
      </p:sp>
      <p:sp>
        <p:nvSpPr>
          <p:cNvPr id="9" name="Footer Placeholder 8">
            <a:extLst>
              <a:ext uri="{FF2B5EF4-FFF2-40B4-BE49-F238E27FC236}">
                <a16:creationId xmlns:a16="http://schemas.microsoft.com/office/drawing/2014/main" id="{D5AECA33-C3C6-452C-88D6-640430300001}"/>
              </a:ext>
            </a:extLst>
          </p:cNvPr>
          <p:cNvSpPr>
            <a:spLocks noGrp="1"/>
          </p:cNvSpPr>
          <p:nvPr>
            <p:ph type="ftr" sz="quarter" idx="26"/>
          </p:nvPr>
        </p:nvSpPr>
        <p:spPr/>
        <p:txBody>
          <a:bodyPr/>
          <a:lstStyle/>
          <a:p>
            <a:r>
              <a:rPr lang="en-US"/>
              <a:t>RESTRICTED</a:t>
            </a:r>
          </a:p>
        </p:txBody>
      </p:sp>
      <p:sp>
        <p:nvSpPr>
          <p:cNvPr id="10" name="Slide Number Placeholder 9">
            <a:extLst>
              <a:ext uri="{FF2B5EF4-FFF2-40B4-BE49-F238E27FC236}">
                <a16:creationId xmlns:a16="http://schemas.microsoft.com/office/drawing/2014/main" id="{55CA0F41-D3BA-4892-A183-431694F0C45D}"/>
              </a:ext>
            </a:extLst>
          </p:cNvPr>
          <p:cNvSpPr>
            <a:spLocks noGrp="1"/>
          </p:cNvSpPr>
          <p:nvPr>
            <p:ph type="sldNum" sz="quarter" idx="27"/>
          </p:nvPr>
        </p:nvSpPr>
        <p:spPr/>
        <p:txBody>
          <a:bodyPr/>
          <a:lstStyle/>
          <a:p>
            <a:fld id="{9BA64535-EB95-46A3-946F-02B63C705F51}" type="slidenum">
              <a:rPr lang="en-US" smtClean="0"/>
              <a:t>‹#›</a:t>
            </a:fld>
            <a:endParaRPr lang="en-US"/>
          </a:p>
        </p:txBody>
      </p:sp>
      <p:sp>
        <p:nvSpPr>
          <p:cNvPr id="22" name="Logo">
            <a:extLst>
              <a:ext uri="{FF2B5EF4-FFF2-40B4-BE49-F238E27FC236}">
                <a16:creationId xmlns:a16="http://schemas.microsoft.com/office/drawing/2014/main" id="{0C149724-0687-47FD-AE7D-36DFDB5E52A2}"/>
              </a:ext>
            </a:extLst>
          </p:cNvPr>
          <p:cNvSpPr>
            <a:spLocks noGrp="1" noChangeAspect="1"/>
          </p:cNvSpPr>
          <p:nvPr>
            <p:ph type="body" sz="quarter" idx="21" hasCustomPrompt="1"/>
          </p:nvPr>
        </p:nvSpPr>
        <p:spPr bwMode="gray">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Tree>
    <p:extLst>
      <p:ext uri="{BB962C8B-B14F-4D97-AF65-F5344CB8AC3E}">
        <p14:creationId xmlns:p14="http://schemas.microsoft.com/office/powerpoint/2010/main" val="3504237074"/>
      </p:ext>
    </p:extLst>
  </p:cSld>
  <p:clrMapOvr>
    <a:masterClrMapping/>
  </p:clrMapOvr>
  <p:hf hdr="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Content and Image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70D4CA0-E875-49A4-8140-1734A56D4601}"/>
              </a:ext>
            </a:extLst>
          </p:cNvPr>
          <p:cNvSpPr>
            <a:spLocks noGrp="1"/>
          </p:cNvSpPr>
          <p:nvPr>
            <p:ph type="title"/>
          </p:nvPr>
        </p:nvSpPr>
        <p:spPr>
          <a:xfrm>
            <a:off x="875320" y="431593"/>
            <a:ext cx="5040656" cy="468000"/>
          </a:xfrm>
        </p:spPr>
        <p:txBody>
          <a:bodyPr/>
          <a:lstStyle/>
          <a:p>
            <a:r>
              <a:rPr lang="en-US"/>
              <a:t>Click to edit Master title style</a:t>
            </a:r>
            <a:endParaRPr lang="en-US" dirty="0"/>
          </a:p>
        </p:txBody>
      </p:sp>
      <p:sp>
        <p:nvSpPr>
          <p:cNvPr id="21" name="Subtitle 162">
            <a:extLst>
              <a:ext uri="{FF2B5EF4-FFF2-40B4-BE49-F238E27FC236}">
                <a16:creationId xmlns:a16="http://schemas.microsoft.com/office/drawing/2014/main" id="{22F868CF-0558-49CC-A69F-DEBE82767D44}"/>
              </a:ext>
            </a:extLst>
          </p:cNvPr>
          <p:cNvSpPr>
            <a:spLocks noGrp="1"/>
          </p:cNvSpPr>
          <p:nvPr>
            <p:ph type="subTitle" idx="28"/>
          </p:nvPr>
        </p:nvSpPr>
        <p:spPr bwMode="black">
          <a:xfrm>
            <a:off x="876000" y="831600"/>
            <a:ext cx="50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Picture">
            <a:extLst>
              <a:ext uri="{FF2B5EF4-FFF2-40B4-BE49-F238E27FC236}">
                <a16:creationId xmlns:a16="http://schemas.microsoft.com/office/drawing/2014/main" id="{5A5FE373-D3DE-46BA-AA0C-82AC8FAEBC52}"/>
              </a:ext>
            </a:extLst>
          </p:cNvPr>
          <p:cNvSpPr>
            <a:spLocks noGrp="1" noChangeAspect="1"/>
          </p:cNvSpPr>
          <p:nvPr>
            <p:ph type="pic" sz="quarter" idx="20" hasCustomPrompt="1"/>
          </p:nvPr>
        </p:nvSpPr>
        <p:spPr bwMode="gray">
          <a:xfrm>
            <a:off x="6276022" y="0"/>
            <a:ext cx="5915978" cy="6858000"/>
          </a:xfrm>
          <a:custGeom>
            <a:avLst/>
            <a:gdLst>
              <a:gd name="connsiteX0" fmla="*/ 0 w 5915208"/>
              <a:gd name="connsiteY0" fmla="*/ 0 h 6858000"/>
              <a:gd name="connsiteX1" fmla="*/ 18001 w 5915208"/>
              <a:gd name="connsiteY1" fmla="*/ 0 h 6858000"/>
              <a:gd name="connsiteX2" fmla="*/ 785208 w 5915208"/>
              <a:gd name="connsiteY2" fmla="*/ 0 h 6858000"/>
              <a:gd name="connsiteX3" fmla="*/ 803209 w 5915208"/>
              <a:gd name="connsiteY3" fmla="*/ 0 h 6858000"/>
              <a:gd name="connsiteX4" fmla="*/ 5897207 w 5915208"/>
              <a:gd name="connsiteY4" fmla="*/ 0 h 6858000"/>
              <a:gd name="connsiteX5" fmla="*/ 5915208 w 5915208"/>
              <a:gd name="connsiteY5" fmla="*/ 0 h 6858000"/>
              <a:gd name="connsiteX6" fmla="*/ 5915208 w 5915208"/>
              <a:gd name="connsiteY6" fmla="*/ 1056585 h 6858000"/>
              <a:gd name="connsiteX7" fmla="*/ 5915208 w 5915208"/>
              <a:gd name="connsiteY7" fmla="*/ 1996385 h 6858000"/>
              <a:gd name="connsiteX8" fmla="*/ 5915208 w 5915208"/>
              <a:gd name="connsiteY8" fmla="*/ 2302015 h 6858000"/>
              <a:gd name="connsiteX9" fmla="*/ 5915208 w 5915208"/>
              <a:gd name="connsiteY9" fmla="*/ 2559600 h 6858000"/>
              <a:gd name="connsiteX10" fmla="*/ 5915208 w 5915208"/>
              <a:gd name="connsiteY10" fmla="*/ 3358601 h 6858000"/>
              <a:gd name="connsiteX11" fmla="*/ 5915208 w 5915208"/>
              <a:gd name="connsiteY11" fmla="*/ 3616185 h 6858000"/>
              <a:gd name="connsiteX12" fmla="*/ 5915208 w 5915208"/>
              <a:gd name="connsiteY12" fmla="*/ 4298400 h 6858000"/>
              <a:gd name="connsiteX13" fmla="*/ 5915208 w 5915208"/>
              <a:gd name="connsiteY13" fmla="*/ 4555985 h 6858000"/>
              <a:gd name="connsiteX14" fmla="*/ 5915208 w 5915208"/>
              <a:gd name="connsiteY14" fmla="*/ 4861615 h 6858000"/>
              <a:gd name="connsiteX15" fmla="*/ 5915208 w 5915208"/>
              <a:gd name="connsiteY15" fmla="*/ 5918200 h 6858000"/>
              <a:gd name="connsiteX16" fmla="*/ 5915208 w 5915208"/>
              <a:gd name="connsiteY16" fmla="*/ 6858000 h 6858000"/>
              <a:gd name="connsiteX17" fmla="*/ 5897207 w 5915208"/>
              <a:gd name="connsiteY17" fmla="*/ 6858000 h 6858000"/>
              <a:gd name="connsiteX18" fmla="*/ 5130000 w 5915208"/>
              <a:gd name="connsiteY18" fmla="*/ 6858000 h 6858000"/>
              <a:gd name="connsiteX19" fmla="*/ 5111999 w 5915208"/>
              <a:gd name="connsiteY19" fmla="*/ 6858000 h 6858000"/>
              <a:gd name="connsiteX20" fmla="*/ 1500145 w 5915208"/>
              <a:gd name="connsiteY20" fmla="*/ 6858000 h 6858000"/>
              <a:gd name="connsiteX21" fmla="*/ 1482144 w 5915208"/>
              <a:gd name="connsiteY21" fmla="*/ 6858000 h 6858000"/>
              <a:gd name="connsiteX22" fmla="*/ 714937 w 5915208"/>
              <a:gd name="connsiteY22" fmla="*/ 6858000 h 6858000"/>
              <a:gd name="connsiteX23" fmla="*/ 696936 w 5915208"/>
              <a:gd name="connsiteY23" fmla="*/ 6858000 h 6858000"/>
              <a:gd name="connsiteX24" fmla="*/ 0 w 5915208"/>
              <a:gd name="connsiteY24" fmla="*/ 6161068 h 6858000"/>
              <a:gd name="connsiteX25" fmla="*/ 0 w 5915208"/>
              <a:gd name="connsiteY25" fmla="*/ 5221268 h 6858000"/>
              <a:gd name="connsiteX26" fmla="*/ 0 w 5915208"/>
              <a:gd name="connsiteY26" fmla="*/ 4769384 h 6858000"/>
              <a:gd name="connsiteX27" fmla="*/ 0 w 5915208"/>
              <a:gd name="connsiteY27" fmla="*/ 4555985 h 6858000"/>
              <a:gd name="connsiteX28" fmla="*/ 0 w 5915208"/>
              <a:gd name="connsiteY28" fmla="*/ 4164683 h 6858000"/>
              <a:gd name="connsiteX29" fmla="*/ 0 w 5915208"/>
              <a:gd name="connsiteY29" fmla="*/ 3829584 h 6858000"/>
              <a:gd name="connsiteX30" fmla="*/ 0 w 5915208"/>
              <a:gd name="connsiteY30" fmla="*/ 3616185 h 6858000"/>
              <a:gd name="connsiteX31" fmla="*/ 0 w 5915208"/>
              <a:gd name="connsiteY31" fmla="*/ 3601468 h 6858000"/>
              <a:gd name="connsiteX32" fmla="*/ 0 w 5915208"/>
              <a:gd name="connsiteY32" fmla="*/ 2772999 h 6858000"/>
              <a:gd name="connsiteX33" fmla="*/ 0 w 5915208"/>
              <a:gd name="connsiteY33" fmla="*/ 2661668 h 6858000"/>
              <a:gd name="connsiteX34" fmla="*/ 0 w 5915208"/>
              <a:gd name="connsiteY34" fmla="*/ 2559600 h 6858000"/>
              <a:gd name="connsiteX35" fmla="*/ 0 w 5915208"/>
              <a:gd name="connsiteY35" fmla="*/ 2209784 h 6858000"/>
              <a:gd name="connsiteX36" fmla="*/ 0 w 5915208"/>
              <a:gd name="connsiteY36" fmla="*/ 1996385 h 6858000"/>
              <a:gd name="connsiteX37" fmla="*/ 0 w 5915208"/>
              <a:gd name="connsiteY37" fmla="*/ 1605083 h 6858000"/>
              <a:gd name="connsiteX38" fmla="*/ 0 w 5915208"/>
              <a:gd name="connsiteY38" fmla="*/ 1269984 h 6858000"/>
              <a:gd name="connsiteX39" fmla="*/ 0 w 5915208"/>
              <a:gd name="connsiteY39" fmla="*/ 1056585 h 6858000"/>
              <a:gd name="connsiteX40" fmla="*/ 0 w 5915208"/>
              <a:gd name="connsiteY40" fmla="*/ 213399 h 6858000"/>
              <a:gd name="connsiteX0" fmla="*/ 0 w 5915208"/>
              <a:gd name="connsiteY0" fmla="*/ 0 h 6858000"/>
              <a:gd name="connsiteX1" fmla="*/ 18001 w 5915208"/>
              <a:gd name="connsiteY1" fmla="*/ 0 h 6858000"/>
              <a:gd name="connsiteX2" fmla="*/ 785208 w 5915208"/>
              <a:gd name="connsiteY2" fmla="*/ 0 h 6858000"/>
              <a:gd name="connsiteX3" fmla="*/ 5897207 w 5915208"/>
              <a:gd name="connsiteY3" fmla="*/ 0 h 6858000"/>
              <a:gd name="connsiteX4" fmla="*/ 5915208 w 5915208"/>
              <a:gd name="connsiteY4" fmla="*/ 0 h 6858000"/>
              <a:gd name="connsiteX5" fmla="*/ 5915208 w 5915208"/>
              <a:gd name="connsiteY5" fmla="*/ 1056585 h 6858000"/>
              <a:gd name="connsiteX6" fmla="*/ 5915208 w 5915208"/>
              <a:gd name="connsiteY6" fmla="*/ 1996385 h 6858000"/>
              <a:gd name="connsiteX7" fmla="*/ 5915208 w 5915208"/>
              <a:gd name="connsiteY7" fmla="*/ 2302015 h 6858000"/>
              <a:gd name="connsiteX8" fmla="*/ 5915208 w 5915208"/>
              <a:gd name="connsiteY8" fmla="*/ 2559600 h 6858000"/>
              <a:gd name="connsiteX9" fmla="*/ 5915208 w 5915208"/>
              <a:gd name="connsiteY9" fmla="*/ 3358601 h 6858000"/>
              <a:gd name="connsiteX10" fmla="*/ 5915208 w 5915208"/>
              <a:gd name="connsiteY10" fmla="*/ 3616185 h 6858000"/>
              <a:gd name="connsiteX11" fmla="*/ 5915208 w 5915208"/>
              <a:gd name="connsiteY11" fmla="*/ 4298400 h 6858000"/>
              <a:gd name="connsiteX12" fmla="*/ 5915208 w 5915208"/>
              <a:gd name="connsiteY12" fmla="*/ 4555985 h 6858000"/>
              <a:gd name="connsiteX13" fmla="*/ 5915208 w 5915208"/>
              <a:gd name="connsiteY13" fmla="*/ 4861615 h 6858000"/>
              <a:gd name="connsiteX14" fmla="*/ 5915208 w 5915208"/>
              <a:gd name="connsiteY14" fmla="*/ 5918200 h 6858000"/>
              <a:gd name="connsiteX15" fmla="*/ 5915208 w 5915208"/>
              <a:gd name="connsiteY15" fmla="*/ 6858000 h 6858000"/>
              <a:gd name="connsiteX16" fmla="*/ 5897207 w 5915208"/>
              <a:gd name="connsiteY16" fmla="*/ 6858000 h 6858000"/>
              <a:gd name="connsiteX17" fmla="*/ 5130000 w 5915208"/>
              <a:gd name="connsiteY17" fmla="*/ 6858000 h 6858000"/>
              <a:gd name="connsiteX18" fmla="*/ 5111999 w 5915208"/>
              <a:gd name="connsiteY18" fmla="*/ 6858000 h 6858000"/>
              <a:gd name="connsiteX19" fmla="*/ 1500145 w 5915208"/>
              <a:gd name="connsiteY19" fmla="*/ 6858000 h 6858000"/>
              <a:gd name="connsiteX20" fmla="*/ 1482144 w 5915208"/>
              <a:gd name="connsiteY20" fmla="*/ 6858000 h 6858000"/>
              <a:gd name="connsiteX21" fmla="*/ 714937 w 5915208"/>
              <a:gd name="connsiteY21" fmla="*/ 6858000 h 6858000"/>
              <a:gd name="connsiteX22" fmla="*/ 696936 w 5915208"/>
              <a:gd name="connsiteY22" fmla="*/ 6858000 h 6858000"/>
              <a:gd name="connsiteX23" fmla="*/ 0 w 5915208"/>
              <a:gd name="connsiteY23" fmla="*/ 6161068 h 6858000"/>
              <a:gd name="connsiteX24" fmla="*/ 0 w 5915208"/>
              <a:gd name="connsiteY24" fmla="*/ 5221268 h 6858000"/>
              <a:gd name="connsiteX25" fmla="*/ 0 w 5915208"/>
              <a:gd name="connsiteY25" fmla="*/ 4769384 h 6858000"/>
              <a:gd name="connsiteX26" fmla="*/ 0 w 5915208"/>
              <a:gd name="connsiteY26" fmla="*/ 4555985 h 6858000"/>
              <a:gd name="connsiteX27" fmla="*/ 0 w 5915208"/>
              <a:gd name="connsiteY27" fmla="*/ 4164683 h 6858000"/>
              <a:gd name="connsiteX28" fmla="*/ 0 w 5915208"/>
              <a:gd name="connsiteY28" fmla="*/ 3829584 h 6858000"/>
              <a:gd name="connsiteX29" fmla="*/ 0 w 5915208"/>
              <a:gd name="connsiteY29" fmla="*/ 3616185 h 6858000"/>
              <a:gd name="connsiteX30" fmla="*/ 0 w 5915208"/>
              <a:gd name="connsiteY30" fmla="*/ 3601468 h 6858000"/>
              <a:gd name="connsiteX31" fmla="*/ 0 w 5915208"/>
              <a:gd name="connsiteY31" fmla="*/ 2772999 h 6858000"/>
              <a:gd name="connsiteX32" fmla="*/ 0 w 5915208"/>
              <a:gd name="connsiteY32" fmla="*/ 2661668 h 6858000"/>
              <a:gd name="connsiteX33" fmla="*/ 0 w 5915208"/>
              <a:gd name="connsiteY33" fmla="*/ 2559600 h 6858000"/>
              <a:gd name="connsiteX34" fmla="*/ 0 w 5915208"/>
              <a:gd name="connsiteY34" fmla="*/ 2209784 h 6858000"/>
              <a:gd name="connsiteX35" fmla="*/ 0 w 5915208"/>
              <a:gd name="connsiteY35" fmla="*/ 1996385 h 6858000"/>
              <a:gd name="connsiteX36" fmla="*/ 0 w 5915208"/>
              <a:gd name="connsiteY36" fmla="*/ 1605083 h 6858000"/>
              <a:gd name="connsiteX37" fmla="*/ 0 w 5915208"/>
              <a:gd name="connsiteY37" fmla="*/ 1269984 h 6858000"/>
              <a:gd name="connsiteX38" fmla="*/ 0 w 5915208"/>
              <a:gd name="connsiteY38" fmla="*/ 1056585 h 6858000"/>
              <a:gd name="connsiteX39" fmla="*/ 0 w 5915208"/>
              <a:gd name="connsiteY39" fmla="*/ 213399 h 6858000"/>
              <a:gd name="connsiteX40" fmla="*/ 0 w 5915208"/>
              <a:gd name="connsiteY4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1269984 h 6858000"/>
              <a:gd name="connsiteX37" fmla="*/ 0 w 5915208"/>
              <a:gd name="connsiteY37" fmla="*/ 1056585 h 6858000"/>
              <a:gd name="connsiteX38" fmla="*/ 0 w 5915208"/>
              <a:gd name="connsiteY38" fmla="*/ 213399 h 6858000"/>
              <a:gd name="connsiteX39" fmla="*/ 0 w 5915208"/>
              <a:gd name="connsiteY3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1269984 h 6858000"/>
              <a:gd name="connsiteX37" fmla="*/ 0 w 5915208"/>
              <a:gd name="connsiteY37" fmla="*/ 1056585 h 6858000"/>
              <a:gd name="connsiteX38" fmla="*/ 0 w 5915208"/>
              <a:gd name="connsiteY3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1269984 h 6858000"/>
              <a:gd name="connsiteX37" fmla="*/ 0 w 5915208"/>
              <a:gd name="connsiteY3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616185 h 6858000"/>
              <a:gd name="connsiteX28" fmla="*/ 0 w 5915208"/>
              <a:gd name="connsiteY2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714937 w 5915208"/>
              <a:gd name="connsiteY19" fmla="*/ 6858000 h 6858000"/>
              <a:gd name="connsiteX20" fmla="*/ 696936 w 5915208"/>
              <a:gd name="connsiteY20" fmla="*/ 6858000 h 6858000"/>
              <a:gd name="connsiteX21" fmla="*/ 0 w 5915208"/>
              <a:gd name="connsiteY21" fmla="*/ 6161068 h 6858000"/>
              <a:gd name="connsiteX22" fmla="*/ 0 w 5915208"/>
              <a:gd name="connsiteY2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714937 w 5915208"/>
              <a:gd name="connsiteY18" fmla="*/ 6858000 h 6858000"/>
              <a:gd name="connsiteX19" fmla="*/ 696936 w 5915208"/>
              <a:gd name="connsiteY19" fmla="*/ 6858000 h 6858000"/>
              <a:gd name="connsiteX20" fmla="*/ 0 w 5915208"/>
              <a:gd name="connsiteY20" fmla="*/ 6161068 h 6858000"/>
              <a:gd name="connsiteX21" fmla="*/ 0 w 5915208"/>
              <a:gd name="connsiteY2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714937 w 5915208"/>
              <a:gd name="connsiteY17" fmla="*/ 6858000 h 6858000"/>
              <a:gd name="connsiteX18" fmla="*/ 696936 w 5915208"/>
              <a:gd name="connsiteY18" fmla="*/ 6858000 h 6858000"/>
              <a:gd name="connsiteX19" fmla="*/ 0 w 5915208"/>
              <a:gd name="connsiteY19" fmla="*/ 6161068 h 6858000"/>
              <a:gd name="connsiteX20" fmla="*/ 0 w 5915208"/>
              <a:gd name="connsiteY2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714937 w 5915208"/>
              <a:gd name="connsiteY16" fmla="*/ 6858000 h 6858000"/>
              <a:gd name="connsiteX17" fmla="*/ 696936 w 5915208"/>
              <a:gd name="connsiteY17" fmla="*/ 6858000 h 6858000"/>
              <a:gd name="connsiteX18" fmla="*/ 0 w 5915208"/>
              <a:gd name="connsiteY18" fmla="*/ 6161068 h 6858000"/>
              <a:gd name="connsiteX19" fmla="*/ 0 w 5915208"/>
              <a:gd name="connsiteY1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6858000 h 6858000"/>
              <a:gd name="connsiteX14" fmla="*/ 5897207 w 5915208"/>
              <a:gd name="connsiteY14" fmla="*/ 6858000 h 6858000"/>
              <a:gd name="connsiteX15" fmla="*/ 714937 w 5915208"/>
              <a:gd name="connsiteY15" fmla="*/ 6858000 h 6858000"/>
              <a:gd name="connsiteX16" fmla="*/ 696936 w 5915208"/>
              <a:gd name="connsiteY16" fmla="*/ 6858000 h 6858000"/>
              <a:gd name="connsiteX17" fmla="*/ 0 w 5915208"/>
              <a:gd name="connsiteY17" fmla="*/ 6161068 h 6858000"/>
              <a:gd name="connsiteX18" fmla="*/ 0 w 5915208"/>
              <a:gd name="connsiteY1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6858000 h 6858000"/>
              <a:gd name="connsiteX13" fmla="*/ 5897207 w 5915208"/>
              <a:gd name="connsiteY13" fmla="*/ 6858000 h 6858000"/>
              <a:gd name="connsiteX14" fmla="*/ 714937 w 5915208"/>
              <a:gd name="connsiteY14" fmla="*/ 6858000 h 6858000"/>
              <a:gd name="connsiteX15" fmla="*/ 696936 w 5915208"/>
              <a:gd name="connsiteY15" fmla="*/ 6858000 h 6858000"/>
              <a:gd name="connsiteX16" fmla="*/ 0 w 5915208"/>
              <a:gd name="connsiteY16" fmla="*/ 6161068 h 6858000"/>
              <a:gd name="connsiteX17" fmla="*/ 0 w 5915208"/>
              <a:gd name="connsiteY1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555985 h 6858000"/>
              <a:gd name="connsiteX11" fmla="*/ 5915208 w 5915208"/>
              <a:gd name="connsiteY11" fmla="*/ 6858000 h 6858000"/>
              <a:gd name="connsiteX12" fmla="*/ 5897207 w 5915208"/>
              <a:gd name="connsiteY12" fmla="*/ 6858000 h 6858000"/>
              <a:gd name="connsiteX13" fmla="*/ 714937 w 5915208"/>
              <a:gd name="connsiteY13" fmla="*/ 6858000 h 6858000"/>
              <a:gd name="connsiteX14" fmla="*/ 696936 w 5915208"/>
              <a:gd name="connsiteY14" fmla="*/ 6858000 h 6858000"/>
              <a:gd name="connsiteX15" fmla="*/ 0 w 5915208"/>
              <a:gd name="connsiteY15" fmla="*/ 6161068 h 6858000"/>
              <a:gd name="connsiteX16" fmla="*/ 0 w 5915208"/>
              <a:gd name="connsiteY1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6858000 h 6858000"/>
              <a:gd name="connsiteX11" fmla="*/ 5897207 w 5915208"/>
              <a:gd name="connsiteY11" fmla="*/ 6858000 h 6858000"/>
              <a:gd name="connsiteX12" fmla="*/ 714937 w 5915208"/>
              <a:gd name="connsiteY12" fmla="*/ 6858000 h 6858000"/>
              <a:gd name="connsiteX13" fmla="*/ 696936 w 5915208"/>
              <a:gd name="connsiteY13" fmla="*/ 6858000 h 6858000"/>
              <a:gd name="connsiteX14" fmla="*/ 0 w 5915208"/>
              <a:gd name="connsiteY14" fmla="*/ 6161068 h 6858000"/>
              <a:gd name="connsiteX15" fmla="*/ 0 w 5915208"/>
              <a:gd name="connsiteY1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616185 h 6858000"/>
              <a:gd name="connsiteX9" fmla="*/ 5915208 w 5915208"/>
              <a:gd name="connsiteY9" fmla="*/ 6858000 h 6858000"/>
              <a:gd name="connsiteX10" fmla="*/ 5897207 w 5915208"/>
              <a:gd name="connsiteY10" fmla="*/ 6858000 h 6858000"/>
              <a:gd name="connsiteX11" fmla="*/ 714937 w 5915208"/>
              <a:gd name="connsiteY11" fmla="*/ 6858000 h 6858000"/>
              <a:gd name="connsiteX12" fmla="*/ 696936 w 5915208"/>
              <a:gd name="connsiteY12" fmla="*/ 6858000 h 6858000"/>
              <a:gd name="connsiteX13" fmla="*/ 0 w 5915208"/>
              <a:gd name="connsiteY13" fmla="*/ 6161068 h 6858000"/>
              <a:gd name="connsiteX14" fmla="*/ 0 w 5915208"/>
              <a:gd name="connsiteY1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6858000 h 6858000"/>
              <a:gd name="connsiteX9" fmla="*/ 5897207 w 5915208"/>
              <a:gd name="connsiteY9" fmla="*/ 6858000 h 6858000"/>
              <a:gd name="connsiteX10" fmla="*/ 714937 w 5915208"/>
              <a:gd name="connsiteY10" fmla="*/ 6858000 h 6858000"/>
              <a:gd name="connsiteX11" fmla="*/ 696936 w 5915208"/>
              <a:gd name="connsiteY11" fmla="*/ 6858000 h 6858000"/>
              <a:gd name="connsiteX12" fmla="*/ 0 w 5915208"/>
              <a:gd name="connsiteY12" fmla="*/ 6161068 h 6858000"/>
              <a:gd name="connsiteX13" fmla="*/ 0 w 5915208"/>
              <a:gd name="connsiteY1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6858000 h 6858000"/>
              <a:gd name="connsiteX8" fmla="*/ 5897207 w 5915208"/>
              <a:gd name="connsiteY8" fmla="*/ 6858000 h 6858000"/>
              <a:gd name="connsiteX9" fmla="*/ 714937 w 5915208"/>
              <a:gd name="connsiteY9" fmla="*/ 6858000 h 6858000"/>
              <a:gd name="connsiteX10" fmla="*/ 696936 w 5915208"/>
              <a:gd name="connsiteY10" fmla="*/ 6858000 h 6858000"/>
              <a:gd name="connsiteX11" fmla="*/ 0 w 5915208"/>
              <a:gd name="connsiteY11" fmla="*/ 6161068 h 6858000"/>
              <a:gd name="connsiteX12" fmla="*/ 0 w 5915208"/>
              <a:gd name="connsiteY1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6858000 h 6858000"/>
              <a:gd name="connsiteX7" fmla="*/ 5897207 w 5915208"/>
              <a:gd name="connsiteY7" fmla="*/ 6858000 h 6858000"/>
              <a:gd name="connsiteX8" fmla="*/ 714937 w 5915208"/>
              <a:gd name="connsiteY8" fmla="*/ 6858000 h 6858000"/>
              <a:gd name="connsiteX9" fmla="*/ 696936 w 5915208"/>
              <a:gd name="connsiteY9" fmla="*/ 6858000 h 6858000"/>
              <a:gd name="connsiteX10" fmla="*/ 0 w 5915208"/>
              <a:gd name="connsiteY10" fmla="*/ 6161068 h 6858000"/>
              <a:gd name="connsiteX11" fmla="*/ 0 w 5915208"/>
              <a:gd name="connsiteY1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6858000 h 6858000"/>
              <a:gd name="connsiteX6" fmla="*/ 5897207 w 5915208"/>
              <a:gd name="connsiteY6" fmla="*/ 6858000 h 6858000"/>
              <a:gd name="connsiteX7" fmla="*/ 714937 w 5915208"/>
              <a:gd name="connsiteY7" fmla="*/ 6858000 h 6858000"/>
              <a:gd name="connsiteX8" fmla="*/ 696936 w 5915208"/>
              <a:gd name="connsiteY8" fmla="*/ 6858000 h 6858000"/>
              <a:gd name="connsiteX9" fmla="*/ 0 w 5915208"/>
              <a:gd name="connsiteY9" fmla="*/ 6161068 h 6858000"/>
              <a:gd name="connsiteX10" fmla="*/ 0 w 5915208"/>
              <a:gd name="connsiteY1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6858000 h 6858000"/>
              <a:gd name="connsiteX5" fmla="*/ 5897207 w 5915208"/>
              <a:gd name="connsiteY5" fmla="*/ 6858000 h 6858000"/>
              <a:gd name="connsiteX6" fmla="*/ 714937 w 5915208"/>
              <a:gd name="connsiteY6" fmla="*/ 6858000 h 6858000"/>
              <a:gd name="connsiteX7" fmla="*/ 696936 w 5915208"/>
              <a:gd name="connsiteY7" fmla="*/ 6858000 h 6858000"/>
              <a:gd name="connsiteX8" fmla="*/ 0 w 5915208"/>
              <a:gd name="connsiteY8" fmla="*/ 6161068 h 6858000"/>
              <a:gd name="connsiteX9" fmla="*/ 0 w 5915208"/>
              <a:gd name="connsiteY9"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858000 h 6858000"/>
              <a:gd name="connsiteX4" fmla="*/ 5897207 w 5915208"/>
              <a:gd name="connsiteY4" fmla="*/ 6858000 h 6858000"/>
              <a:gd name="connsiteX5" fmla="*/ 714937 w 5915208"/>
              <a:gd name="connsiteY5" fmla="*/ 6858000 h 6858000"/>
              <a:gd name="connsiteX6" fmla="*/ 696936 w 5915208"/>
              <a:gd name="connsiteY6" fmla="*/ 6858000 h 6858000"/>
              <a:gd name="connsiteX7" fmla="*/ 0 w 5915208"/>
              <a:gd name="connsiteY7" fmla="*/ 6161068 h 6858000"/>
              <a:gd name="connsiteX8" fmla="*/ 0 w 5915208"/>
              <a:gd name="connsiteY8" fmla="*/ 0 h 6858000"/>
              <a:gd name="connsiteX0" fmla="*/ 0 w 5915208"/>
              <a:gd name="connsiteY0" fmla="*/ 0 h 6858000"/>
              <a:gd name="connsiteX1" fmla="*/ 5915208 w 5915208"/>
              <a:gd name="connsiteY1" fmla="*/ 0 h 6858000"/>
              <a:gd name="connsiteX2" fmla="*/ 5915208 w 5915208"/>
              <a:gd name="connsiteY2" fmla="*/ 6858000 h 6858000"/>
              <a:gd name="connsiteX3" fmla="*/ 5897207 w 5915208"/>
              <a:gd name="connsiteY3" fmla="*/ 6858000 h 6858000"/>
              <a:gd name="connsiteX4" fmla="*/ 714937 w 5915208"/>
              <a:gd name="connsiteY4" fmla="*/ 6858000 h 6858000"/>
              <a:gd name="connsiteX5" fmla="*/ 696936 w 5915208"/>
              <a:gd name="connsiteY5" fmla="*/ 6858000 h 6858000"/>
              <a:gd name="connsiteX6" fmla="*/ 0 w 5915208"/>
              <a:gd name="connsiteY6" fmla="*/ 6161068 h 6858000"/>
              <a:gd name="connsiteX7" fmla="*/ 0 w 5915208"/>
              <a:gd name="connsiteY7" fmla="*/ 0 h 6858000"/>
              <a:gd name="connsiteX0" fmla="*/ 0 w 5915208"/>
              <a:gd name="connsiteY0" fmla="*/ 0 h 6858000"/>
              <a:gd name="connsiteX1" fmla="*/ 5915208 w 5915208"/>
              <a:gd name="connsiteY1" fmla="*/ 0 h 6858000"/>
              <a:gd name="connsiteX2" fmla="*/ 5915208 w 5915208"/>
              <a:gd name="connsiteY2" fmla="*/ 6858000 h 6858000"/>
              <a:gd name="connsiteX3" fmla="*/ 714937 w 5915208"/>
              <a:gd name="connsiteY3" fmla="*/ 6858000 h 6858000"/>
              <a:gd name="connsiteX4" fmla="*/ 696936 w 5915208"/>
              <a:gd name="connsiteY4" fmla="*/ 6858000 h 6858000"/>
              <a:gd name="connsiteX5" fmla="*/ 0 w 5915208"/>
              <a:gd name="connsiteY5" fmla="*/ 6161068 h 6858000"/>
              <a:gd name="connsiteX6" fmla="*/ 0 w 5915208"/>
              <a:gd name="connsiteY6" fmla="*/ 0 h 6858000"/>
              <a:gd name="connsiteX0" fmla="*/ 0 w 5915208"/>
              <a:gd name="connsiteY0" fmla="*/ 0 h 6858000"/>
              <a:gd name="connsiteX1" fmla="*/ 5915208 w 5915208"/>
              <a:gd name="connsiteY1" fmla="*/ 0 h 6858000"/>
              <a:gd name="connsiteX2" fmla="*/ 5915208 w 5915208"/>
              <a:gd name="connsiteY2" fmla="*/ 6858000 h 6858000"/>
              <a:gd name="connsiteX3" fmla="*/ 696936 w 5915208"/>
              <a:gd name="connsiteY3" fmla="*/ 6858000 h 6858000"/>
              <a:gd name="connsiteX4" fmla="*/ 0 w 5915208"/>
              <a:gd name="connsiteY4" fmla="*/ 6161068 h 6858000"/>
              <a:gd name="connsiteX5" fmla="*/ 0 w 59152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15208" h="6858000">
                <a:moveTo>
                  <a:pt x="0" y="0"/>
                </a:moveTo>
                <a:lnTo>
                  <a:pt x="5915208" y="0"/>
                </a:lnTo>
                <a:lnTo>
                  <a:pt x="5915208" y="6858000"/>
                </a:lnTo>
                <a:lnTo>
                  <a:pt x="696936" y="6858000"/>
                </a:lnTo>
                <a:lnTo>
                  <a:pt x="0" y="6161068"/>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7" name="Date Placeholder 6">
            <a:extLst>
              <a:ext uri="{FF2B5EF4-FFF2-40B4-BE49-F238E27FC236}">
                <a16:creationId xmlns:a16="http://schemas.microsoft.com/office/drawing/2014/main" id="{21C31838-3A79-4A19-9298-BE2F40822045}"/>
              </a:ext>
            </a:extLst>
          </p:cNvPr>
          <p:cNvSpPr>
            <a:spLocks noGrp="1"/>
          </p:cNvSpPr>
          <p:nvPr>
            <p:ph type="dt" sz="half" idx="25"/>
          </p:nvPr>
        </p:nvSpPr>
        <p:spPr/>
        <p:txBody>
          <a:bodyPr/>
          <a:lstStyle/>
          <a:p>
            <a:fld id="{66C2040F-711E-4AF5-8C8B-62541C05085E}" type="datetime4">
              <a:rPr lang="en-US" smtClean="0"/>
              <a:t>May 24, 2022</a:t>
            </a:fld>
            <a:endParaRPr lang="en-US"/>
          </a:p>
        </p:txBody>
      </p:sp>
      <p:sp>
        <p:nvSpPr>
          <p:cNvPr id="8" name="Footer Placeholder 7">
            <a:extLst>
              <a:ext uri="{FF2B5EF4-FFF2-40B4-BE49-F238E27FC236}">
                <a16:creationId xmlns:a16="http://schemas.microsoft.com/office/drawing/2014/main" id="{7191A097-2D4C-4388-B627-FA13DBC6EF17}"/>
              </a:ext>
            </a:extLst>
          </p:cNvPr>
          <p:cNvSpPr>
            <a:spLocks noGrp="1"/>
          </p:cNvSpPr>
          <p:nvPr>
            <p:ph type="ftr" sz="quarter" idx="26"/>
          </p:nvPr>
        </p:nvSpPr>
        <p:spPr/>
        <p:txBody>
          <a:bodyPr/>
          <a:lstStyle/>
          <a:p>
            <a:r>
              <a:rPr lang="en-US"/>
              <a:t>RESTRICTED</a:t>
            </a:r>
          </a:p>
        </p:txBody>
      </p:sp>
      <p:sp>
        <p:nvSpPr>
          <p:cNvPr id="9" name="Slide Number Placeholder 8">
            <a:extLst>
              <a:ext uri="{FF2B5EF4-FFF2-40B4-BE49-F238E27FC236}">
                <a16:creationId xmlns:a16="http://schemas.microsoft.com/office/drawing/2014/main" id="{ACD7B8AD-2F89-465E-92EC-2F618F9FDECA}"/>
              </a:ext>
            </a:extLst>
          </p:cNvPr>
          <p:cNvSpPr>
            <a:spLocks noGrp="1"/>
          </p:cNvSpPr>
          <p:nvPr>
            <p:ph type="sldNum" sz="quarter" idx="27"/>
          </p:nvPr>
        </p:nvSpPr>
        <p:spPr/>
        <p:txBody>
          <a:bodyPr/>
          <a:lstStyle/>
          <a:p>
            <a:fld id="{9BA64535-EB95-46A3-946F-02B63C705F51}" type="slidenum">
              <a:rPr lang="en-US" smtClean="0"/>
              <a:t>‹#›</a:t>
            </a:fld>
            <a:endParaRPr lang="en-US"/>
          </a:p>
        </p:txBody>
      </p:sp>
      <p:sp>
        <p:nvSpPr>
          <p:cNvPr id="42" name="Source">
            <a:extLst>
              <a:ext uri="{FF2B5EF4-FFF2-40B4-BE49-F238E27FC236}">
                <a16:creationId xmlns:a16="http://schemas.microsoft.com/office/drawing/2014/main" id="{526172A1-3EDE-4811-8F82-5279611669C4}"/>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2" name="Logo">
            <a:extLst>
              <a:ext uri="{FF2B5EF4-FFF2-40B4-BE49-F238E27FC236}">
                <a16:creationId xmlns:a16="http://schemas.microsoft.com/office/drawing/2014/main" id="{73C41FA0-F6D7-4E34-AC9A-F7BB0719E296}"/>
              </a:ext>
            </a:extLst>
          </p:cNvPr>
          <p:cNvSpPr>
            <a:spLocks noGrp="1" noChangeAspect="1"/>
          </p:cNvSpPr>
          <p:nvPr>
            <p:ph type="body" sz="quarter" idx="21" hasCustomPrompt="1"/>
          </p:nvPr>
        </p:nvSpPr>
        <p:spPr bwMode="gray">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Tree>
    <p:extLst>
      <p:ext uri="{BB962C8B-B14F-4D97-AF65-F5344CB8AC3E}">
        <p14:creationId xmlns:p14="http://schemas.microsoft.com/office/powerpoint/2010/main" val="3290968687"/>
      </p:ext>
    </p:extLst>
  </p:cSld>
  <p:clrMapOvr>
    <a:masterClrMapping/>
  </p:clrMapOvr>
  <p:hf hdr="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Content and Image 3">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a:extLst>
              <a:ext uri="{FF2B5EF4-FFF2-40B4-BE49-F238E27FC236}">
                <a16:creationId xmlns:a16="http://schemas.microsoft.com/office/drawing/2014/main" id="{CB2362C8-B928-4510-9A86-FC9126631774}"/>
              </a:ext>
            </a:extLst>
          </p:cNvPr>
          <p:cNvSpPr>
            <a:spLocks noGrp="1" noChangeAspect="1"/>
          </p:cNvSpPr>
          <p:nvPr>
            <p:ph type="pic" sz="quarter" idx="22" hasCustomPrompt="1"/>
          </p:nvPr>
        </p:nvSpPr>
        <p:spPr bwMode="gray">
          <a:xfrm>
            <a:off x="6276023" y="1728000"/>
            <a:ext cx="5040656" cy="4298400"/>
          </a:xfrm>
          <a:custGeom>
            <a:avLst/>
            <a:gdLst>
              <a:gd name="connsiteX0" fmla="*/ 0 w 5040000"/>
              <a:gd name="connsiteY0" fmla="*/ 0 h 4298400"/>
              <a:gd name="connsiteX1" fmla="*/ 5040000 w 5040000"/>
              <a:gd name="connsiteY1" fmla="*/ 0 h 4298400"/>
              <a:gd name="connsiteX2" fmla="*/ 5040000 w 5040000"/>
              <a:gd name="connsiteY2" fmla="*/ 4298400 h 4298400"/>
              <a:gd name="connsiteX3" fmla="*/ 699747 w 5040000"/>
              <a:gd name="connsiteY3" fmla="*/ 4298400 h 4298400"/>
              <a:gd name="connsiteX4" fmla="*/ 0 w 5040000"/>
              <a:gd name="connsiteY4" fmla="*/ 3601468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0000" h="4298400">
                <a:moveTo>
                  <a:pt x="0" y="0"/>
                </a:moveTo>
                <a:lnTo>
                  <a:pt x="5040000" y="0"/>
                </a:lnTo>
                <a:lnTo>
                  <a:pt x="5040000" y="4298400"/>
                </a:lnTo>
                <a:lnTo>
                  <a:pt x="699747" y="4298400"/>
                </a:lnTo>
                <a:lnTo>
                  <a:pt x="0" y="3601468"/>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3" name="Source">
            <a:extLst>
              <a:ext uri="{FF2B5EF4-FFF2-40B4-BE49-F238E27FC236}">
                <a16:creationId xmlns:a16="http://schemas.microsoft.com/office/drawing/2014/main" id="{38146F1D-B52F-43C4-AAAB-87A94DCE8D97}"/>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7" name="Title 6">
            <a:extLst>
              <a:ext uri="{FF2B5EF4-FFF2-40B4-BE49-F238E27FC236}">
                <a16:creationId xmlns:a16="http://schemas.microsoft.com/office/drawing/2014/main" id="{7B06F474-EC6E-4E90-BE01-6ECFF1194438}"/>
              </a:ext>
            </a:extLst>
          </p:cNvPr>
          <p:cNvSpPr>
            <a:spLocks noGrp="1"/>
          </p:cNvSpPr>
          <p:nvPr>
            <p:ph type="title"/>
          </p:nvPr>
        </p:nvSpPr>
        <p:spPr/>
        <p:txBody>
          <a:bodyPr/>
          <a:lstStyle/>
          <a:p>
            <a:r>
              <a:rPr lang="en-US"/>
              <a:t>Click to edit Master title style</a:t>
            </a:r>
          </a:p>
        </p:txBody>
      </p:sp>
      <p:sp>
        <p:nvSpPr>
          <p:cNvPr id="10" name="Subtitle 162">
            <a:extLst>
              <a:ext uri="{FF2B5EF4-FFF2-40B4-BE49-F238E27FC236}">
                <a16:creationId xmlns:a16="http://schemas.microsoft.com/office/drawing/2014/main" id="{D4530C77-5C52-4DEF-9F0E-B1BB80283090}"/>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151204607"/>
      </p:ext>
    </p:extLst>
  </p:cSld>
  <p:clrMapOvr>
    <a:masterClrMapping/>
  </p:clrMapOvr>
  <p:hf hdr="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Content and Image 4">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2" name="Picture">
            <a:extLst>
              <a:ext uri="{FF2B5EF4-FFF2-40B4-BE49-F238E27FC236}">
                <a16:creationId xmlns:a16="http://schemas.microsoft.com/office/drawing/2014/main" id="{EA0B9452-7BC6-4A45-AE54-786C9B2D65B3}"/>
              </a:ext>
            </a:extLst>
          </p:cNvPr>
          <p:cNvSpPr>
            <a:spLocks noGrp="1" noChangeAspect="1"/>
          </p:cNvSpPr>
          <p:nvPr>
            <p:ph type="pic" sz="quarter" idx="23" hasCustomPrompt="1"/>
          </p:nvPr>
        </p:nvSpPr>
        <p:spPr bwMode="gray">
          <a:xfrm>
            <a:off x="875320" y="1728000"/>
            <a:ext cx="5040656" cy="4298400"/>
          </a:xfrm>
          <a:custGeom>
            <a:avLst/>
            <a:gdLst>
              <a:gd name="connsiteX0" fmla="*/ 0 w 5040000"/>
              <a:gd name="connsiteY0" fmla="*/ 0 h 4298400"/>
              <a:gd name="connsiteX1" fmla="*/ 5040000 w 5040000"/>
              <a:gd name="connsiteY1" fmla="*/ 0 h 4298400"/>
              <a:gd name="connsiteX2" fmla="*/ 5040000 w 5040000"/>
              <a:gd name="connsiteY2" fmla="*/ 3601468 h 4298400"/>
              <a:gd name="connsiteX3" fmla="*/ 4340253 w 5040000"/>
              <a:gd name="connsiteY3" fmla="*/ 4298400 h 4298400"/>
              <a:gd name="connsiteX4" fmla="*/ 0 w 5040000"/>
              <a:gd name="connsiteY4" fmla="*/ 4298400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0000" h="4298400">
                <a:moveTo>
                  <a:pt x="0" y="0"/>
                </a:moveTo>
                <a:lnTo>
                  <a:pt x="5040000" y="0"/>
                </a:lnTo>
                <a:lnTo>
                  <a:pt x="5040000" y="3601468"/>
                </a:lnTo>
                <a:lnTo>
                  <a:pt x="4340253" y="4298400"/>
                </a:lnTo>
                <a:lnTo>
                  <a:pt x="0" y="4298400"/>
                </a:lnTo>
                <a:close/>
              </a:path>
            </a:pathLst>
          </a:custGeom>
          <a:solidFill>
            <a:schemeClr val="bg1">
              <a:lumMod val="95000"/>
            </a:schemeClr>
          </a:solidFill>
        </p:spPr>
        <p:txBody>
          <a:bodyPr wrap="square" anchor="ctr" anchorCtr="0">
            <a:noAutofit/>
          </a:bodyPr>
          <a:lstStyle>
            <a:lvl1pPr marL="0" indent="0" algn="ctr">
              <a:buNone/>
              <a:defRPr/>
            </a:lvl1pPr>
          </a:lstStyle>
          <a:p>
            <a:r>
              <a:rPr lang="en-US" dirty="0"/>
              <a:t>Picture</a:t>
            </a:r>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6276023"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ource">
            <a:extLst>
              <a:ext uri="{FF2B5EF4-FFF2-40B4-BE49-F238E27FC236}">
                <a16:creationId xmlns:a16="http://schemas.microsoft.com/office/drawing/2014/main" id="{3D6369DD-E9CC-4608-973C-56A0B5BEF795}"/>
              </a:ext>
            </a:extLst>
          </p:cNvPr>
          <p:cNvSpPr>
            <a:spLocks noGrp="1"/>
          </p:cNvSpPr>
          <p:nvPr>
            <p:ph type="body" sz="quarter" idx="26"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7" name="Title 6">
            <a:extLst>
              <a:ext uri="{FF2B5EF4-FFF2-40B4-BE49-F238E27FC236}">
                <a16:creationId xmlns:a16="http://schemas.microsoft.com/office/drawing/2014/main" id="{BA15B6AF-8EC0-4C92-BE00-010E8028D702}"/>
              </a:ext>
            </a:extLst>
          </p:cNvPr>
          <p:cNvSpPr>
            <a:spLocks noGrp="1"/>
          </p:cNvSpPr>
          <p:nvPr>
            <p:ph type="title"/>
          </p:nvPr>
        </p:nvSpPr>
        <p:spPr/>
        <p:txBody>
          <a:bodyPr/>
          <a:lstStyle/>
          <a:p>
            <a:r>
              <a:rPr lang="en-US"/>
              <a:t>Click to edit Master title style</a:t>
            </a:r>
          </a:p>
        </p:txBody>
      </p:sp>
      <p:sp>
        <p:nvSpPr>
          <p:cNvPr id="10" name="Subtitle 162">
            <a:extLst>
              <a:ext uri="{FF2B5EF4-FFF2-40B4-BE49-F238E27FC236}">
                <a16:creationId xmlns:a16="http://schemas.microsoft.com/office/drawing/2014/main" id="{8195B5C4-5C80-41AA-B877-DE57220C1A18}"/>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365614151"/>
      </p:ext>
    </p:extLst>
  </p:cSld>
  <p:clrMapOvr>
    <a:masterClrMapping/>
  </p:clrMapOvr>
  <p:hf hdr="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Content and Image 5">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Picture">
            <a:extLst>
              <a:ext uri="{FF2B5EF4-FFF2-40B4-BE49-F238E27FC236}">
                <a16:creationId xmlns:a16="http://schemas.microsoft.com/office/drawing/2014/main" id="{5EC4ED75-D6F3-4419-B77D-9715EF0A743F}"/>
              </a:ext>
            </a:extLst>
          </p:cNvPr>
          <p:cNvSpPr>
            <a:spLocks noGrp="1" noChangeAspect="1"/>
          </p:cNvSpPr>
          <p:nvPr>
            <p:ph type="pic" sz="quarter" idx="14" hasCustomPrompt="1"/>
          </p:nvPr>
        </p:nvSpPr>
        <p:spPr bwMode="gray">
          <a:xfrm>
            <a:off x="6536135" y="1728000"/>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7" name="Title 6">
            <a:extLst>
              <a:ext uri="{FF2B5EF4-FFF2-40B4-BE49-F238E27FC236}">
                <a16:creationId xmlns:a16="http://schemas.microsoft.com/office/drawing/2014/main" id="{7EFB0C61-DCBE-4A78-980A-A31512440DAB}"/>
              </a:ext>
            </a:extLst>
          </p:cNvPr>
          <p:cNvSpPr>
            <a:spLocks noGrp="1"/>
          </p:cNvSpPr>
          <p:nvPr>
            <p:ph type="title"/>
          </p:nvPr>
        </p:nvSpPr>
        <p:spPr/>
        <p:txBody>
          <a:bodyPr/>
          <a:lstStyle/>
          <a:p>
            <a:r>
              <a:rPr lang="en-US"/>
              <a:t>Click to edit Master title style</a:t>
            </a:r>
          </a:p>
        </p:txBody>
      </p:sp>
      <p:sp>
        <p:nvSpPr>
          <p:cNvPr id="11" name="Source">
            <a:extLst>
              <a:ext uri="{FF2B5EF4-FFF2-40B4-BE49-F238E27FC236}">
                <a16:creationId xmlns:a16="http://schemas.microsoft.com/office/drawing/2014/main" id="{5D43A9CF-EC10-47EC-94AF-444FC20CE826}"/>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8CEE218E-57F9-49D4-B679-BBA1B0EEB4D5}"/>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561629991"/>
      </p:ext>
    </p:extLst>
  </p:cSld>
  <p:clrMapOvr>
    <a:masterClrMapping/>
  </p:clrMapOvr>
  <p:hf hdr="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Content and Image 6">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5" name="Picture">
            <a:extLst>
              <a:ext uri="{FF2B5EF4-FFF2-40B4-BE49-F238E27FC236}">
                <a16:creationId xmlns:a16="http://schemas.microsoft.com/office/drawing/2014/main" id="{5EC4ED75-D6F3-4419-B77D-9715EF0A743F}"/>
              </a:ext>
            </a:extLst>
          </p:cNvPr>
          <p:cNvSpPr>
            <a:spLocks noGrp="1" noChangeAspect="1"/>
          </p:cNvSpPr>
          <p:nvPr>
            <p:ph type="pic" sz="quarter" idx="14" hasCustomPrompt="1"/>
          </p:nvPr>
        </p:nvSpPr>
        <p:spPr bwMode="gray">
          <a:xfrm>
            <a:off x="1135432" y="1728000"/>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6276023"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CC1F6C60-6662-44A1-A7E4-594D6961B638}"/>
              </a:ext>
            </a:extLst>
          </p:cNvPr>
          <p:cNvSpPr>
            <a:spLocks noGrp="1"/>
          </p:cNvSpPr>
          <p:nvPr>
            <p:ph type="title"/>
          </p:nvPr>
        </p:nvSpPr>
        <p:spPr/>
        <p:txBody>
          <a:bodyPr/>
          <a:lstStyle/>
          <a:p>
            <a:r>
              <a:rPr lang="en-US"/>
              <a:t>Click to edit Master title style</a:t>
            </a:r>
          </a:p>
        </p:txBody>
      </p:sp>
      <p:sp>
        <p:nvSpPr>
          <p:cNvPr id="12" name="Source">
            <a:extLst>
              <a:ext uri="{FF2B5EF4-FFF2-40B4-BE49-F238E27FC236}">
                <a16:creationId xmlns:a16="http://schemas.microsoft.com/office/drawing/2014/main" id="{29AFC913-6A0F-483C-A9C0-B416EB3EBE32}"/>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0" name="Subtitle 162">
            <a:extLst>
              <a:ext uri="{FF2B5EF4-FFF2-40B4-BE49-F238E27FC236}">
                <a16:creationId xmlns:a16="http://schemas.microsoft.com/office/drawing/2014/main" id="{174214B3-5F9B-45D6-8ADB-F2B42001772F}"/>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482764011"/>
      </p:ext>
    </p:extLst>
  </p:cSld>
  <p:clrMapOvr>
    <a:masterClrMapping/>
  </p:clrMapOvr>
  <p:hf hdr="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hree Pictur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6" name="Picture 1">
            <a:extLst>
              <a:ext uri="{FF2B5EF4-FFF2-40B4-BE49-F238E27FC236}">
                <a16:creationId xmlns:a16="http://schemas.microsoft.com/office/drawing/2014/main" id="{0C598E24-4474-4134-AB7E-662A00D328E7}"/>
              </a:ext>
            </a:extLst>
          </p:cNvPr>
          <p:cNvSpPr>
            <a:spLocks noGrp="1" noChangeAspect="1"/>
          </p:cNvSpPr>
          <p:nvPr>
            <p:ph type="pic" sz="quarter" idx="22" hasCustomPrompt="1"/>
          </p:nvPr>
        </p:nvSpPr>
        <p:spPr bwMode="gray">
          <a:xfrm>
            <a:off x="875320" y="1728000"/>
            <a:ext cx="3240422" cy="1328298"/>
          </a:xfrm>
          <a:custGeom>
            <a:avLst/>
            <a:gdLst>
              <a:gd name="connsiteX0" fmla="*/ 0 w 3240000"/>
              <a:gd name="connsiteY0" fmla="*/ 0 h 1328298"/>
              <a:gd name="connsiteX1" fmla="*/ 3240000 w 3240000"/>
              <a:gd name="connsiteY1" fmla="*/ 0 h 1328298"/>
              <a:gd name="connsiteX2" fmla="*/ 3240000 w 3240000"/>
              <a:gd name="connsiteY2" fmla="*/ 1328298 h 1328298"/>
              <a:gd name="connsiteX3" fmla="*/ 2569306 w 3240000"/>
              <a:gd name="connsiteY3" fmla="*/ 1328298 h 1328298"/>
              <a:gd name="connsiteX4" fmla="*/ 506324 w 3240000"/>
              <a:gd name="connsiteY4" fmla="*/ 1328298 h 1328298"/>
              <a:gd name="connsiteX5" fmla="*/ 0 w 3240000"/>
              <a:gd name="connsiteY5" fmla="*/ 821977 h 1328298"/>
              <a:gd name="connsiteX0" fmla="*/ 0 w 3240000"/>
              <a:gd name="connsiteY0" fmla="*/ 0 h 1328298"/>
              <a:gd name="connsiteX1" fmla="*/ 3240000 w 3240000"/>
              <a:gd name="connsiteY1" fmla="*/ 0 h 1328298"/>
              <a:gd name="connsiteX2" fmla="*/ 3240000 w 3240000"/>
              <a:gd name="connsiteY2" fmla="*/ 1328298 h 1328298"/>
              <a:gd name="connsiteX3" fmla="*/ 506324 w 3240000"/>
              <a:gd name="connsiteY3" fmla="*/ 1328298 h 1328298"/>
              <a:gd name="connsiteX4" fmla="*/ 0 w 3240000"/>
              <a:gd name="connsiteY4" fmla="*/ 821977 h 1328298"/>
              <a:gd name="connsiteX5" fmla="*/ 0 w 3240000"/>
              <a:gd name="connsiteY5" fmla="*/ 0 h 132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0000" h="1328298">
                <a:moveTo>
                  <a:pt x="0" y="0"/>
                </a:moveTo>
                <a:lnTo>
                  <a:pt x="3240000" y="0"/>
                </a:lnTo>
                <a:lnTo>
                  <a:pt x="3240000" y="1328298"/>
                </a:lnTo>
                <a:lnTo>
                  <a:pt x="506324" y="1328298"/>
                </a:lnTo>
                <a:lnTo>
                  <a:pt x="0" y="821977"/>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0" name="Picture 2">
            <a:extLst>
              <a:ext uri="{FF2B5EF4-FFF2-40B4-BE49-F238E27FC236}">
                <a16:creationId xmlns:a16="http://schemas.microsoft.com/office/drawing/2014/main" id="{9E3013F0-9CEB-4AA6-A576-1847AC07E85C}"/>
              </a:ext>
            </a:extLst>
          </p:cNvPr>
          <p:cNvSpPr>
            <a:spLocks noGrp="1" noChangeAspect="1"/>
          </p:cNvSpPr>
          <p:nvPr>
            <p:ph type="pic" sz="quarter" idx="23" hasCustomPrompt="1"/>
          </p:nvPr>
        </p:nvSpPr>
        <p:spPr bwMode="gray">
          <a:xfrm>
            <a:off x="4475788" y="1728000"/>
            <a:ext cx="3240422" cy="1328298"/>
          </a:xfrm>
          <a:custGeom>
            <a:avLst/>
            <a:gdLst>
              <a:gd name="connsiteX0" fmla="*/ 0 w 3240000"/>
              <a:gd name="connsiteY0" fmla="*/ 0 h 1328298"/>
              <a:gd name="connsiteX1" fmla="*/ 3240000 w 3240000"/>
              <a:gd name="connsiteY1" fmla="*/ 0 h 1328298"/>
              <a:gd name="connsiteX2" fmla="*/ 3240000 w 3240000"/>
              <a:gd name="connsiteY2" fmla="*/ 1328298 h 1328298"/>
              <a:gd name="connsiteX3" fmla="*/ 2569306 w 3240000"/>
              <a:gd name="connsiteY3" fmla="*/ 1328298 h 1328298"/>
              <a:gd name="connsiteX4" fmla="*/ 506324 w 3240000"/>
              <a:gd name="connsiteY4" fmla="*/ 1328298 h 1328298"/>
              <a:gd name="connsiteX5" fmla="*/ 0 w 3240000"/>
              <a:gd name="connsiteY5" fmla="*/ 821977 h 1328298"/>
              <a:gd name="connsiteX0" fmla="*/ 0 w 3240000"/>
              <a:gd name="connsiteY0" fmla="*/ 0 h 1328298"/>
              <a:gd name="connsiteX1" fmla="*/ 3240000 w 3240000"/>
              <a:gd name="connsiteY1" fmla="*/ 0 h 1328298"/>
              <a:gd name="connsiteX2" fmla="*/ 3240000 w 3240000"/>
              <a:gd name="connsiteY2" fmla="*/ 1328298 h 1328298"/>
              <a:gd name="connsiteX3" fmla="*/ 506324 w 3240000"/>
              <a:gd name="connsiteY3" fmla="*/ 1328298 h 1328298"/>
              <a:gd name="connsiteX4" fmla="*/ 0 w 3240000"/>
              <a:gd name="connsiteY4" fmla="*/ 821977 h 1328298"/>
              <a:gd name="connsiteX5" fmla="*/ 0 w 3240000"/>
              <a:gd name="connsiteY5" fmla="*/ 0 h 132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0000" h="1328298">
                <a:moveTo>
                  <a:pt x="0" y="0"/>
                </a:moveTo>
                <a:lnTo>
                  <a:pt x="3240000" y="0"/>
                </a:lnTo>
                <a:lnTo>
                  <a:pt x="3240000" y="1328298"/>
                </a:lnTo>
                <a:lnTo>
                  <a:pt x="506324" y="1328298"/>
                </a:lnTo>
                <a:lnTo>
                  <a:pt x="0" y="821977"/>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2" name="Picture 3">
            <a:extLst>
              <a:ext uri="{FF2B5EF4-FFF2-40B4-BE49-F238E27FC236}">
                <a16:creationId xmlns:a16="http://schemas.microsoft.com/office/drawing/2014/main" id="{0D9A9C66-8ECC-4060-B15B-1209AEA23668}"/>
              </a:ext>
            </a:extLst>
          </p:cNvPr>
          <p:cNvSpPr>
            <a:spLocks noGrp="1" noChangeAspect="1"/>
          </p:cNvSpPr>
          <p:nvPr>
            <p:ph type="pic" sz="quarter" idx="25" hasCustomPrompt="1"/>
          </p:nvPr>
        </p:nvSpPr>
        <p:spPr bwMode="gray">
          <a:xfrm>
            <a:off x="8079927" y="1728000"/>
            <a:ext cx="3240422" cy="1328298"/>
          </a:xfrm>
          <a:custGeom>
            <a:avLst/>
            <a:gdLst>
              <a:gd name="connsiteX0" fmla="*/ 0 w 3240000"/>
              <a:gd name="connsiteY0" fmla="*/ 0 h 1328298"/>
              <a:gd name="connsiteX1" fmla="*/ 3240000 w 3240000"/>
              <a:gd name="connsiteY1" fmla="*/ 0 h 1328298"/>
              <a:gd name="connsiteX2" fmla="*/ 3240000 w 3240000"/>
              <a:gd name="connsiteY2" fmla="*/ 1328298 h 1328298"/>
              <a:gd name="connsiteX3" fmla="*/ 2569306 w 3240000"/>
              <a:gd name="connsiteY3" fmla="*/ 1328298 h 1328298"/>
              <a:gd name="connsiteX4" fmla="*/ 506324 w 3240000"/>
              <a:gd name="connsiteY4" fmla="*/ 1328298 h 1328298"/>
              <a:gd name="connsiteX5" fmla="*/ 0 w 3240000"/>
              <a:gd name="connsiteY5" fmla="*/ 821977 h 1328298"/>
              <a:gd name="connsiteX0" fmla="*/ 0 w 3240000"/>
              <a:gd name="connsiteY0" fmla="*/ 0 h 1328298"/>
              <a:gd name="connsiteX1" fmla="*/ 3240000 w 3240000"/>
              <a:gd name="connsiteY1" fmla="*/ 0 h 1328298"/>
              <a:gd name="connsiteX2" fmla="*/ 3240000 w 3240000"/>
              <a:gd name="connsiteY2" fmla="*/ 1328298 h 1328298"/>
              <a:gd name="connsiteX3" fmla="*/ 506324 w 3240000"/>
              <a:gd name="connsiteY3" fmla="*/ 1328298 h 1328298"/>
              <a:gd name="connsiteX4" fmla="*/ 0 w 3240000"/>
              <a:gd name="connsiteY4" fmla="*/ 821977 h 1328298"/>
              <a:gd name="connsiteX5" fmla="*/ 0 w 3240000"/>
              <a:gd name="connsiteY5" fmla="*/ 0 h 132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0000" h="1328298">
                <a:moveTo>
                  <a:pt x="0" y="0"/>
                </a:moveTo>
                <a:lnTo>
                  <a:pt x="3240000" y="0"/>
                </a:lnTo>
                <a:lnTo>
                  <a:pt x="3240000" y="1328298"/>
                </a:lnTo>
                <a:lnTo>
                  <a:pt x="506324" y="1328298"/>
                </a:lnTo>
                <a:lnTo>
                  <a:pt x="0" y="821977"/>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5" name="Text 1">
            <a:extLst>
              <a:ext uri="{FF2B5EF4-FFF2-40B4-BE49-F238E27FC236}">
                <a16:creationId xmlns:a16="http://schemas.microsoft.com/office/drawing/2014/main" id="{75AE3AC1-44A1-4B4C-9E22-9F77AE294B5B}"/>
              </a:ext>
            </a:extLst>
          </p:cNvPr>
          <p:cNvSpPr>
            <a:spLocks noGrp="1" noChangeAspect="1"/>
          </p:cNvSpPr>
          <p:nvPr>
            <p:ph type="body" sz="quarter" idx="27" hasCustomPrompt="1"/>
          </p:nvPr>
        </p:nvSpPr>
        <p:spPr bwMode="ltGray">
          <a:xfrm>
            <a:off x="875320" y="2540451"/>
            <a:ext cx="3240422" cy="3485948"/>
          </a:xfrm>
          <a:custGeom>
            <a:avLst/>
            <a:gdLst>
              <a:gd name="connsiteX0" fmla="*/ 0 w 3240000"/>
              <a:gd name="connsiteY0" fmla="*/ 0 h 3485948"/>
              <a:gd name="connsiteX1" fmla="*/ 506324 w 3240000"/>
              <a:gd name="connsiteY1" fmla="*/ 506321 h 3485948"/>
              <a:gd name="connsiteX2" fmla="*/ 3240000 w 3240000"/>
              <a:gd name="connsiteY2" fmla="*/ 506321 h 3485948"/>
              <a:gd name="connsiteX3" fmla="*/ 3240000 w 3240000"/>
              <a:gd name="connsiteY3" fmla="*/ 515846 h 3485948"/>
              <a:gd name="connsiteX4" fmla="*/ 3240000 w 3240000"/>
              <a:gd name="connsiteY4" fmla="*/ 3476423 h 3485948"/>
              <a:gd name="connsiteX5" fmla="*/ 3240000 w 3240000"/>
              <a:gd name="connsiteY5" fmla="*/ 3485948 h 3485948"/>
              <a:gd name="connsiteX6" fmla="*/ 0 w 3240000"/>
              <a:gd name="connsiteY6" fmla="*/ 3485948 h 3485948"/>
              <a:gd name="connsiteX7" fmla="*/ 0 w 3240000"/>
              <a:gd name="connsiteY7" fmla="*/ 3476423 h 3485948"/>
              <a:gd name="connsiteX8" fmla="*/ 0 w 3240000"/>
              <a:gd name="connsiteY8" fmla="*/ 9525 h 348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0" h="3485948">
                <a:moveTo>
                  <a:pt x="0" y="0"/>
                </a:moveTo>
                <a:lnTo>
                  <a:pt x="506324" y="506321"/>
                </a:lnTo>
                <a:lnTo>
                  <a:pt x="3240000" y="506321"/>
                </a:lnTo>
                <a:lnTo>
                  <a:pt x="3240000" y="515846"/>
                </a:lnTo>
                <a:lnTo>
                  <a:pt x="3240000" y="3476423"/>
                </a:lnTo>
                <a:lnTo>
                  <a:pt x="3240000" y="3485948"/>
                </a:lnTo>
                <a:lnTo>
                  <a:pt x="0" y="3485948"/>
                </a:lnTo>
                <a:lnTo>
                  <a:pt x="0" y="3476423"/>
                </a:lnTo>
                <a:lnTo>
                  <a:pt x="0" y="9525"/>
                </a:lnTo>
                <a:close/>
              </a:path>
            </a:pathLst>
          </a:custGeom>
          <a:solidFill>
            <a:schemeClr val="tx1"/>
          </a:solidFill>
        </p:spPr>
        <p:txBody>
          <a:bodyPr wrap="square" lIns="180000" tIns="756000" rIns="180000" bIns="180000">
            <a:noAutofit/>
          </a:bodyPr>
          <a:lstStyle>
            <a:lvl1pPr marL="0" indent="0" algn="l">
              <a:buNone/>
              <a:defRPr sz="1800">
                <a:solidFill>
                  <a:schemeClr val="bg1"/>
                </a:solidFill>
              </a:defRPr>
            </a:lvl1pPr>
            <a:lvl2pPr marL="450000" indent="0">
              <a:buNone/>
              <a:defRPr/>
            </a:lvl2pPr>
          </a:lstStyle>
          <a:p>
            <a:pPr lvl="0"/>
            <a:r>
              <a:rPr lang="en-US" dirty="0"/>
              <a:t>Click to add text</a:t>
            </a:r>
          </a:p>
        </p:txBody>
      </p:sp>
      <p:sp>
        <p:nvSpPr>
          <p:cNvPr id="36" name="Text 2">
            <a:extLst>
              <a:ext uri="{FF2B5EF4-FFF2-40B4-BE49-F238E27FC236}">
                <a16:creationId xmlns:a16="http://schemas.microsoft.com/office/drawing/2014/main" id="{38ECA368-3E5D-4F4F-9CA4-1F6E4D0DF5DC}"/>
              </a:ext>
            </a:extLst>
          </p:cNvPr>
          <p:cNvSpPr>
            <a:spLocks noGrp="1" noChangeAspect="1"/>
          </p:cNvSpPr>
          <p:nvPr>
            <p:ph type="body" sz="quarter" idx="28" hasCustomPrompt="1"/>
          </p:nvPr>
        </p:nvSpPr>
        <p:spPr bwMode="ltGray">
          <a:xfrm>
            <a:off x="4475788" y="2540451"/>
            <a:ext cx="3240422" cy="3485948"/>
          </a:xfrm>
          <a:custGeom>
            <a:avLst/>
            <a:gdLst>
              <a:gd name="connsiteX0" fmla="*/ 0 w 3240000"/>
              <a:gd name="connsiteY0" fmla="*/ 0 h 3485948"/>
              <a:gd name="connsiteX1" fmla="*/ 506324 w 3240000"/>
              <a:gd name="connsiteY1" fmla="*/ 506321 h 3485948"/>
              <a:gd name="connsiteX2" fmla="*/ 3240000 w 3240000"/>
              <a:gd name="connsiteY2" fmla="*/ 506321 h 3485948"/>
              <a:gd name="connsiteX3" fmla="*/ 3240000 w 3240000"/>
              <a:gd name="connsiteY3" fmla="*/ 515846 h 3485948"/>
              <a:gd name="connsiteX4" fmla="*/ 3240000 w 3240000"/>
              <a:gd name="connsiteY4" fmla="*/ 3476423 h 3485948"/>
              <a:gd name="connsiteX5" fmla="*/ 3240000 w 3240000"/>
              <a:gd name="connsiteY5" fmla="*/ 3485948 h 3485948"/>
              <a:gd name="connsiteX6" fmla="*/ 0 w 3240000"/>
              <a:gd name="connsiteY6" fmla="*/ 3485948 h 3485948"/>
              <a:gd name="connsiteX7" fmla="*/ 0 w 3240000"/>
              <a:gd name="connsiteY7" fmla="*/ 3476423 h 3485948"/>
              <a:gd name="connsiteX8" fmla="*/ 0 w 3240000"/>
              <a:gd name="connsiteY8" fmla="*/ 9525 h 348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0" h="3485948">
                <a:moveTo>
                  <a:pt x="0" y="0"/>
                </a:moveTo>
                <a:lnTo>
                  <a:pt x="506324" y="506321"/>
                </a:lnTo>
                <a:lnTo>
                  <a:pt x="3240000" y="506321"/>
                </a:lnTo>
                <a:lnTo>
                  <a:pt x="3240000" y="515846"/>
                </a:lnTo>
                <a:lnTo>
                  <a:pt x="3240000" y="3476423"/>
                </a:lnTo>
                <a:lnTo>
                  <a:pt x="3240000" y="3485948"/>
                </a:lnTo>
                <a:lnTo>
                  <a:pt x="0" y="3485948"/>
                </a:lnTo>
                <a:lnTo>
                  <a:pt x="0" y="3476423"/>
                </a:lnTo>
                <a:lnTo>
                  <a:pt x="0" y="9525"/>
                </a:lnTo>
                <a:close/>
              </a:path>
            </a:pathLst>
          </a:custGeom>
          <a:solidFill>
            <a:schemeClr val="tx1"/>
          </a:solidFill>
        </p:spPr>
        <p:txBody>
          <a:bodyPr wrap="square" lIns="180000" tIns="756000" rIns="180000" bIns="180000">
            <a:noAutofit/>
          </a:bodyPr>
          <a:lstStyle>
            <a:lvl1pPr marL="0" indent="0" algn="l">
              <a:buNone/>
              <a:defRPr sz="1800">
                <a:solidFill>
                  <a:schemeClr val="bg1"/>
                </a:solidFill>
              </a:defRPr>
            </a:lvl1pPr>
            <a:lvl2pPr marL="450000" indent="0">
              <a:buNone/>
              <a:defRPr/>
            </a:lvl2pPr>
          </a:lstStyle>
          <a:p>
            <a:pPr lvl="0"/>
            <a:r>
              <a:rPr lang="en-US" dirty="0"/>
              <a:t>Click to add text</a:t>
            </a:r>
          </a:p>
        </p:txBody>
      </p:sp>
      <p:sp>
        <p:nvSpPr>
          <p:cNvPr id="37" name="Text 3">
            <a:extLst>
              <a:ext uri="{FF2B5EF4-FFF2-40B4-BE49-F238E27FC236}">
                <a16:creationId xmlns:a16="http://schemas.microsoft.com/office/drawing/2014/main" id="{CBB44A1D-5CA1-451B-89A0-75662B08E4EC}"/>
              </a:ext>
            </a:extLst>
          </p:cNvPr>
          <p:cNvSpPr>
            <a:spLocks noGrp="1" noChangeAspect="1"/>
          </p:cNvSpPr>
          <p:nvPr>
            <p:ph type="body" sz="quarter" idx="29" hasCustomPrompt="1"/>
          </p:nvPr>
        </p:nvSpPr>
        <p:spPr bwMode="ltGray">
          <a:xfrm>
            <a:off x="8079927" y="2540451"/>
            <a:ext cx="3240422" cy="3485948"/>
          </a:xfrm>
          <a:custGeom>
            <a:avLst/>
            <a:gdLst>
              <a:gd name="connsiteX0" fmla="*/ 0 w 3240000"/>
              <a:gd name="connsiteY0" fmla="*/ 0 h 3485948"/>
              <a:gd name="connsiteX1" fmla="*/ 506324 w 3240000"/>
              <a:gd name="connsiteY1" fmla="*/ 506321 h 3485948"/>
              <a:gd name="connsiteX2" fmla="*/ 3240000 w 3240000"/>
              <a:gd name="connsiteY2" fmla="*/ 506321 h 3485948"/>
              <a:gd name="connsiteX3" fmla="*/ 3240000 w 3240000"/>
              <a:gd name="connsiteY3" fmla="*/ 515846 h 3485948"/>
              <a:gd name="connsiteX4" fmla="*/ 3240000 w 3240000"/>
              <a:gd name="connsiteY4" fmla="*/ 3476423 h 3485948"/>
              <a:gd name="connsiteX5" fmla="*/ 3240000 w 3240000"/>
              <a:gd name="connsiteY5" fmla="*/ 3485948 h 3485948"/>
              <a:gd name="connsiteX6" fmla="*/ 0 w 3240000"/>
              <a:gd name="connsiteY6" fmla="*/ 3485948 h 3485948"/>
              <a:gd name="connsiteX7" fmla="*/ 0 w 3240000"/>
              <a:gd name="connsiteY7" fmla="*/ 3476423 h 3485948"/>
              <a:gd name="connsiteX8" fmla="*/ 0 w 3240000"/>
              <a:gd name="connsiteY8" fmla="*/ 9525 h 348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0" h="3485948">
                <a:moveTo>
                  <a:pt x="0" y="0"/>
                </a:moveTo>
                <a:lnTo>
                  <a:pt x="506324" y="506321"/>
                </a:lnTo>
                <a:lnTo>
                  <a:pt x="3240000" y="506321"/>
                </a:lnTo>
                <a:lnTo>
                  <a:pt x="3240000" y="515846"/>
                </a:lnTo>
                <a:lnTo>
                  <a:pt x="3240000" y="3476423"/>
                </a:lnTo>
                <a:lnTo>
                  <a:pt x="3240000" y="3485948"/>
                </a:lnTo>
                <a:lnTo>
                  <a:pt x="0" y="3485948"/>
                </a:lnTo>
                <a:lnTo>
                  <a:pt x="0" y="3476423"/>
                </a:lnTo>
                <a:lnTo>
                  <a:pt x="0" y="9525"/>
                </a:lnTo>
                <a:close/>
              </a:path>
            </a:pathLst>
          </a:custGeom>
          <a:solidFill>
            <a:schemeClr val="tx1"/>
          </a:solidFill>
        </p:spPr>
        <p:txBody>
          <a:bodyPr wrap="square" lIns="180000" tIns="756000" rIns="180000" bIns="180000">
            <a:noAutofit/>
          </a:bodyPr>
          <a:lstStyle>
            <a:lvl1pPr marL="0" indent="0" algn="l">
              <a:buNone/>
              <a:defRPr sz="1800">
                <a:solidFill>
                  <a:schemeClr val="bg1"/>
                </a:solidFill>
              </a:defRPr>
            </a:lvl1pPr>
            <a:lvl2pPr marL="450000" indent="0">
              <a:buNone/>
              <a:defRPr/>
            </a:lvl2pPr>
          </a:lstStyle>
          <a:p>
            <a:pPr lvl="0"/>
            <a:r>
              <a:rPr lang="en-US" dirty="0"/>
              <a:t>Click to add text</a:t>
            </a:r>
          </a:p>
        </p:txBody>
      </p:sp>
      <p:sp>
        <p:nvSpPr>
          <p:cNvPr id="15" name="Source">
            <a:extLst>
              <a:ext uri="{FF2B5EF4-FFF2-40B4-BE49-F238E27FC236}">
                <a16:creationId xmlns:a16="http://schemas.microsoft.com/office/drawing/2014/main" id="{A13CB053-C1A4-4C18-AA5A-603C2D6B88B7}"/>
              </a:ext>
            </a:extLst>
          </p:cNvPr>
          <p:cNvSpPr>
            <a:spLocks noGrp="1"/>
          </p:cNvSpPr>
          <p:nvPr>
            <p:ph type="body" sz="quarter" idx="30"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6" name="Title 5">
            <a:extLst>
              <a:ext uri="{FF2B5EF4-FFF2-40B4-BE49-F238E27FC236}">
                <a16:creationId xmlns:a16="http://schemas.microsoft.com/office/drawing/2014/main" id="{18A6EA19-9972-4045-958B-FA010A8B3A87}"/>
              </a:ext>
            </a:extLst>
          </p:cNvPr>
          <p:cNvSpPr>
            <a:spLocks noGrp="1"/>
          </p:cNvSpPr>
          <p:nvPr>
            <p:ph type="title"/>
          </p:nvPr>
        </p:nvSpPr>
        <p:spPr/>
        <p:txBody>
          <a:bodyPr/>
          <a:lstStyle/>
          <a:p>
            <a:r>
              <a:rPr lang="en-US"/>
              <a:t>Click to edit Master title style</a:t>
            </a:r>
          </a:p>
        </p:txBody>
      </p:sp>
      <p:sp>
        <p:nvSpPr>
          <p:cNvPr id="17" name="Subtitle 162">
            <a:extLst>
              <a:ext uri="{FF2B5EF4-FFF2-40B4-BE49-F238E27FC236}">
                <a16:creationId xmlns:a16="http://schemas.microsoft.com/office/drawing/2014/main" id="{932778EF-5BD3-4E48-A9F8-EE5BA91D26C9}"/>
              </a:ext>
            </a:extLst>
          </p:cNvPr>
          <p:cNvSpPr>
            <a:spLocks noGrp="1"/>
          </p:cNvSpPr>
          <p:nvPr>
            <p:ph type="subTitle" idx="31"/>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184797631"/>
      </p:ext>
    </p:extLst>
  </p:cSld>
  <p:clrMapOvr>
    <a:masterClrMapping/>
  </p:clrMapOvr>
  <p:hf hdr="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hree Pictures 2">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1" name="Picture 1">
            <a:extLst>
              <a:ext uri="{FF2B5EF4-FFF2-40B4-BE49-F238E27FC236}">
                <a16:creationId xmlns:a16="http://schemas.microsoft.com/office/drawing/2014/main" id="{FC3FF1EE-A267-4CF2-A783-A4AD6B011DFD}"/>
              </a:ext>
            </a:extLst>
          </p:cNvPr>
          <p:cNvSpPr>
            <a:spLocks noGrp="1" noChangeAspect="1"/>
          </p:cNvSpPr>
          <p:nvPr>
            <p:ph type="pic" sz="quarter" idx="16" hasCustomPrompt="1"/>
          </p:nvPr>
        </p:nvSpPr>
        <p:spPr bwMode="gray">
          <a:xfrm>
            <a:off x="875320" y="1728002"/>
            <a:ext cx="2520328" cy="2396543"/>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6" name="Picture 2">
            <a:extLst>
              <a:ext uri="{FF2B5EF4-FFF2-40B4-BE49-F238E27FC236}">
                <a16:creationId xmlns:a16="http://schemas.microsoft.com/office/drawing/2014/main" id="{715FDE98-F5C8-46CE-B50B-4B7D4AB760AC}"/>
              </a:ext>
            </a:extLst>
          </p:cNvPr>
          <p:cNvSpPr>
            <a:spLocks noGrp="1" noChangeAspect="1"/>
          </p:cNvSpPr>
          <p:nvPr>
            <p:ph type="pic" sz="quarter" idx="19" hasCustomPrompt="1"/>
          </p:nvPr>
        </p:nvSpPr>
        <p:spPr bwMode="gray">
          <a:xfrm>
            <a:off x="4475789" y="1728002"/>
            <a:ext cx="2520328" cy="2396543"/>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9" name="Picture 3">
            <a:extLst>
              <a:ext uri="{FF2B5EF4-FFF2-40B4-BE49-F238E27FC236}">
                <a16:creationId xmlns:a16="http://schemas.microsoft.com/office/drawing/2014/main" id="{D428E974-8355-468E-81C1-EA6B70E58E06}"/>
              </a:ext>
            </a:extLst>
          </p:cNvPr>
          <p:cNvSpPr>
            <a:spLocks noGrp="1" noChangeAspect="1"/>
          </p:cNvSpPr>
          <p:nvPr>
            <p:ph type="pic" sz="quarter" idx="22" hasCustomPrompt="1"/>
          </p:nvPr>
        </p:nvSpPr>
        <p:spPr bwMode="gray">
          <a:xfrm>
            <a:off x="8076257" y="1728002"/>
            <a:ext cx="2520328" cy="2396543"/>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5" name="Text 1">
            <a:extLst>
              <a:ext uri="{FF2B5EF4-FFF2-40B4-BE49-F238E27FC236}">
                <a16:creationId xmlns:a16="http://schemas.microsoft.com/office/drawing/2014/main" id="{6C7D239A-4848-4EC3-B386-76E1ECCBDC52}"/>
              </a:ext>
            </a:extLst>
          </p:cNvPr>
          <p:cNvSpPr>
            <a:spLocks noGrp="1"/>
          </p:cNvSpPr>
          <p:nvPr>
            <p:ph type="body" sz="quarter" idx="18" hasCustomPrompt="1"/>
          </p:nvPr>
        </p:nvSpPr>
        <p:spPr bwMode="gray">
          <a:xfrm>
            <a:off x="875320" y="4406400"/>
            <a:ext cx="3240422" cy="1620000"/>
          </a:xfrm>
        </p:spPr>
        <p:txBody>
          <a:bodyPr/>
          <a:lstStyle>
            <a:lvl1pPr marL="0" indent="0" algn="l">
              <a:buNone/>
              <a:defRPr sz="1800"/>
            </a:lvl1pPr>
            <a:lvl2pPr marL="450000" indent="0">
              <a:buNone/>
              <a:defRPr/>
            </a:lvl2pPr>
          </a:lstStyle>
          <a:p>
            <a:pPr lvl="0"/>
            <a:r>
              <a:rPr lang="en-US" dirty="0"/>
              <a:t>Click to add text</a:t>
            </a:r>
          </a:p>
        </p:txBody>
      </p:sp>
      <p:sp>
        <p:nvSpPr>
          <p:cNvPr id="17" name="Text 2">
            <a:extLst>
              <a:ext uri="{FF2B5EF4-FFF2-40B4-BE49-F238E27FC236}">
                <a16:creationId xmlns:a16="http://schemas.microsoft.com/office/drawing/2014/main" id="{6A6877E9-6F85-4098-84C8-CE6E67298D0C}"/>
              </a:ext>
            </a:extLst>
          </p:cNvPr>
          <p:cNvSpPr>
            <a:spLocks noGrp="1"/>
          </p:cNvSpPr>
          <p:nvPr>
            <p:ph type="body" sz="quarter" idx="20" hasCustomPrompt="1"/>
          </p:nvPr>
        </p:nvSpPr>
        <p:spPr bwMode="gray">
          <a:xfrm>
            <a:off x="4475788" y="4406400"/>
            <a:ext cx="3240422" cy="1620000"/>
          </a:xfrm>
        </p:spPr>
        <p:txBody>
          <a:bodyPr/>
          <a:lstStyle>
            <a:lvl1pPr marL="0" indent="0" algn="l">
              <a:buNone/>
              <a:defRPr sz="1800"/>
            </a:lvl1pPr>
            <a:lvl2pPr marL="450000" indent="0">
              <a:buNone/>
              <a:defRPr/>
            </a:lvl2pPr>
          </a:lstStyle>
          <a:p>
            <a:pPr lvl="0"/>
            <a:r>
              <a:rPr lang="en-US" dirty="0"/>
              <a:t>Click to add text</a:t>
            </a:r>
          </a:p>
        </p:txBody>
      </p:sp>
      <p:sp>
        <p:nvSpPr>
          <p:cNvPr id="18" name="Text 3">
            <a:extLst>
              <a:ext uri="{FF2B5EF4-FFF2-40B4-BE49-F238E27FC236}">
                <a16:creationId xmlns:a16="http://schemas.microsoft.com/office/drawing/2014/main" id="{24C379D1-94EE-455B-B9D4-47F4C5A1532D}"/>
              </a:ext>
            </a:extLst>
          </p:cNvPr>
          <p:cNvSpPr>
            <a:spLocks noGrp="1"/>
          </p:cNvSpPr>
          <p:nvPr>
            <p:ph type="body" sz="quarter" idx="21" hasCustomPrompt="1"/>
          </p:nvPr>
        </p:nvSpPr>
        <p:spPr bwMode="gray">
          <a:xfrm>
            <a:off x="8076257" y="4406400"/>
            <a:ext cx="3240422" cy="1620000"/>
          </a:xfrm>
        </p:spPr>
        <p:txBody>
          <a:bodyPr/>
          <a:lstStyle>
            <a:lvl1pPr marL="0" indent="0" algn="l">
              <a:buNone/>
              <a:defRPr sz="1800"/>
            </a:lvl1pPr>
            <a:lvl2pPr marL="450000" indent="0">
              <a:buNone/>
              <a:defRPr/>
            </a:lvl2pPr>
          </a:lstStyle>
          <a:p>
            <a:pPr lvl="0"/>
            <a:r>
              <a:rPr lang="en-US" dirty="0"/>
              <a:t>Click to add text</a:t>
            </a:r>
          </a:p>
        </p:txBody>
      </p:sp>
      <p:sp>
        <p:nvSpPr>
          <p:cNvPr id="6" name="Title 5">
            <a:extLst>
              <a:ext uri="{FF2B5EF4-FFF2-40B4-BE49-F238E27FC236}">
                <a16:creationId xmlns:a16="http://schemas.microsoft.com/office/drawing/2014/main" id="{25CA62DF-1C08-40D9-938E-3B513A4758DE}"/>
              </a:ext>
            </a:extLst>
          </p:cNvPr>
          <p:cNvSpPr>
            <a:spLocks noGrp="1"/>
          </p:cNvSpPr>
          <p:nvPr>
            <p:ph type="title"/>
          </p:nvPr>
        </p:nvSpPr>
        <p:spPr/>
        <p:txBody>
          <a:bodyPr/>
          <a:lstStyle/>
          <a:p>
            <a:r>
              <a:rPr lang="en-US"/>
              <a:t>Click to edit Master title style</a:t>
            </a:r>
          </a:p>
        </p:txBody>
      </p:sp>
      <p:sp>
        <p:nvSpPr>
          <p:cNvPr id="20" name="Source">
            <a:extLst>
              <a:ext uri="{FF2B5EF4-FFF2-40B4-BE49-F238E27FC236}">
                <a16:creationId xmlns:a16="http://schemas.microsoft.com/office/drawing/2014/main" id="{FEC6118A-39DD-402A-A664-A2B0E97728A8}"/>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1" name="Subtitle 162">
            <a:extLst>
              <a:ext uri="{FF2B5EF4-FFF2-40B4-BE49-F238E27FC236}">
                <a16:creationId xmlns:a16="http://schemas.microsoft.com/office/drawing/2014/main" id="{D58B178D-6180-437D-B115-FE5B4E940899}"/>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406026965"/>
      </p:ext>
    </p:extLst>
  </p:cSld>
  <p:clrMapOvr>
    <a:masterClrMapping/>
  </p:clrMapOvr>
  <p:hf hdr="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Four Pictur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1" name="Picture 1">
            <a:extLst>
              <a:ext uri="{FF2B5EF4-FFF2-40B4-BE49-F238E27FC236}">
                <a16:creationId xmlns:a16="http://schemas.microsoft.com/office/drawing/2014/main" id="{076BBC88-EE59-4A0C-8114-1A57A6F1452E}"/>
              </a:ext>
            </a:extLst>
          </p:cNvPr>
          <p:cNvSpPr>
            <a:spLocks noGrp="1" noChangeAspect="1"/>
          </p:cNvSpPr>
          <p:nvPr>
            <p:ph type="pic" sz="quarter" idx="19" hasCustomPrompt="1"/>
          </p:nvPr>
        </p:nvSpPr>
        <p:spPr bwMode="gray">
          <a:xfrm>
            <a:off x="875320"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6" name="Picture 2">
            <a:extLst>
              <a:ext uri="{FF2B5EF4-FFF2-40B4-BE49-F238E27FC236}">
                <a16:creationId xmlns:a16="http://schemas.microsoft.com/office/drawing/2014/main" id="{E0155104-48F4-49DF-AE6D-1833675D0EFD}"/>
              </a:ext>
            </a:extLst>
          </p:cNvPr>
          <p:cNvSpPr>
            <a:spLocks noGrp="1" noChangeAspect="1"/>
          </p:cNvSpPr>
          <p:nvPr>
            <p:ph type="pic" sz="quarter" idx="22" hasCustomPrompt="1"/>
          </p:nvPr>
        </p:nvSpPr>
        <p:spPr bwMode="gray">
          <a:xfrm>
            <a:off x="3575671"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21" name="Picture 3">
            <a:extLst>
              <a:ext uri="{FF2B5EF4-FFF2-40B4-BE49-F238E27FC236}">
                <a16:creationId xmlns:a16="http://schemas.microsoft.com/office/drawing/2014/main" id="{F444BF40-972E-42FE-B358-865E742401ED}"/>
              </a:ext>
            </a:extLst>
          </p:cNvPr>
          <p:cNvSpPr>
            <a:spLocks noGrp="1" noChangeAspect="1"/>
          </p:cNvSpPr>
          <p:nvPr>
            <p:ph type="pic" sz="quarter" idx="24" hasCustomPrompt="1"/>
          </p:nvPr>
        </p:nvSpPr>
        <p:spPr bwMode="gray">
          <a:xfrm>
            <a:off x="6276023"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23" name="Picture 4">
            <a:extLst>
              <a:ext uri="{FF2B5EF4-FFF2-40B4-BE49-F238E27FC236}">
                <a16:creationId xmlns:a16="http://schemas.microsoft.com/office/drawing/2014/main" id="{B1BAF121-97D3-4A42-9106-E8A15B66932D}"/>
              </a:ext>
            </a:extLst>
          </p:cNvPr>
          <p:cNvSpPr>
            <a:spLocks noGrp="1" noChangeAspect="1"/>
          </p:cNvSpPr>
          <p:nvPr>
            <p:ph type="pic" sz="quarter" idx="26" hasCustomPrompt="1"/>
          </p:nvPr>
        </p:nvSpPr>
        <p:spPr bwMode="gray">
          <a:xfrm>
            <a:off x="8976374"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3" name="Text 1">
            <a:extLst>
              <a:ext uri="{FF2B5EF4-FFF2-40B4-BE49-F238E27FC236}">
                <a16:creationId xmlns:a16="http://schemas.microsoft.com/office/drawing/2014/main" id="{430DF499-7BFE-4BBD-A0BE-D89C452DEC9A}"/>
              </a:ext>
            </a:extLst>
          </p:cNvPr>
          <p:cNvSpPr>
            <a:spLocks noGrp="1"/>
          </p:cNvSpPr>
          <p:nvPr>
            <p:ph type="body" sz="quarter" idx="21" hasCustomPrompt="1"/>
          </p:nvPr>
        </p:nvSpPr>
        <p:spPr bwMode="gray">
          <a:xfrm>
            <a:off x="875320"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20" name="Text 2">
            <a:extLst>
              <a:ext uri="{FF2B5EF4-FFF2-40B4-BE49-F238E27FC236}">
                <a16:creationId xmlns:a16="http://schemas.microsoft.com/office/drawing/2014/main" id="{71DF7585-A500-42E1-AA5E-0D5AB7B2F91A}"/>
              </a:ext>
            </a:extLst>
          </p:cNvPr>
          <p:cNvSpPr>
            <a:spLocks noGrp="1"/>
          </p:cNvSpPr>
          <p:nvPr>
            <p:ph type="body" sz="quarter" idx="23" hasCustomPrompt="1"/>
          </p:nvPr>
        </p:nvSpPr>
        <p:spPr bwMode="gray">
          <a:xfrm>
            <a:off x="3575671"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22" name="Text 3">
            <a:extLst>
              <a:ext uri="{FF2B5EF4-FFF2-40B4-BE49-F238E27FC236}">
                <a16:creationId xmlns:a16="http://schemas.microsoft.com/office/drawing/2014/main" id="{B3C64076-E695-45C5-AD2C-2494A28FE8E2}"/>
              </a:ext>
            </a:extLst>
          </p:cNvPr>
          <p:cNvSpPr>
            <a:spLocks noGrp="1"/>
          </p:cNvSpPr>
          <p:nvPr>
            <p:ph type="body" sz="quarter" idx="25" hasCustomPrompt="1"/>
          </p:nvPr>
        </p:nvSpPr>
        <p:spPr bwMode="gray">
          <a:xfrm>
            <a:off x="6276023"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24" name="Text 4">
            <a:extLst>
              <a:ext uri="{FF2B5EF4-FFF2-40B4-BE49-F238E27FC236}">
                <a16:creationId xmlns:a16="http://schemas.microsoft.com/office/drawing/2014/main" id="{5EAD866D-D2B4-4EA5-9599-5405A409C0EB}"/>
              </a:ext>
            </a:extLst>
          </p:cNvPr>
          <p:cNvSpPr>
            <a:spLocks noGrp="1"/>
          </p:cNvSpPr>
          <p:nvPr>
            <p:ph type="body" sz="quarter" idx="27" hasCustomPrompt="1"/>
          </p:nvPr>
        </p:nvSpPr>
        <p:spPr bwMode="gray">
          <a:xfrm>
            <a:off x="8976374"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6" name="Title 5">
            <a:extLst>
              <a:ext uri="{FF2B5EF4-FFF2-40B4-BE49-F238E27FC236}">
                <a16:creationId xmlns:a16="http://schemas.microsoft.com/office/drawing/2014/main" id="{42417A6C-2482-46FF-A3E0-1C637055A609}"/>
              </a:ext>
            </a:extLst>
          </p:cNvPr>
          <p:cNvSpPr>
            <a:spLocks noGrp="1"/>
          </p:cNvSpPr>
          <p:nvPr>
            <p:ph type="title"/>
          </p:nvPr>
        </p:nvSpPr>
        <p:spPr/>
        <p:txBody>
          <a:bodyPr/>
          <a:lstStyle/>
          <a:p>
            <a:r>
              <a:rPr lang="en-US"/>
              <a:t>Click to edit Master title style</a:t>
            </a:r>
          </a:p>
        </p:txBody>
      </p:sp>
      <p:sp>
        <p:nvSpPr>
          <p:cNvPr id="18" name="Source">
            <a:extLst>
              <a:ext uri="{FF2B5EF4-FFF2-40B4-BE49-F238E27FC236}">
                <a16:creationId xmlns:a16="http://schemas.microsoft.com/office/drawing/2014/main" id="{66777615-35FD-4FBD-BB4A-C716D90996E9}"/>
              </a:ext>
            </a:extLst>
          </p:cNvPr>
          <p:cNvSpPr>
            <a:spLocks noGrp="1"/>
          </p:cNvSpPr>
          <p:nvPr>
            <p:ph type="body" sz="quarter" idx="30"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9" name="Subtitle 162">
            <a:extLst>
              <a:ext uri="{FF2B5EF4-FFF2-40B4-BE49-F238E27FC236}">
                <a16:creationId xmlns:a16="http://schemas.microsoft.com/office/drawing/2014/main" id="{880FFAD1-77D6-4BDF-A0D9-5F3B96350124}"/>
              </a:ext>
            </a:extLst>
          </p:cNvPr>
          <p:cNvSpPr>
            <a:spLocks noGrp="1"/>
          </p:cNvSpPr>
          <p:nvPr>
            <p:ph type="subTitle" idx="31"/>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13886840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Agenda 2">
    <p:spTree>
      <p:nvGrpSpPr>
        <p:cNvPr id="1" name=""/>
        <p:cNvGrpSpPr/>
        <p:nvPr/>
      </p:nvGrpSpPr>
      <p:grpSpPr>
        <a:xfrm>
          <a:off x="0" y="0"/>
          <a:ext cx="0" cy="0"/>
          <a:chOff x="0" y="0"/>
          <a:chExt cx="0" cy="0"/>
        </a:xfrm>
      </p:grpSpPr>
      <p:sp>
        <p:nvSpPr>
          <p:cNvPr id="120" name="Background Color">
            <a:extLst>
              <a:ext uri="{FF2B5EF4-FFF2-40B4-BE49-F238E27FC236}">
                <a16:creationId xmlns:a16="http://schemas.microsoft.com/office/drawing/2014/main" id="{34880DE7-0854-4F63-BAC5-209E361A8077}"/>
              </a:ext>
            </a:extLst>
          </p:cNvPr>
          <p:cNvSpPr>
            <a:spLocks noChangeAspect="1"/>
          </p:cNvSpPr>
          <p:nvPr/>
        </p:nvSpPr>
        <p:spPr bwMode="hidden">
          <a:xfrm>
            <a:off x="0"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164" name="Shapes">
            <a:extLst>
              <a:ext uri="{FF2B5EF4-FFF2-40B4-BE49-F238E27FC236}">
                <a16:creationId xmlns:a16="http://schemas.microsoft.com/office/drawing/2014/main" id="{A088D1C3-37F7-4EE2-877C-7EEECE0714D2}"/>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165" name="Shapes 8">
              <a:extLst>
                <a:ext uri="{FF2B5EF4-FFF2-40B4-BE49-F238E27FC236}">
                  <a16:creationId xmlns:a16="http://schemas.microsoft.com/office/drawing/2014/main" id="{CF65619F-9575-41E6-87DB-8FE5EAF6A712}"/>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169" name="Shapes 7">
              <a:extLst>
                <a:ext uri="{FF2B5EF4-FFF2-40B4-BE49-F238E27FC236}">
                  <a16:creationId xmlns:a16="http://schemas.microsoft.com/office/drawing/2014/main" id="{7C370CAC-C6B4-4AC9-B829-C1B6E4999E1E}"/>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171" name="Shapes 6">
              <a:extLst>
                <a:ext uri="{FF2B5EF4-FFF2-40B4-BE49-F238E27FC236}">
                  <a16:creationId xmlns:a16="http://schemas.microsoft.com/office/drawing/2014/main" id="{65C78E22-4252-4A07-87C3-7F409074FB9D}"/>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172" name="Shapes 5">
              <a:extLst>
                <a:ext uri="{FF2B5EF4-FFF2-40B4-BE49-F238E27FC236}">
                  <a16:creationId xmlns:a16="http://schemas.microsoft.com/office/drawing/2014/main" id="{322B63F2-A815-4B70-AF42-312F028ABA3A}"/>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3" name="Shapes 4">
              <a:extLst>
                <a:ext uri="{FF2B5EF4-FFF2-40B4-BE49-F238E27FC236}">
                  <a16:creationId xmlns:a16="http://schemas.microsoft.com/office/drawing/2014/main" id="{325B407E-8354-4078-9E5D-B4444BC3C012}"/>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174" name="Shapes 3">
              <a:extLst>
                <a:ext uri="{FF2B5EF4-FFF2-40B4-BE49-F238E27FC236}">
                  <a16:creationId xmlns:a16="http://schemas.microsoft.com/office/drawing/2014/main" id="{B93B89FB-6BB1-4CCF-8CC0-7BF225323896}"/>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5" name="Shapes 2">
              <a:extLst>
                <a:ext uri="{FF2B5EF4-FFF2-40B4-BE49-F238E27FC236}">
                  <a16:creationId xmlns:a16="http://schemas.microsoft.com/office/drawing/2014/main" id="{5D857055-6182-4651-95FA-FFE651393403}"/>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176" name="Shapes 1">
              <a:extLst>
                <a:ext uri="{FF2B5EF4-FFF2-40B4-BE49-F238E27FC236}">
                  <a16:creationId xmlns:a16="http://schemas.microsoft.com/office/drawing/2014/main" id="{16D924E1-3E85-4F56-A969-ABE4BB802BE3}"/>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black"/>
        <p:txBody>
          <a:bodyPr/>
          <a:lstStyle>
            <a:lvl1pPr>
              <a:defRPr>
                <a:solidFill>
                  <a:schemeClr val="bg1"/>
                </a:solidFill>
              </a:defRPr>
            </a:lvl1pPr>
          </a:lstStyle>
          <a:p>
            <a:fld id="{70348D18-24B4-454F-96E3-205518DB4728}"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black"/>
        <p:txBody>
          <a:bodyPr/>
          <a:lstStyle>
            <a:lvl1pPr>
              <a:defRPr>
                <a:solidFill>
                  <a:srgbClr val="EB2814"/>
                </a:solidFill>
              </a:defRPr>
            </a:lvl1p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black"/>
        <p:txBody>
          <a:bodyPr/>
          <a:lstStyle>
            <a:lvl1pPr>
              <a:defRPr>
                <a:solidFill>
                  <a:schemeClr val="bg1"/>
                </a:solidFill>
              </a:defRPr>
            </a:lvl1pPr>
          </a:lstStyle>
          <a:p>
            <a:fld id="{9BA64535-EB95-46A3-946F-02B63C705F51}" type="slidenum">
              <a:rPr lang="en-US" smtClean="0"/>
              <a:t>‹#›</a:t>
            </a:fld>
            <a:endParaRPr lang="en-US"/>
          </a:p>
        </p:txBody>
      </p:sp>
      <p:sp>
        <p:nvSpPr>
          <p:cNvPr id="168" name="Content">
            <a:extLst>
              <a:ext uri="{FF2B5EF4-FFF2-40B4-BE49-F238E27FC236}">
                <a16:creationId xmlns:a16="http://schemas.microsoft.com/office/drawing/2014/main" id="{2CAAD4CF-E2CF-4BA7-80ED-4E788D91AFF3}"/>
              </a:ext>
            </a:extLst>
          </p:cNvPr>
          <p:cNvSpPr>
            <a:spLocks noGrp="1"/>
          </p:cNvSpPr>
          <p:nvPr>
            <p:ph idx="1" hasCustomPrompt="1"/>
          </p:nvPr>
        </p:nvSpPr>
        <p:spPr bwMode="black">
          <a:xfrm>
            <a:off x="875321" y="1728000"/>
            <a:ext cx="6840885" cy="429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92" name="Points">
            <a:extLst>
              <a:ext uri="{FF2B5EF4-FFF2-40B4-BE49-F238E27FC236}">
                <a16:creationId xmlns:a16="http://schemas.microsoft.com/office/drawing/2014/main" id="{C2DA179D-C546-48D5-9D39-0C15DCE12F71}"/>
              </a:ext>
            </a:extLst>
          </p:cNvPr>
          <p:cNvGrpSpPr>
            <a:grpSpLocks noChangeAspect="1"/>
          </p:cNvGrpSpPr>
          <p:nvPr/>
        </p:nvGrpSpPr>
        <p:grpSpPr bwMode="black">
          <a:xfrm>
            <a:off x="9087583" y="217347"/>
            <a:ext cx="2619929" cy="5114016"/>
            <a:chOff x="9086400" y="206929"/>
            <a:chExt cx="2619588" cy="5114016"/>
          </a:xfrm>
          <a:solidFill>
            <a:schemeClr val="bg1"/>
          </a:solidFill>
        </p:grpSpPr>
        <p:sp>
          <p:nvSpPr>
            <p:cNvPr id="193" name="Freihandform: Form 192">
              <a:extLst>
                <a:ext uri="{FF2B5EF4-FFF2-40B4-BE49-F238E27FC236}">
                  <a16:creationId xmlns:a16="http://schemas.microsoft.com/office/drawing/2014/main" id="{41E89231-4AC7-4A5A-8D9E-7FBDE57461B9}"/>
                </a:ext>
              </a:extLst>
            </p:cNvPr>
            <p:cNvSpPr/>
            <p:nvPr/>
          </p:nvSpPr>
          <p:spPr bwMode="black">
            <a:xfrm>
              <a:off x="9086400" y="2707026"/>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08E9BE39-750C-4338-8574-869CE079E6C2}"/>
                </a:ext>
              </a:extLst>
            </p:cNvPr>
            <p:cNvSpPr/>
            <p:nvPr/>
          </p:nvSpPr>
          <p:spPr bwMode="black">
            <a:xfrm>
              <a:off x="10336344" y="2707026"/>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4E89751-8A78-49FC-8C58-D71DCC8DDD7A}"/>
                </a:ext>
              </a:extLst>
            </p:cNvPr>
            <p:cNvSpPr/>
            <p:nvPr/>
          </p:nvSpPr>
          <p:spPr bwMode="black">
            <a:xfrm>
              <a:off x="11586497" y="270702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66554673-C8C1-40F4-B5B2-B9CF8F8A3F28}"/>
                </a:ext>
              </a:extLst>
            </p:cNvPr>
            <p:cNvSpPr/>
            <p:nvPr/>
          </p:nvSpPr>
          <p:spPr bwMode="black">
            <a:xfrm>
              <a:off x="9086400" y="3957180"/>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A89DCB9A-F04B-4A34-A066-EA1941E017AF}"/>
                </a:ext>
              </a:extLst>
            </p:cNvPr>
            <p:cNvSpPr/>
            <p:nvPr/>
          </p:nvSpPr>
          <p:spPr bwMode="black">
            <a:xfrm>
              <a:off x="10336344" y="3957180"/>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B6B1561C-FD2E-446B-A10B-D69EF4AF4B50}"/>
                </a:ext>
              </a:extLst>
            </p:cNvPr>
            <p:cNvSpPr/>
            <p:nvPr/>
          </p:nvSpPr>
          <p:spPr bwMode="black">
            <a:xfrm>
              <a:off x="11586497" y="395718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3ECCEE51-B29D-49E3-B57C-58264375662A}"/>
                </a:ext>
              </a:extLst>
            </p:cNvPr>
            <p:cNvSpPr/>
            <p:nvPr/>
          </p:nvSpPr>
          <p:spPr bwMode="black">
            <a:xfrm>
              <a:off x="9086400" y="5207334"/>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4333BC54-6DEE-41AC-B202-009066651E0C}"/>
                </a:ext>
              </a:extLst>
            </p:cNvPr>
            <p:cNvSpPr/>
            <p:nvPr/>
          </p:nvSpPr>
          <p:spPr bwMode="black">
            <a:xfrm>
              <a:off x="10336344" y="5207334"/>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B41AEF5F-9B86-4D36-8725-6632D8D79571}"/>
                </a:ext>
              </a:extLst>
            </p:cNvPr>
            <p:cNvSpPr/>
            <p:nvPr/>
          </p:nvSpPr>
          <p:spPr bwMode="black">
            <a:xfrm>
              <a:off x="11586497" y="520733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58632FB6-6A8E-4122-84F8-2B0B826C9EEA}"/>
                </a:ext>
              </a:extLst>
            </p:cNvPr>
            <p:cNvSpPr/>
            <p:nvPr/>
          </p:nvSpPr>
          <p:spPr bwMode="black">
            <a:xfrm>
              <a:off x="11586497"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E5707E3C-9D35-4ABC-A1EE-9883D57165C5}"/>
                </a:ext>
              </a:extLst>
            </p:cNvPr>
            <p:cNvSpPr/>
            <p:nvPr/>
          </p:nvSpPr>
          <p:spPr bwMode="black">
            <a:xfrm>
              <a:off x="11586497"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197F144A-0654-4E94-88CA-214628BF66E3}"/>
                </a:ext>
              </a:extLst>
            </p:cNvPr>
            <p:cNvSpPr/>
            <p:nvPr/>
          </p:nvSpPr>
          <p:spPr bwMode="black">
            <a:xfrm>
              <a:off x="10336344"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F4E892F8-CBE6-45E2-8733-591AB3181F47}"/>
                </a:ext>
              </a:extLst>
            </p:cNvPr>
            <p:cNvSpPr/>
            <p:nvPr/>
          </p:nvSpPr>
          <p:spPr bwMode="black">
            <a:xfrm>
              <a:off x="10336344"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6" name="Freihandform: Form 205">
              <a:extLst>
                <a:ext uri="{FF2B5EF4-FFF2-40B4-BE49-F238E27FC236}">
                  <a16:creationId xmlns:a16="http://schemas.microsoft.com/office/drawing/2014/main" id="{4FADF628-4DDA-4A5C-85FE-A0FA0ED33B73}"/>
                </a:ext>
              </a:extLst>
            </p:cNvPr>
            <p:cNvSpPr/>
            <p:nvPr/>
          </p:nvSpPr>
          <p:spPr bwMode="black">
            <a:xfrm>
              <a:off x="9086400"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182E4719-DE37-4EDC-9DD5-66E817305E32}"/>
                </a:ext>
              </a:extLst>
            </p:cNvPr>
            <p:cNvSpPr/>
            <p:nvPr/>
          </p:nvSpPr>
          <p:spPr bwMode="black">
            <a:xfrm>
              <a:off x="9086400"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67" name="Source">
            <a:extLst>
              <a:ext uri="{FF2B5EF4-FFF2-40B4-BE49-F238E27FC236}">
                <a16:creationId xmlns:a16="http://schemas.microsoft.com/office/drawing/2014/main" id="{EDF3A265-6C6A-46ED-A751-73B3DEEB924B}"/>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chemeClr val="bg1"/>
                </a:solidFill>
              </a:defRPr>
            </a:lvl1pPr>
          </a:lstStyle>
          <a:p>
            <a:pPr lvl="0"/>
            <a:r>
              <a:rPr lang="en-US" dirty="0"/>
              <a:t>Source:</a:t>
            </a:r>
          </a:p>
        </p:txBody>
      </p:sp>
      <p:grpSp>
        <p:nvGrpSpPr>
          <p:cNvPr id="83" name="Logo">
            <a:extLst>
              <a:ext uri="{FF2B5EF4-FFF2-40B4-BE49-F238E27FC236}">
                <a16:creationId xmlns:a16="http://schemas.microsoft.com/office/drawing/2014/main" id="{2E1FCB12-3381-444F-B8A1-B8CD3F9D99C1}"/>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B1A98A99-6723-464D-B9CC-BB3D970DB469}"/>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A80FE888-0B50-4ADB-9CCE-08F3064552EE}"/>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6FD3EBAA-7EB2-472D-8A17-5DF413E49D4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750D0879-2F96-4CE0-9A0A-81734C37BA46}"/>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1E40E267-9395-4579-A639-CE15AEE3E778}"/>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CABA217D-C684-48FB-9D81-7BA541D103D0}"/>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B705AD7-E311-47FF-B9EC-A34C92EB52D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286860DA-FC66-4295-8FA6-FE16F34252E4}"/>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AF2EF311-79D3-4ACD-8428-01C505848ABD}"/>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91709DF6-BE76-41B3-96E0-0D92C496204E}"/>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316FB60F-5474-40F4-9237-16A40BF8228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C7702DB5-1EBB-40DA-9A1D-CDBA1C9DD07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A3AC05DF-C786-4F75-9374-9A45F29E4025}"/>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25ECEC8E-B7B1-4349-856C-BB798C7A4E3F}"/>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Title 1">
            <a:extLst>
              <a:ext uri="{FF2B5EF4-FFF2-40B4-BE49-F238E27FC236}">
                <a16:creationId xmlns:a16="http://schemas.microsoft.com/office/drawing/2014/main" id="{5A6EE155-9268-41DD-BBDF-0B58E45A4EA9}"/>
              </a:ext>
            </a:extLst>
          </p:cNvPr>
          <p:cNvSpPr>
            <a:spLocks noGrp="1"/>
          </p:cNvSpPr>
          <p:nvPr>
            <p:ph type="title"/>
          </p:nvPr>
        </p:nvSpPr>
        <p:spPr bwMode="black">
          <a:xfrm>
            <a:off x="875320" y="431593"/>
            <a:ext cx="6840890" cy="468000"/>
          </a:xfrm>
        </p:spPr>
        <p:txBody>
          <a:bodyPr/>
          <a:lstStyle>
            <a:lvl1pPr>
              <a:defRPr>
                <a:solidFill>
                  <a:schemeClr val="bg1"/>
                </a:solidFill>
              </a:defRPr>
            </a:lvl1pPr>
          </a:lstStyle>
          <a:p>
            <a:r>
              <a:rPr lang="en-US"/>
              <a:t>Click to edit Master title style</a:t>
            </a:r>
            <a:endParaRPr lang="en-US" dirty="0"/>
          </a:p>
        </p:txBody>
      </p:sp>
      <p:sp>
        <p:nvSpPr>
          <p:cNvPr id="51" name="Subtitle 162">
            <a:extLst>
              <a:ext uri="{FF2B5EF4-FFF2-40B4-BE49-F238E27FC236}">
                <a16:creationId xmlns:a16="http://schemas.microsoft.com/office/drawing/2014/main" id="{E2F85E04-048F-4212-843F-8A3FC17A9C8E}"/>
              </a:ext>
            </a:extLst>
          </p:cNvPr>
          <p:cNvSpPr>
            <a:spLocks noGrp="1"/>
          </p:cNvSpPr>
          <p:nvPr>
            <p:ph type="subTitle" idx="27"/>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cxnSp>
        <p:nvCxnSpPr>
          <p:cNvPr id="50" name="Line">
            <a:extLst>
              <a:ext uri="{FF2B5EF4-FFF2-40B4-BE49-F238E27FC236}">
                <a16:creationId xmlns:a16="http://schemas.microsoft.com/office/drawing/2014/main" id="{05A33321-1041-4E50-A909-F6D3F4B46DAB}"/>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47202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l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3" name="Text 1">
            <a:extLst>
              <a:ext uri="{FF2B5EF4-FFF2-40B4-BE49-F238E27FC236}">
                <a16:creationId xmlns:a16="http://schemas.microsoft.com/office/drawing/2014/main" id="{ED12A15F-F01D-423E-8B42-5D0D85399C45}"/>
              </a:ext>
            </a:extLst>
          </p:cNvPr>
          <p:cNvSpPr>
            <a:spLocks noGrp="1" noChangeAspect="1"/>
          </p:cNvSpPr>
          <p:nvPr>
            <p:ph type="body" sz="quarter" idx="26" hasCustomPrompt="1"/>
          </p:nvPr>
        </p:nvSpPr>
        <p:spPr bwMode="ltGray">
          <a:xfrm>
            <a:off x="875320" y="1828801"/>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25" name="Text 2">
            <a:extLst>
              <a:ext uri="{FF2B5EF4-FFF2-40B4-BE49-F238E27FC236}">
                <a16:creationId xmlns:a16="http://schemas.microsoft.com/office/drawing/2014/main" id="{5DF3D99C-AE29-4A38-9124-4CC2D7636295}"/>
              </a:ext>
            </a:extLst>
          </p:cNvPr>
          <p:cNvSpPr>
            <a:spLocks noGrp="1" noChangeAspect="1"/>
          </p:cNvSpPr>
          <p:nvPr>
            <p:ph type="body" sz="quarter" idx="30" hasCustomPrompt="1"/>
          </p:nvPr>
        </p:nvSpPr>
        <p:spPr bwMode="gray">
          <a:xfrm>
            <a:off x="3575671" y="1841928"/>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chemeClr val="tx1"/>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15" name="Text 3">
            <a:extLst>
              <a:ext uri="{FF2B5EF4-FFF2-40B4-BE49-F238E27FC236}">
                <a16:creationId xmlns:a16="http://schemas.microsoft.com/office/drawing/2014/main" id="{716AC7A0-DC92-4A99-8B18-D864F4B32904}"/>
              </a:ext>
            </a:extLst>
          </p:cNvPr>
          <p:cNvSpPr>
            <a:spLocks noGrp="1" noChangeAspect="1"/>
          </p:cNvSpPr>
          <p:nvPr>
            <p:ph type="body" sz="quarter" idx="27" hasCustomPrompt="1"/>
          </p:nvPr>
        </p:nvSpPr>
        <p:spPr bwMode="ltGray">
          <a:xfrm>
            <a:off x="4925847" y="3709383"/>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23" name="Text 4">
            <a:extLst>
              <a:ext uri="{FF2B5EF4-FFF2-40B4-BE49-F238E27FC236}">
                <a16:creationId xmlns:a16="http://schemas.microsoft.com/office/drawing/2014/main" id="{3D89AAC0-DDCD-4CE6-8A09-80713FA86085}"/>
              </a:ext>
            </a:extLst>
          </p:cNvPr>
          <p:cNvSpPr>
            <a:spLocks noGrp="1" noChangeAspect="1"/>
          </p:cNvSpPr>
          <p:nvPr>
            <p:ph type="body" sz="quarter" idx="29" hasCustomPrompt="1"/>
          </p:nvPr>
        </p:nvSpPr>
        <p:spPr bwMode="gray">
          <a:xfrm>
            <a:off x="7626198" y="3709383"/>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chemeClr val="tx1"/>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18" name="Text 5">
            <a:extLst>
              <a:ext uri="{FF2B5EF4-FFF2-40B4-BE49-F238E27FC236}">
                <a16:creationId xmlns:a16="http://schemas.microsoft.com/office/drawing/2014/main" id="{64ACF988-879A-4EE4-B5A5-687AD37C1052}"/>
              </a:ext>
            </a:extLst>
          </p:cNvPr>
          <p:cNvSpPr>
            <a:spLocks noGrp="1" noChangeAspect="1"/>
          </p:cNvSpPr>
          <p:nvPr>
            <p:ph type="body" sz="quarter" idx="28" hasCustomPrompt="1"/>
          </p:nvPr>
        </p:nvSpPr>
        <p:spPr bwMode="ltGray">
          <a:xfrm>
            <a:off x="8976374" y="1844612"/>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9" name="Picture 1">
            <a:extLst>
              <a:ext uri="{FF2B5EF4-FFF2-40B4-BE49-F238E27FC236}">
                <a16:creationId xmlns:a16="http://schemas.microsoft.com/office/drawing/2014/main" id="{07A807DF-F499-4274-B78C-5F9FD69CA615}"/>
              </a:ext>
            </a:extLst>
          </p:cNvPr>
          <p:cNvSpPr>
            <a:spLocks noGrp="1" noChangeAspect="1"/>
          </p:cNvSpPr>
          <p:nvPr>
            <p:ph type="pic" sz="quarter" idx="19" hasCustomPrompt="1"/>
          </p:nvPr>
        </p:nvSpPr>
        <p:spPr bwMode="gray">
          <a:xfrm>
            <a:off x="2225496" y="3696256"/>
            <a:ext cx="2340305" cy="222535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6" name="Picture 2">
            <a:extLst>
              <a:ext uri="{FF2B5EF4-FFF2-40B4-BE49-F238E27FC236}">
                <a16:creationId xmlns:a16="http://schemas.microsoft.com/office/drawing/2014/main" id="{5D37FA2C-85FC-46BB-9CB4-C5CE121AD008}"/>
              </a:ext>
            </a:extLst>
          </p:cNvPr>
          <p:cNvSpPr>
            <a:spLocks noGrp="1" noChangeAspect="1"/>
          </p:cNvSpPr>
          <p:nvPr>
            <p:ph type="pic" sz="quarter" idx="23" hasCustomPrompt="1"/>
          </p:nvPr>
        </p:nvSpPr>
        <p:spPr bwMode="gray">
          <a:xfrm>
            <a:off x="6276023" y="1841928"/>
            <a:ext cx="2340305" cy="222535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20" name="Source">
            <a:extLst>
              <a:ext uri="{FF2B5EF4-FFF2-40B4-BE49-F238E27FC236}">
                <a16:creationId xmlns:a16="http://schemas.microsoft.com/office/drawing/2014/main" id="{84BF3BC2-1013-4254-9D54-64A5BE4AED2B}"/>
              </a:ext>
            </a:extLst>
          </p:cNvPr>
          <p:cNvSpPr>
            <a:spLocks noGrp="1"/>
          </p:cNvSpPr>
          <p:nvPr>
            <p:ph type="body" sz="quarter" idx="31"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6" name="Title 5">
            <a:extLst>
              <a:ext uri="{FF2B5EF4-FFF2-40B4-BE49-F238E27FC236}">
                <a16:creationId xmlns:a16="http://schemas.microsoft.com/office/drawing/2014/main" id="{1668B96E-F38C-4BF8-9FA3-EC9DD25F4963}"/>
              </a:ext>
            </a:extLst>
          </p:cNvPr>
          <p:cNvSpPr>
            <a:spLocks noGrp="1"/>
          </p:cNvSpPr>
          <p:nvPr>
            <p:ph type="title"/>
          </p:nvPr>
        </p:nvSpPr>
        <p:spPr/>
        <p:txBody>
          <a:bodyPr/>
          <a:lstStyle/>
          <a:p>
            <a:r>
              <a:rPr lang="en-US"/>
              <a:t>Click to edit Master title style</a:t>
            </a:r>
          </a:p>
        </p:txBody>
      </p:sp>
      <p:sp>
        <p:nvSpPr>
          <p:cNvPr id="19" name="Subtitle 162">
            <a:extLst>
              <a:ext uri="{FF2B5EF4-FFF2-40B4-BE49-F238E27FC236}">
                <a16:creationId xmlns:a16="http://schemas.microsoft.com/office/drawing/2014/main" id="{0C4E01ED-E455-4EE5-91AC-A046C36E7C11}"/>
              </a:ext>
            </a:extLst>
          </p:cNvPr>
          <p:cNvSpPr>
            <a:spLocks noGrp="1"/>
          </p:cNvSpPr>
          <p:nvPr>
            <p:ph type="subTitle" idx="32"/>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052739050"/>
      </p:ext>
    </p:extLst>
  </p:cSld>
  <p:clrMapOvr>
    <a:masterClrMapping/>
  </p:clrMapOvr>
  <p:hf hdr="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A0F26CD8-0A13-4333-8A37-5422456590F4}"/>
              </a:ext>
            </a:extLst>
          </p:cNvPr>
          <p:cNvCxnSpPr>
            <a:cxnSpLocks/>
          </p:cNvCxnSpPr>
          <p:nvPr/>
        </p:nvCxnSpPr>
        <p:spPr>
          <a:xfrm>
            <a:off x="1231973" y="3866583"/>
            <a:ext cx="8420466"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sp>
        <p:nvSpPr>
          <p:cNvPr id="10" name="Shape 1">
            <a:extLst>
              <a:ext uri="{FF2B5EF4-FFF2-40B4-BE49-F238E27FC236}">
                <a16:creationId xmlns:a16="http://schemas.microsoft.com/office/drawing/2014/main" id="{710FD292-C88D-4FF6-B5BF-5EC01544926F}"/>
              </a:ext>
            </a:extLst>
          </p:cNvPr>
          <p:cNvSpPr>
            <a:spLocks noGrp="1" noChangeAspect="1"/>
          </p:cNvSpPr>
          <p:nvPr>
            <p:ph type="body" sz="quarter" idx="15" hasCustomPrompt="1"/>
          </p:nvPr>
        </p:nvSpPr>
        <p:spPr bwMode="black">
          <a:xfrm>
            <a:off x="875320"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18" name="Text 1">
            <a:extLst>
              <a:ext uri="{FF2B5EF4-FFF2-40B4-BE49-F238E27FC236}">
                <a16:creationId xmlns:a16="http://schemas.microsoft.com/office/drawing/2014/main" id="{55FA8DF9-09EE-4B85-9E17-647EB551E5E4}"/>
              </a:ext>
            </a:extLst>
          </p:cNvPr>
          <p:cNvSpPr>
            <a:spLocks noGrp="1"/>
          </p:cNvSpPr>
          <p:nvPr>
            <p:ph type="body" sz="quarter" idx="19" hasCustomPrompt="1"/>
          </p:nvPr>
        </p:nvSpPr>
        <p:spPr bwMode="gray">
          <a:xfrm>
            <a:off x="1424282" y="1727200"/>
            <a:ext cx="2160281" cy="1260000"/>
          </a:xfrm>
        </p:spPr>
        <p:txBody>
          <a:bodyPr lIns="144000"/>
          <a:lstStyle>
            <a:lvl1pPr marL="0" indent="0" algn="l">
              <a:buNone/>
              <a:defRPr sz="1600"/>
            </a:lvl1pPr>
            <a:lvl2pPr marL="450000" indent="0">
              <a:buNone/>
              <a:defRPr/>
            </a:lvl2pPr>
          </a:lstStyle>
          <a:p>
            <a:pPr lvl="0"/>
            <a:r>
              <a:rPr lang="en-US" dirty="0"/>
              <a:t>Click to add text</a:t>
            </a:r>
          </a:p>
        </p:txBody>
      </p:sp>
      <p:sp>
        <p:nvSpPr>
          <p:cNvPr id="12" name="Shape 2">
            <a:extLst>
              <a:ext uri="{FF2B5EF4-FFF2-40B4-BE49-F238E27FC236}">
                <a16:creationId xmlns:a16="http://schemas.microsoft.com/office/drawing/2014/main" id="{E2AA9C62-0574-4461-8CDF-2BF7EEC1A1B6}"/>
              </a:ext>
            </a:extLst>
          </p:cNvPr>
          <p:cNvSpPr>
            <a:spLocks noGrp="1" noChangeAspect="1"/>
          </p:cNvSpPr>
          <p:nvPr>
            <p:ph type="body" sz="quarter" idx="16" hasCustomPrompt="1"/>
          </p:nvPr>
        </p:nvSpPr>
        <p:spPr bwMode="black">
          <a:xfrm>
            <a:off x="2808348"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0" name="Text 2">
            <a:extLst>
              <a:ext uri="{FF2B5EF4-FFF2-40B4-BE49-F238E27FC236}">
                <a16:creationId xmlns:a16="http://schemas.microsoft.com/office/drawing/2014/main" id="{852E4588-805C-4B0F-9D21-78B075C7C7B1}"/>
              </a:ext>
            </a:extLst>
          </p:cNvPr>
          <p:cNvSpPr>
            <a:spLocks noGrp="1"/>
          </p:cNvSpPr>
          <p:nvPr>
            <p:ph type="body" sz="quarter" idx="20" hasCustomPrompt="1"/>
          </p:nvPr>
        </p:nvSpPr>
        <p:spPr bwMode="gray">
          <a:xfrm>
            <a:off x="3357311" y="4769325"/>
            <a:ext cx="2160281" cy="1260000"/>
          </a:xfrm>
        </p:spPr>
        <p:txBody>
          <a:bodyPr lIns="144000" anchor="b" anchorCtr="0"/>
          <a:lstStyle>
            <a:lvl1pPr marL="0" indent="0" algn="l">
              <a:buNone/>
              <a:defRPr sz="1600"/>
            </a:lvl1pPr>
            <a:lvl2pPr marL="450000" indent="0">
              <a:buNone/>
              <a:defRPr/>
            </a:lvl2pPr>
          </a:lstStyle>
          <a:p>
            <a:pPr lvl="0"/>
            <a:r>
              <a:rPr lang="en-US" dirty="0"/>
              <a:t>Click to add text</a:t>
            </a:r>
          </a:p>
        </p:txBody>
      </p:sp>
      <p:sp>
        <p:nvSpPr>
          <p:cNvPr id="13" name="Shape 3">
            <a:extLst>
              <a:ext uri="{FF2B5EF4-FFF2-40B4-BE49-F238E27FC236}">
                <a16:creationId xmlns:a16="http://schemas.microsoft.com/office/drawing/2014/main" id="{FA5F7A36-12A6-4184-A8BB-A9ADDC67F04D}"/>
              </a:ext>
            </a:extLst>
          </p:cNvPr>
          <p:cNvSpPr>
            <a:spLocks noGrp="1" noChangeAspect="1"/>
          </p:cNvSpPr>
          <p:nvPr>
            <p:ph type="body" sz="quarter" idx="17" hasCustomPrompt="1"/>
          </p:nvPr>
        </p:nvSpPr>
        <p:spPr bwMode="black">
          <a:xfrm>
            <a:off x="4741377"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5" name="Text 3">
            <a:extLst>
              <a:ext uri="{FF2B5EF4-FFF2-40B4-BE49-F238E27FC236}">
                <a16:creationId xmlns:a16="http://schemas.microsoft.com/office/drawing/2014/main" id="{50C6CB80-3B11-452F-BE02-493EE77BD544}"/>
              </a:ext>
            </a:extLst>
          </p:cNvPr>
          <p:cNvSpPr>
            <a:spLocks noGrp="1"/>
          </p:cNvSpPr>
          <p:nvPr>
            <p:ph type="body" sz="quarter" idx="21" hasCustomPrompt="1"/>
          </p:nvPr>
        </p:nvSpPr>
        <p:spPr bwMode="gray">
          <a:xfrm>
            <a:off x="5290340" y="1727200"/>
            <a:ext cx="2160281" cy="1260000"/>
          </a:xfrm>
        </p:spPr>
        <p:txBody>
          <a:bodyPr lIns="144000"/>
          <a:lstStyle>
            <a:lvl1pPr marL="0" indent="0" algn="l">
              <a:buNone/>
              <a:defRPr sz="1600"/>
            </a:lvl1pPr>
            <a:lvl2pPr marL="450000" indent="0">
              <a:buNone/>
              <a:defRPr/>
            </a:lvl2pPr>
          </a:lstStyle>
          <a:p>
            <a:pPr lvl="0"/>
            <a:r>
              <a:rPr lang="en-US" dirty="0"/>
              <a:t>Click to add text</a:t>
            </a:r>
          </a:p>
        </p:txBody>
      </p:sp>
      <p:sp>
        <p:nvSpPr>
          <p:cNvPr id="14" name="Shape 4">
            <a:extLst>
              <a:ext uri="{FF2B5EF4-FFF2-40B4-BE49-F238E27FC236}">
                <a16:creationId xmlns:a16="http://schemas.microsoft.com/office/drawing/2014/main" id="{CC3E58C8-2773-43CB-A7D1-FCE2580E61D3}"/>
              </a:ext>
            </a:extLst>
          </p:cNvPr>
          <p:cNvSpPr>
            <a:spLocks noGrp="1" noChangeAspect="1"/>
          </p:cNvSpPr>
          <p:nvPr>
            <p:ph type="body" sz="quarter" idx="18" hasCustomPrompt="1"/>
          </p:nvPr>
        </p:nvSpPr>
        <p:spPr bwMode="black">
          <a:xfrm>
            <a:off x="6674405"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6" name="Text 4">
            <a:extLst>
              <a:ext uri="{FF2B5EF4-FFF2-40B4-BE49-F238E27FC236}">
                <a16:creationId xmlns:a16="http://schemas.microsoft.com/office/drawing/2014/main" id="{33AB2524-07CF-4E0F-AE8B-05C9E747E81D}"/>
              </a:ext>
            </a:extLst>
          </p:cNvPr>
          <p:cNvSpPr>
            <a:spLocks noGrp="1"/>
          </p:cNvSpPr>
          <p:nvPr>
            <p:ph type="body" sz="quarter" idx="22" hasCustomPrompt="1"/>
          </p:nvPr>
        </p:nvSpPr>
        <p:spPr bwMode="gray">
          <a:xfrm>
            <a:off x="7223368" y="4769325"/>
            <a:ext cx="2160281" cy="1260000"/>
          </a:xfrm>
        </p:spPr>
        <p:txBody>
          <a:bodyPr lIns="144000" anchor="b" anchorCtr="0"/>
          <a:lstStyle>
            <a:lvl1pPr marL="0" indent="0" algn="l">
              <a:buNone/>
              <a:defRPr sz="1600"/>
            </a:lvl1pPr>
            <a:lvl2pPr marL="450000" indent="0">
              <a:buNone/>
              <a:defRPr/>
            </a:lvl2pPr>
          </a:lstStyle>
          <a:p>
            <a:pPr lvl="0"/>
            <a:r>
              <a:rPr lang="en-US" dirty="0"/>
              <a:t>Click to add text</a:t>
            </a:r>
          </a:p>
        </p:txBody>
      </p:sp>
      <p:sp>
        <p:nvSpPr>
          <p:cNvPr id="30" name="Shape 5">
            <a:extLst>
              <a:ext uri="{FF2B5EF4-FFF2-40B4-BE49-F238E27FC236}">
                <a16:creationId xmlns:a16="http://schemas.microsoft.com/office/drawing/2014/main" id="{D137FAD3-4B1D-479F-9982-7F05B2954A74}"/>
              </a:ext>
            </a:extLst>
          </p:cNvPr>
          <p:cNvSpPr>
            <a:spLocks noGrp="1" noChangeAspect="1"/>
          </p:cNvSpPr>
          <p:nvPr>
            <p:ph type="body" sz="quarter" idx="24" hasCustomPrompt="1"/>
          </p:nvPr>
        </p:nvSpPr>
        <p:spPr bwMode="black">
          <a:xfrm>
            <a:off x="8607434"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8" name="Text 5">
            <a:extLst>
              <a:ext uri="{FF2B5EF4-FFF2-40B4-BE49-F238E27FC236}">
                <a16:creationId xmlns:a16="http://schemas.microsoft.com/office/drawing/2014/main" id="{9BED2168-71FC-4E04-BFC1-C343F94608EF}"/>
              </a:ext>
            </a:extLst>
          </p:cNvPr>
          <p:cNvSpPr>
            <a:spLocks noGrp="1"/>
          </p:cNvSpPr>
          <p:nvPr>
            <p:ph type="body" sz="quarter" idx="23" hasCustomPrompt="1"/>
          </p:nvPr>
        </p:nvSpPr>
        <p:spPr bwMode="gray">
          <a:xfrm>
            <a:off x="9156398" y="1727200"/>
            <a:ext cx="2160281" cy="1260000"/>
          </a:xfrm>
        </p:spPr>
        <p:txBody>
          <a:bodyPr lIns="144000"/>
          <a:lstStyle>
            <a:lvl1pPr marL="0" indent="0" algn="l">
              <a:buNone/>
              <a:defRPr sz="1600"/>
            </a:lvl1pPr>
            <a:lvl2pPr marL="450000" indent="0">
              <a:buNone/>
              <a:defRPr/>
            </a:lvl2pPr>
          </a:lstStyle>
          <a:p>
            <a:pPr lvl="0"/>
            <a:r>
              <a:rPr lang="en-US" dirty="0"/>
              <a:t>Click to add text</a:t>
            </a:r>
          </a:p>
        </p:txBody>
      </p:sp>
      <p:sp>
        <p:nvSpPr>
          <p:cNvPr id="21" name="Source">
            <a:extLst>
              <a:ext uri="{FF2B5EF4-FFF2-40B4-BE49-F238E27FC236}">
                <a16:creationId xmlns:a16="http://schemas.microsoft.com/office/drawing/2014/main" id="{93A218AA-ECE9-4988-BB75-A880DFB50C7A}"/>
              </a:ext>
            </a:extLst>
          </p:cNvPr>
          <p:cNvSpPr>
            <a:spLocks noGrp="1"/>
          </p:cNvSpPr>
          <p:nvPr>
            <p:ph type="body" sz="quarter" idx="27"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3" name="Subtitle 162">
            <a:extLst>
              <a:ext uri="{FF2B5EF4-FFF2-40B4-BE49-F238E27FC236}">
                <a16:creationId xmlns:a16="http://schemas.microsoft.com/office/drawing/2014/main" id="{826283CE-31EA-4D09-A95B-D84703446CF3}"/>
              </a:ext>
            </a:extLst>
          </p:cNvPr>
          <p:cNvSpPr>
            <a:spLocks noGrp="1"/>
          </p:cNvSpPr>
          <p:nvPr>
            <p:ph type="subTitle" idx="28"/>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826519383"/>
      </p:ext>
    </p:extLst>
  </p:cSld>
  <p:clrMapOvr>
    <a:masterClrMapping/>
  </p:clrMapOvr>
  <p:hf hdr="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Keyword">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3" name="Keyword">
            <a:extLst>
              <a:ext uri="{FF2B5EF4-FFF2-40B4-BE49-F238E27FC236}">
                <a16:creationId xmlns:a16="http://schemas.microsoft.com/office/drawing/2014/main" id="{ED12A15F-F01D-423E-8B42-5D0D85399C45}"/>
              </a:ext>
            </a:extLst>
          </p:cNvPr>
          <p:cNvSpPr>
            <a:spLocks noGrp="1" noChangeAspect="1"/>
          </p:cNvSpPr>
          <p:nvPr>
            <p:ph type="body" sz="quarter" idx="26" hasCustomPrompt="1"/>
          </p:nvPr>
        </p:nvSpPr>
        <p:spPr bwMode="ltGray">
          <a:xfrm>
            <a:off x="3721138" y="1727200"/>
            <a:ext cx="4520426" cy="4298400"/>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396000" tIns="396000" rIns="396000" bIns="396000" anchor="ctr" anchorCtr="0">
            <a:normAutofit/>
          </a:bodyPr>
          <a:lstStyle>
            <a:lvl1pPr marL="0" indent="0" algn="ctr">
              <a:buNone/>
              <a:defRPr sz="3200" b="1">
                <a:ln w="12700">
                  <a:noFill/>
                </a:ln>
                <a:solidFill>
                  <a:schemeClr val="bg1"/>
                </a:solidFill>
              </a:defRPr>
            </a:lvl1pPr>
          </a:lstStyle>
          <a:p>
            <a:pPr marL="0" marR="0" lvl="0" indent="0" algn="ctr" defTabSz="914400" rtl="0" eaLnBrk="1" fontAlgn="auto" latinLnBrk="0" hangingPunct="1">
              <a:lnSpc>
                <a:spcPct val="110000"/>
              </a:lnSpc>
              <a:spcBef>
                <a:spcPts val="0"/>
              </a:spcBef>
              <a:spcAft>
                <a:spcPts val="400"/>
              </a:spcAft>
              <a:buClr>
                <a:schemeClr val="tx2"/>
              </a:buClr>
              <a:buSzPct val="90000"/>
              <a:buFont typeface="Arial" panose="020B0604020202020204" pitchFamily="34" charset="0"/>
              <a:buNone/>
              <a:tabLst/>
              <a:defRPr/>
            </a:pPr>
            <a:r>
              <a:rPr lang="en-US" dirty="0"/>
              <a:t>Click to add text</a:t>
            </a:r>
          </a:p>
        </p:txBody>
      </p:sp>
      <p:sp>
        <p:nvSpPr>
          <p:cNvPr id="13" name="Text 1">
            <a:extLst>
              <a:ext uri="{FF2B5EF4-FFF2-40B4-BE49-F238E27FC236}">
                <a16:creationId xmlns:a16="http://schemas.microsoft.com/office/drawing/2014/main" id="{56C59D2F-CAEE-4A51-ACFD-93F5CCE77ED2}"/>
              </a:ext>
            </a:extLst>
          </p:cNvPr>
          <p:cNvSpPr>
            <a:spLocks noGrp="1"/>
          </p:cNvSpPr>
          <p:nvPr>
            <p:ph type="body" sz="quarter" idx="29" hasCustomPrompt="1"/>
          </p:nvPr>
        </p:nvSpPr>
        <p:spPr bwMode="gray">
          <a:xfrm>
            <a:off x="875320"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4" name="Text 2">
            <a:extLst>
              <a:ext uri="{FF2B5EF4-FFF2-40B4-BE49-F238E27FC236}">
                <a16:creationId xmlns:a16="http://schemas.microsoft.com/office/drawing/2014/main" id="{D286551A-3960-4435-BEEF-4A2A48D3A831}"/>
              </a:ext>
            </a:extLst>
          </p:cNvPr>
          <p:cNvSpPr>
            <a:spLocks noGrp="1"/>
          </p:cNvSpPr>
          <p:nvPr>
            <p:ph type="body" sz="quarter" idx="30" hasCustomPrompt="1"/>
          </p:nvPr>
        </p:nvSpPr>
        <p:spPr bwMode="gray">
          <a:xfrm>
            <a:off x="875320"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6" name="Text 3">
            <a:extLst>
              <a:ext uri="{FF2B5EF4-FFF2-40B4-BE49-F238E27FC236}">
                <a16:creationId xmlns:a16="http://schemas.microsoft.com/office/drawing/2014/main" id="{6DD11C67-D814-4DB5-AA51-19EBCE455BC4}"/>
              </a:ext>
            </a:extLst>
          </p:cNvPr>
          <p:cNvSpPr>
            <a:spLocks noGrp="1"/>
          </p:cNvSpPr>
          <p:nvPr>
            <p:ph type="body" sz="quarter" idx="31" hasCustomPrompt="1"/>
          </p:nvPr>
        </p:nvSpPr>
        <p:spPr bwMode="gray">
          <a:xfrm>
            <a:off x="875320"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0" name="Text 4">
            <a:extLst>
              <a:ext uri="{FF2B5EF4-FFF2-40B4-BE49-F238E27FC236}">
                <a16:creationId xmlns:a16="http://schemas.microsoft.com/office/drawing/2014/main" id="{00A99AEE-3740-4E04-A153-25E85A33010C}"/>
              </a:ext>
            </a:extLst>
          </p:cNvPr>
          <p:cNvSpPr>
            <a:spLocks noGrp="1"/>
          </p:cNvSpPr>
          <p:nvPr>
            <p:ph type="body" sz="quarter" idx="21" hasCustomPrompt="1"/>
          </p:nvPr>
        </p:nvSpPr>
        <p:spPr bwMode="gray">
          <a:xfrm>
            <a:off x="8976374"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1" name="Text 5">
            <a:extLst>
              <a:ext uri="{FF2B5EF4-FFF2-40B4-BE49-F238E27FC236}">
                <a16:creationId xmlns:a16="http://schemas.microsoft.com/office/drawing/2014/main" id="{BE1D14B1-AC89-4007-B1CF-45696A075467}"/>
              </a:ext>
            </a:extLst>
          </p:cNvPr>
          <p:cNvSpPr>
            <a:spLocks noGrp="1"/>
          </p:cNvSpPr>
          <p:nvPr>
            <p:ph type="body" sz="quarter" idx="27" hasCustomPrompt="1"/>
          </p:nvPr>
        </p:nvSpPr>
        <p:spPr bwMode="gray">
          <a:xfrm>
            <a:off x="8976374"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2" name="Text 6">
            <a:extLst>
              <a:ext uri="{FF2B5EF4-FFF2-40B4-BE49-F238E27FC236}">
                <a16:creationId xmlns:a16="http://schemas.microsoft.com/office/drawing/2014/main" id="{DA19FFDD-AECC-454E-97AA-FE6AEBBA5D2B}"/>
              </a:ext>
            </a:extLst>
          </p:cNvPr>
          <p:cNvSpPr>
            <a:spLocks noGrp="1"/>
          </p:cNvSpPr>
          <p:nvPr>
            <p:ph type="body" sz="quarter" idx="28" hasCustomPrompt="1"/>
          </p:nvPr>
        </p:nvSpPr>
        <p:spPr bwMode="gray">
          <a:xfrm>
            <a:off x="8976374"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2" name="Title 1">
            <a:extLst>
              <a:ext uri="{FF2B5EF4-FFF2-40B4-BE49-F238E27FC236}">
                <a16:creationId xmlns:a16="http://schemas.microsoft.com/office/drawing/2014/main" id="{81068FD1-1F64-4ABF-8BA3-033E838FE375}"/>
              </a:ext>
            </a:extLst>
          </p:cNvPr>
          <p:cNvSpPr>
            <a:spLocks noGrp="1"/>
          </p:cNvSpPr>
          <p:nvPr>
            <p:ph type="title"/>
          </p:nvPr>
        </p:nvSpPr>
        <p:spPr/>
        <p:txBody>
          <a:bodyPr/>
          <a:lstStyle/>
          <a:p>
            <a:r>
              <a:rPr lang="en-US"/>
              <a:t>Click to edit Master title style</a:t>
            </a:r>
          </a:p>
        </p:txBody>
      </p:sp>
      <p:sp>
        <p:nvSpPr>
          <p:cNvPr id="18" name="Source">
            <a:extLst>
              <a:ext uri="{FF2B5EF4-FFF2-40B4-BE49-F238E27FC236}">
                <a16:creationId xmlns:a16="http://schemas.microsoft.com/office/drawing/2014/main" id="{669DDE0B-7078-4720-9992-0E42C2782759}"/>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5" name="Subtitle 162">
            <a:extLst>
              <a:ext uri="{FF2B5EF4-FFF2-40B4-BE49-F238E27FC236}">
                <a16:creationId xmlns:a16="http://schemas.microsoft.com/office/drawing/2014/main" id="{8F24E2A8-5205-4027-A866-0C59C9B9F182}"/>
              </a:ext>
            </a:extLst>
          </p:cNvPr>
          <p:cNvSpPr>
            <a:spLocks noGrp="1"/>
          </p:cNvSpPr>
          <p:nvPr>
            <p:ph type="subTitle" idx="32"/>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655661041"/>
      </p:ext>
    </p:extLst>
  </p:cSld>
  <p:clrMapOvr>
    <a:masterClrMapping/>
  </p:clrMapOvr>
  <p:hf hdr="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Keyword 2">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5" name="Picture">
            <a:extLst>
              <a:ext uri="{FF2B5EF4-FFF2-40B4-BE49-F238E27FC236}">
                <a16:creationId xmlns:a16="http://schemas.microsoft.com/office/drawing/2014/main" id="{690044C4-A1E9-4FAD-B04A-95DB74FF6080}"/>
              </a:ext>
            </a:extLst>
          </p:cNvPr>
          <p:cNvSpPr>
            <a:spLocks noGrp="1" noChangeAspect="1"/>
          </p:cNvSpPr>
          <p:nvPr>
            <p:ph type="pic" sz="quarter" idx="14" hasCustomPrompt="1"/>
          </p:nvPr>
        </p:nvSpPr>
        <p:spPr bwMode="gray">
          <a:xfrm>
            <a:off x="3721132" y="1728000"/>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3" name="Text 1">
            <a:extLst>
              <a:ext uri="{FF2B5EF4-FFF2-40B4-BE49-F238E27FC236}">
                <a16:creationId xmlns:a16="http://schemas.microsoft.com/office/drawing/2014/main" id="{56C59D2F-CAEE-4A51-ACFD-93F5CCE77ED2}"/>
              </a:ext>
            </a:extLst>
          </p:cNvPr>
          <p:cNvSpPr>
            <a:spLocks noGrp="1"/>
          </p:cNvSpPr>
          <p:nvPr>
            <p:ph type="body" sz="quarter" idx="29" hasCustomPrompt="1"/>
          </p:nvPr>
        </p:nvSpPr>
        <p:spPr bwMode="gray">
          <a:xfrm>
            <a:off x="875320"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4" name="Text 2">
            <a:extLst>
              <a:ext uri="{FF2B5EF4-FFF2-40B4-BE49-F238E27FC236}">
                <a16:creationId xmlns:a16="http://schemas.microsoft.com/office/drawing/2014/main" id="{D286551A-3960-4435-BEEF-4A2A48D3A831}"/>
              </a:ext>
            </a:extLst>
          </p:cNvPr>
          <p:cNvSpPr>
            <a:spLocks noGrp="1"/>
          </p:cNvSpPr>
          <p:nvPr>
            <p:ph type="body" sz="quarter" idx="30" hasCustomPrompt="1"/>
          </p:nvPr>
        </p:nvSpPr>
        <p:spPr bwMode="gray">
          <a:xfrm>
            <a:off x="875320"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6" name="Text 3">
            <a:extLst>
              <a:ext uri="{FF2B5EF4-FFF2-40B4-BE49-F238E27FC236}">
                <a16:creationId xmlns:a16="http://schemas.microsoft.com/office/drawing/2014/main" id="{6DD11C67-D814-4DB5-AA51-19EBCE455BC4}"/>
              </a:ext>
            </a:extLst>
          </p:cNvPr>
          <p:cNvSpPr>
            <a:spLocks noGrp="1"/>
          </p:cNvSpPr>
          <p:nvPr>
            <p:ph type="body" sz="quarter" idx="31" hasCustomPrompt="1"/>
          </p:nvPr>
        </p:nvSpPr>
        <p:spPr bwMode="gray">
          <a:xfrm>
            <a:off x="875320"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0" name="Text 4">
            <a:extLst>
              <a:ext uri="{FF2B5EF4-FFF2-40B4-BE49-F238E27FC236}">
                <a16:creationId xmlns:a16="http://schemas.microsoft.com/office/drawing/2014/main" id="{00A99AEE-3740-4E04-A153-25E85A33010C}"/>
              </a:ext>
            </a:extLst>
          </p:cNvPr>
          <p:cNvSpPr>
            <a:spLocks noGrp="1"/>
          </p:cNvSpPr>
          <p:nvPr>
            <p:ph type="body" sz="quarter" idx="21" hasCustomPrompt="1"/>
          </p:nvPr>
        </p:nvSpPr>
        <p:spPr bwMode="gray">
          <a:xfrm>
            <a:off x="8976374"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1" name="Text 5">
            <a:extLst>
              <a:ext uri="{FF2B5EF4-FFF2-40B4-BE49-F238E27FC236}">
                <a16:creationId xmlns:a16="http://schemas.microsoft.com/office/drawing/2014/main" id="{BE1D14B1-AC89-4007-B1CF-45696A075467}"/>
              </a:ext>
            </a:extLst>
          </p:cNvPr>
          <p:cNvSpPr>
            <a:spLocks noGrp="1"/>
          </p:cNvSpPr>
          <p:nvPr>
            <p:ph type="body" sz="quarter" idx="27" hasCustomPrompt="1"/>
          </p:nvPr>
        </p:nvSpPr>
        <p:spPr bwMode="gray">
          <a:xfrm>
            <a:off x="8976374"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2" name="Text 6">
            <a:extLst>
              <a:ext uri="{FF2B5EF4-FFF2-40B4-BE49-F238E27FC236}">
                <a16:creationId xmlns:a16="http://schemas.microsoft.com/office/drawing/2014/main" id="{DA19FFDD-AECC-454E-97AA-FE6AEBBA5D2B}"/>
              </a:ext>
            </a:extLst>
          </p:cNvPr>
          <p:cNvSpPr>
            <a:spLocks noGrp="1"/>
          </p:cNvSpPr>
          <p:nvPr>
            <p:ph type="body" sz="quarter" idx="28" hasCustomPrompt="1"/>
          </p:nvPr>
        </p:nvSpPr>
        <p:spPr bwMode="gray">
          <a:xfrm>
            <a:off x="8976374"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2" name="Title 1">
            <a:extLst>
              <a:ext uri="{FF2B5EF4-FFF2-40B4-BE49-F238E27FC236}">
                <a16:creationId xmlns:a16="http://schemas.microsoft.com/office/drawing/2014/main" id="{EBF3ACC1-05E9-43DF-BDCC-0D24270DAB0C}"/>
              </a:ext>
            </a:extLst>
          </p:cNvPr>
          <p:cNvSpPr>
            <a:spLocks noGrp="1"/>
          </p:cNvSpPr>
          <p:nvPr>
            <p:ph type="title"/>
          </p:nvPr>
        </p:nvSpPr>
        <p:spPr/>
        <p:txBody>
          <a:bodyPr/>
          <a:lstStyle/>
          <a:p>
            <a:r>
              <a:rPr lang="en-US"/>
              <a:t>Click to edit Master title style</a:t>
            </a:r>
          </a:p>
        </p:txBody>
      </p:sp>
      <p:sp>
        <p:nvSpPr>
          <p:cNvPr id="20" name="Source">
            <a:extLst>
              <a:ext uri="{FF2B5EF4-FFF2-40B4-BE49-F238E27FC236}">
                <a16:creationId xmlns:a16="http://schemas.microsoft.com/office/drawing/2014/main" id="{0E44342D-0A52-4D33-B425-7D6BA33DF316}"/>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7" name="Subtitle 162">
            <a:extLst>
              <a:ext uri="{FF2B5EF4-FFF2-40B4-BE49-F238E27FC236}">
                <a16:creationId xmlns:a16="http://schemas.microsoft.com/office/drawing/2014/main" id="{157DA949-4E05-4265-854F-C087C273FB37}"/>
              </a:ext>
            </a:extLst>
          </p:cNvPr>
          <p:cNvSpPr>
            <a:spLocks noGrp="1"/>
          </p:cNvSpPr>
          <p:nvPr>
            <p:ph type="subTitle" idx="32"/>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15733141"/>
      </p:ext>
    </p:extLst>
  </p:cSld>
  <p:clrMapOvr>
    <a:masterClrMapping/>
  </p:clrMapOvr>
  <p:hf hdr="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grpSp>
        <p:nvGrpSpPr>
          <p:cNvPr id="7" name="Laptop">
            <a:extLst>
              <a:ext uri="{FF2B5EF4-FFF2-40B4-BE49-F238E27FC236}">
                <a16:creationId xmlns:a16="http://schemas.microsoft.com/office/drawing/2014/main" id="{C76CBFB7-F488-4022-8502-F7087E5897F7}"/>
              </a:ext>
            </a:extLst>
          </p:cNvPr>
          <p:cNvGrpSpPr>
            <a:grpSpLocks noChangeAspect="1"/>
          </p:cNvGrpSpPr>
          <p:nvPr/>
        </p:nvGrpSpPr>
        <p:grpSpPr bwMode="gray">
          <a:xfrm>
            <a:off x="2353593" y="1732533"/>
            <a:ext cx="7484812" cy="4298400"/>
            <a:chOff x="5737930" y="1716033"/>
            <a:chExt cx="5965200" cy="3426158"/>
          </a:xfrm>
        </p:grpSpPr>
        <p:sp>
          <p:nvSpPr>
            <p:cNvPr id="8" name="Grafik 5">
              <a:extLst>
                <a:ext uri="{FF2B5EF4-FFF2-40B4-BE49-F238E27FC236}">
                  <a16:creationId xmlns:a16="http://schemas.microsoft.com/office/drawing/2014/main" id="{5AEB4002-9B4E-496B-908C-CADFBDF7D841}"/>
                </a:ext>
              </a:extLst>
            </p:cNvPr>
            <p:cNvSpPr>
              <a:spLocks noChangeAspect="1"/>
            </p:cNvSpPr>
            <p:nvPr/>
          </p:nvSpPr>
          <p:spPr bwMode="gray">
            <a:xfrm>
              <a:off x="5737930" y="1716033"/>
              <a:ext cx="5965200" cy="3426158"/>
            </a:xfrm>
            <a:custGeom>
              <a:avLst/>
              <a:gdLst>
                <a:gd name="connsiteX0" fmla="*/ 4464558 w 4473797"/>
                <a:gd name="connsiteY0" fmla="*/ 2454021 h 2569559"/>
                <a:gd name="connsiteX1" fmla="*/ 4061079 w 4473797"/>
                <a:gd name="connsiteY1" fmla="*/ 2454021 h 2569559"/>
                <a:gd name="connsiteX2" fmla="*/ 4066794 w 4473797"/>
                <a:gd name="connsiteY2" fmla="*/ 2416016 h 2569559"/>
                <a:gd name="connsiteX3" fmla="*/ 4066794 w 4473797"/>
                <a:gd name="connsiteY3" fmla="*/ 140780 h 2569559"/>
                <a:gd name="connsiteX4" fmla="*/ 3926015 w 4473797"/>
                <a:gd name="connsiteY4" fmla="*/ 0 h 2569559"/>
                <a:gd name="connsiteX5" fmla="*/ 552164 w 4473797"/>
                <a:gd name="connsiteY5" fmla="*/ 0 h 2569559"/>
                <a:gd name="connsiteX6" fmla="*/ 411385 w 4473797"/>
                <a:gd name="connsiteY6" fmla="*/ 140780 h 2569559"/>
                <a:gd name="connsiteX7" fmla="*/ 411385 w 4473797"/>
                <a:gd name="connsiteY7" fmla="*/ 2416016 h 2569559"/>
                <a:gd name="connsiteX8" fmla="*/ 416528 w 4473797"/>
                <a:gd name="connsiteY8" fmla="*/ 2454021 h 2569559"/>
                <a:gd name="connsiteX9" fmla="*/ 9049 w 4473797"/>
                <a:gd name="connsiteY9" fmla="*/ 2454021 h 2569559"/>
                <a:gd name="connsiteX10" fmla="*/ 0 w 4473797"/>
                <a:gd name="connsiteY10" fmla="*/ 2463070 h 2569559"/>
                <a:gd name="connsiteX11" fmla="*/ 0 w 4473797"/>
                <a:gd name="connsiteY11" fmla="*/ 2471547 h 2569559"/>
                <a:gd name="connsiteX12" fmla="*/ 5144 w 4473797"/>
                <a:gd name="connsiteY12" fmla="*/ 2481644 h 2569559"/>
                <a:gd name="connsiteX13" fmla="*/ 87439 w 4473797"/>
                <a:gd name="connsiteY13" fmla="*/ 2510409 h 2569559"/>
                <a:gd name="connsiteX14" fmla="*/ 252603 w 4473797"/>
                <a:gd name="connsiteY14" fmla="*/ 2538603 h 2569559"/>
                <a:gd name="connsiteX15" fmla="*/ 694277 w 4473797"/>
                <a:gd name="connsiteY15" fmla="*/ 2569559 h 2569559"/>
                <a:gd name="connsiteX16" fmla="*/ 3680746 w 4473797"/>
                <a:gd name="connsiteY16" fmla="*/ 2569559 h 2569559"/>
                <a:gd name="connsiteX17" fmla="*/ 4258628 w 4473797"/>
                <a:gd name="connsiteY17" fmla="*/ 2533555 h 2569559"/>
                <a:gd name="connsiteX18" fmla="*/ 4469797 w 4473797"/>
                <a:gd name="connsiteY18" fmla="*/ 2481739 h 2569559"/>
                <a:gd name="connsiteX19" fmla="*/ 4470368 w 4473797"/>
                <a:gd name="connsiteY19" fmla="*/ 2481739 h 2569559"/>
                <a:gd name="connsiteX20" fmla="*/ 4470368 w 4473797"/>
                <a:gd name="connsiteY20" fmla="*/ 2481167 h 2569559"/>
                <a:gd name="connsiteX21" fmla="*/ 4470940 w 4473797"/>
                <a:gd name="connsiteY21" fmla="*/ 2480596 h 2569559"/>
                <a:gd name="connsiteX22" fmla="*/ 4473798 w 4473797"/>
                <a:gd name="connsiteY22" fmla="*/ 2473262 h 2569559"/>
                <a:gd name="connsiteX23" fmla="*/ 4473798 w 4473797"/>
                <a:gd name="connsiteY23" fmla="*/ 2463165 h 2569559"/>
                <a:gd name="connsiteX24" fmla="*/ 4464558 w 4473797"/>
                <a:gd name="connsiteY24" fmla="*/ 2454021 h 2569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73797" h="2569559">
                  <a:moveTo>
                    <a:pt x="4464558" y="2454021"/>
                  </a:moveTo>
                  <a:cubicBezTo>
                    <a:pt x="4319016" y="2454021"/>
                    <a:pt x="4184809" y="2454021"/>
                    <a:pt x="4061079" y="2454021"/>
                  </a:cubicBezTo>
                  <a:cubicBezTo>
                    <a:pt x="4064508" y="2442115"/>
                    <a:pt x="4066794" y="2429066"/>
                    <a:pt x="4066794" y="2416016"/>
                  </a:cubicBezTo>
                  <a:cubicBezTo>
                    <a:pt x="4066794" y="140780"/>
                    <a:pt x="4066794" y="140780"/>
                    <a:pt x="4066794" y="140780"/>
                  </a:cubicBezTo>
                  <a:cubicBezTo>
                    <a:pt x="4066794" y="62960"/>
                    <a:pt x="4003262" y="0"/>
                    <a:pt x="3926015" y="0"/>
                  </a:cubicBezTo>
                  <a:cubicBezTo>
                    <a:pt x="552164" y="0"/>
                    <a:pt x="552164" y="0"/>
                    <a:pt x="552164" y="0"/>
                  </a:cubicBezTo>
                  <a:cubicBezTo>
                    <a:pt x="474345" y="0"/>
                    <a:pt x="411385" y="63056"/>
                    <a:pt x="411385" y="140780"/>
                  </a:cubicBezTo>
                  <a:cubicBezTo>
                    <a:pt x="411385" y="2416016"/>
                    <a:pt x="411385" y="2416016"/>
                    <a:pt x="411385" y="2416016"/>
                  </a:cubicBezTo>
                  <a:cubicBezTo>
                    <a:pt x="411385" y="2429066"/>
                    <a:pt x="413099" y="2442115"/>
                    <a:pt x="416528" y="2454021"/>
                  </a:cubicBezTo>
                  <a:cubicBezTo>
                    <a:pt x="9049" y="2454021"/>
                    <a:pt x="9049" y="2454021"/>
                    <a:pt x="9049" y="2454021"/>
                  </a:cubicBezTo>
                  <a:cubicBezTo>
                    <a:pt x="4477" y="2454021"/>
                    <a:pt x="0" y="2458498"/>
                    <a:pt x="0" y="2463070"/>
                  </a:cubicBezTo>
                  <a:cubicBezTo>
                    <a:pt x="0" y="2471547"/>
                    <a:pt x="0" y="2471547"/>
                    <a:pt x="0" y="2471547"/>
                  </a:cubicBezTo>
                  <a:cubicBezTo>
                    <a:pt x="0" y="2474881"/>
                    <a:pt x="1715" y="2478310"/>
                    <a:pt x="5144" y="2481644"/>
                  </a:cubicBezTo>
                  <a:cubicBezTo>
                    <a:pt x="8001" y="2484978"/>
                    <a:pt x="18193" y="2495169"/>
                    <a:pt x="87439" y="2510409"/>
                  </a:cubicBezTo>
                  <a:cubicBezTo>
                    <a:pt x="130588" y="2520506"/>
                    <a:pt x="187928" y="2530126"/>
                    <a:pt x="252603" y="2538603"/>
                  </a:cubicBezTo>
                  <a:cubicBezTo>
                    <a:pt x="399669" y="2558320"/>
                    <a:pt x="560832" y="2569559"/>
                    <a:pt x="694277" y="2569559"/>
                  </a:cubicBezTo>
                  <a:cubicBezTo>
                    <a:pt x="3680746" y="2569559"/>
                    <a:pt x="3680746" y="2569559"/>
                    <a:pt x="3680746" y="2569559"/>
                  </a:cubicBezTo>
                  <a:cubicBezTo>
                    <a:pt x="3956590" y="2569559"/>
                    <a:pt x="4147376" y="2549843"/>
                    <a:pt x="4258628" y="2533555"/>
                  </a:cubicBezTo>
                  <a:cubicBezTo>
                    <a:pt x="4368165" y="2517743"/>
                    <a:pt x="4455033" y="2496407"/>
                    <a:pt x="4469797" y="2481739"/>
                  </a:cubicBezTo>
                  <a:cubicBezTo>
                    <a:pt x="4470368" y="2481739"/>
                    <a:pt x="4470368" y="2481739"/>
                    <a:pt x="4470368" y="2481739"/>
                  </a:cubicBezTo>
                  <a:lnTo>
                    <a:pt x="4470368" y="2481167"/>
                  </a:lnTo>
                  <a:cubicBezTo>
                    <a:pt x="4470940" y="2481167"/>
                    <a:pt x="4470940" y="2481167"/>
                    <a:pt x="4470940" y="2480596"/>
                  </a:cubicBezTo>
                  <a:cubicBezTo>
                    <a:pt x="4472654" y="2478310"/>
                    <a:pt x="4473798" y="2476119"/>
                    <a:pt x="4473798" y="2473262"/>
                  </a:cubicBezTo>
                  <a:cubicBezTo>
                    <a:pt x="4473798" y="2463165"/>
                    <a:pt x="4473798" y="2463165"/>
                    <a:pt x="4473798" y="2463165"/>
                  </a:cubicBezTo>
                  <a:cubicBezTo>
                    <a:pt x="4473607" y="2458498"/>
                    <a:pt x="4469607" y="2454021"/>
                    <a:pt x="4464558" y="2454021"/>
                  </a:cubicBezTo>
                  <a:close/>
                </a:path>
              </a:pathLst>
            </a:custGeom>
            <a:solidFill>
              <a:schemeClr val="bg1"/>
            </a:solidFill>
            <a:ln w="9525" cap="flat">
              <a:noFill/>
              <a:prstDash val="solid"/>
              <a:miter/>
            </a:ln>
          </p:spPr>
          <p:txBody>
            <a:bodyPr wrap="none" rtlCol="0" anchor="ctr"/>
            <a:lstStyle/>
            <a:p>
              <a:endParaRPr lang="en-US" sz="1800" dirty="0"/>
            </a:p>
          </p:txBody>
        </p:sp>
        <p:grpSp>
          <p:nvGrpSpPr>
            <p:cNvPr id="9" name="Gruppieren 8">
              <a:extLst>
                <a:ext uri="{FF2B5EF4-FFF2-40B4-BE49-F238E27FC236}">
                  <a16:creationId xmlns:a16="http://schemas.microsoft.com/office/drawing/2014/main" id="{8482D83F-0562-45BD-97B3-0F60A2DF968F}"/>
                </a:ext>
              </a:extLst>
            </p:cNvPr>
            <p:cNvGrpSpPr>
              <a:grpSpLocks noChangeAspect="1"/>
            </p:cNvGrpSpPr>
            <p:nvPr/>
          </p:nvGrpSpPr>
          <p:grpSpPr bwMode="gray">
            <a:xfrm>
              <a:off x="5737930" y="1716033"/>
              <a:ext cx="5965069" cy="3425934"/>
              <a:chOff x="14420850" y="2595563"/>
              <a:chExt cx="3748088" cy="2152651"/>
            </a:xfrm>
            <a:solidFill>
              <a:schemeClr val="tx1"/>
            </a:solidFill>
          </p:grpSpPr>
          <p:sp>
            <p:nvSpPr>
              <p:cNvPr id="10" name="Freeform 13">
                <a:extLst>
                  <a:ext uri="{FF2B5EF4-FFF2-40B4-BE49-F238E27FC236}">
                    <a16:creationId xmlns:a16="http://schemas.microsoft.com/office/drawing/2014/main" id="{F2EEFA13-B638-441E-96CE-FE5B2C618D87}"/>
                  </a:ext>
                </a:extLst>
              </p:cNvPr>
              <p:cNvSpPr>
                <a:spLocks noEditPoints="1"/>
              </p:cNvSpPr>
              <p:nvPr/>
            </p:nvSpPr>
            <p:spPr bwMode="gray">
              <a:xfrm>
                <a:off x="14420850" y="4651376"/>
                <a:ext cx="3748088" cy="96838"/>
              </a:xfrm>
              <a:custGeom>
                <a:avLst/>
                <a:gdLst>
                  <a:gd name="T0" fmla="*/ 7881 w 7881"/>
                  <a:gd name="T1" fmla="*/ 34 h 205"/>
                  <a:gd name="T2" fmla="*/ 7881 w 7881"/>
                  <a:gd name="T3" fmla="*/ 16 h 205"/>
                  <a:gd name="T4" fmla="*/ 7865 w 7881"/>
                  <a:gd name="T5" fmla="*/ 0 h 205"/>
                  <a:gd name="T6" fmla="*/ 4570 w 7881"/>
                  <a:gd name="T7" fmla="*/ 0 h 205"/>
                  <a:gd name="T8" fmla="*/ 4560 w 7881"/>
                  <a:gd name="T9" fmla="*/ 4 h 205"/>
                  <a:gd name="T10" fmla="*/ 3275 w 7881"/>
                  <a:gd name="T11" fmla="*/ 4 h 205"/>
                  <a:gd name="T12" fmla="*/ 3265 w 7881"/>
                  <a:gd name="T13" fmla="*/ 0 h 205"/>
                  <a:gd name="T14" fmla="*/ 16 w 7881"/>
                  <a:gd name="T15" fmla="*/ 0 h 205"/>
                  <a:gd name="T16" fmla="*/ 0 w 7881"/>
                  <a:gd name="T17" fmla="*/ 16 h 205"/>
                  <a:gd name="T18" fmla="*/ 0 w 7881"/>
                  <a:gd name="T19" fmla="*/ 31 h 205"/>
                  <a:gd name="T20" fmla="*/ 9 w 7881"/>
                  <a:gd name="T21" fmla="*/ 49 h 205"/>
                  <a:gd name="T22" fmla="*/ 9 w 7881"/>
                  <a:gd name="T23" fmla="*/ 49 h 205"/>
                  <a:gd name="T24" fmla="*/ 154 w 7881"/>
                  <a:gd name="T25" fmla="*/ 100 h 205"/>
                  <a:gd name="T26" fmla="*/ 445 w 7881"/>
                  <a:gd name="T27" fmla="*/ 150 h 205"/>
                  <a:gd name="T28" fmla="*/ 1223 w 7881"/>
                  <a:gd name="T29" fmla="*/ 205 h 205"/>
                  <a:gd name="T30" fmla="*/ 6484 w 7881"/>
                  <a:gd name="T31" fmla="*/ 205 h 205"/>
                  <a:gd name="T32" fmla="*/ 7502 w 7881"/>
                  <a:gd name="T33" fmla="*/ 141 h 205"/>
                  <a:gd name="T34" fmla="*/ 7874 w 7881"/>
                  <a:gd name="T35" fmla="*/ 49 h 205"/>
                  <a:gd name="T36" fmla="*/ 7874 w 7881"/>
                  <a:gd name="T37" fmla="*/ 49 h 205"/>
                  <a:gd name="T38" fmla="*/ 7875 w 7881"/>
                  <a:gd name="T39" fmla="*/ 49 h 205"/>
                  <a:gd name="T40" fmla="*/ 7875 w 7881"/>
                  <a:gd name="T41" fmla="*/ 48 h 205"/>
                  <a:gd name="T42" fmla="*/ 7876 w 7881"/>
                  <a:gd name="T43" fmla="*/ 47 h 205"/>
                  <a:gd name="T44" fmla="*/ 7881 w 7881"/>
                  <a:gd name="T45" fmla="*/ 34 h 205"/>
                  <a:gd name="T46" fmla="*/ 7865 w 7881"/>
                  <a:gd name="T47" fmla="*/ 34 h 205"/>
                  <a:gd name="T48" fmla="*/ 7863 w 7881"/>
                  <a:gd name="T49" fmla="*/ 38 h 205"/>
                  <a:gd name="T50" fmla="*/ 4586 w 7881"/>
                  <a:gd name="T51" fmla="*/ 38 h 205"/>
                  <a:gd name="T52" fmla="*/ 4586 w 7881"/>
                  <a:gd name="T53" fmla="*/ 20 h 205"/>
                  <a:gd name="T54" fmla="*/ 4586 w 7881"/>
                  <a:gd name="T55" fmla="*/ 16 h 205"/>
                  <a:gd name="T56" fmla="*/ 7865 w 7881"/>
                  <a:gd name="T57" fmla="*/ 16 h 205"/>
                  <a:gd name="T58" fmla="*/ 7865 w 7881"/>
                  <a:gd name="T59" fmla="*/ 34 h 205"/>
                  <a:gd name="T60" fmla="*/ 4570 w 7881"/>
                  <a:gd name="T61" fmla="*/ 20 h 205"/>
                  <a:gd name="T62" fmla="*/ 4570 w 7881"/>
                  <a:gd name="T63" fmla="*/ 38 h 205"/>
                  <a:gd name="T64" fmla="*/ 4526 w 7881"/>
                  <a:gd name="T65" fmla="*/ 52 h 205"/>
                  <a:gd name="T66" fmla="*/ 4089 w 7881"/>
                  <a:gd name="T67" fmla="*/ 52 h 205"/>
                  <a:gd name="T68" fmla="*/ 3745 w 7881"/>
                  <a:gd name="T69" fmla="*/ 52 h 205"/>
                  <a:gd name="T70" fmla="*/ 3319 w 7881"/>
                  <a:gd name="T71" fmla="*/ 52 h 205"/>
                  <a:gd name="T72" fmla="*/ 3265 w 7881"/>
                  <a:gd name="T73" fmla="*/ 38 h 205"/>
                  <a:gd name="T74" fmla="*/ 3265 w 7881"/>
                  <a:gd name="T75" fmla="*/ 38 h 205"/>
                  <a:gd name="T76" fmla="*/ 3265 w 7881"/>
                  <a:gd name="T77" fmla="*/ 20 h 205"/>
                  <a:gd name="T78" fmla="*/ 4570 w 7881"/>
                  <a:gd name="T79" fmla="*/ 20 h 205"/>
                  <a:gd name="T80" fmla="*/ 16 w 7881"/>
                  <a:gd name="T81" fmla="*/ 16 h 205"/>
                  <a:gd name="T82" fmla="*/ 3249 w 7881"/>
                  <a:gd name="T83" fmla="*/ 16 h 205"/>
                  <a:gd name="T84" fmla="*/ 3249 w 7881"/>
                  <a:gd name="T85" fmla="*/ 20 h 205"/>
                  <a:gd name="T86" fmla="*/ 3249 w 7881"/>
                  <a:gd name="T87" fmla="*/ 38 h 205"/>
                  <a:gd name="T88" fmla="*/ 20 w 7881"/>
                  <a:gd name="T89" fmla="*/ 38 h 205"/>
                  <a:gd name="T90" fmla="*/ 16 w 7881"/>
                  <a:gd name="T91" fmla="*/ 31 h 205"/>
                  <a:gd name="T92" fmla="*/ 16 w 7881"/>
                  <a:gd name="T93" fmla="*/ 16 h 205"/>
                  <a:gd name="T94" fmla="*/ 6484 w 7881"/>
                  <a:gd name="T95" fmla="*/ 189 h 205"/>
                  <a:gd name="T96" fmla="*/ 1223 w 7881"/>
                  <a:gd name="T97" fmla="*/ 189 h 205"/>
                  <a:gd name="T98" fmla="*/ 48 w 7881"/>
                  <a:gd name="T99" fmla="*/ 54 h 205"/>
                  <a:gd name="T100" fmla="*/ 48 w 7881"/>
                  <a:gd name="T101" fmla="*/ 54 h 205"/>
                  <a:gd name="T102" fmla="*/ 3260 w 7881"/>
                  <a:gd name="T103" fmla="*/ 54 h 205"/>
                  <a:gd name="T104" fmla="*/ 3319 w 7881"/>
                  <a:gd name="T105" fmla="*/ 68 h 205"/>
                  <a:gd name="T106" fmla="*/ 3745 w 7881"/>
                  <a:gd name="T107" fmla="*/ 68 h 205"/>
                  <a:gd name="T108" fmla="*/ 4089 w 7881"/>
                  <a:gd name="T109" fmla="*/ 68 h 205"/>
                  <a:gd name="T110" fmla="*/ 4526 w 7881"/>
                  <a:gd name="T111" fmla="*/ 68 h 205"/>
                  <a:gd name="T112" fmla="*/ 4576 w 7881"/>
                  <a:gd name="T113" fmla="*/ 54 h 205"/>
                  <a:gd name="T114" fmla="*/ 7831 w 7881"/>
                  <a:gd name="T115" fmla="*/ 54 h 205"/>
                  <a:gd name="T116" fmla="*/ 6484 w 7881"/>
                  <a:gd name="T117" fmla="*/ 18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81" h="205">
                    <a:moveTo>
                      <a:pt x="7881" y="34"/>
                    </a:moveTo>
                    <a:cubicBezTo>
                      <a:pt x="7881" y="16"/>
                      <a:pt x="7881" y="16"/>
                      <a:pt x="7881" y="16"/>
                    </a:cubicBezTo>
                    <a:cubicBezTo>
                      <a:pt x="7881" y="8"/>
                      <a:pt x="7874" y="0"/>
                      <a:pt x="7865" y="0"/>
                    </a:cubicBezTo>
                    <a:cubicBezTo>
                      <a:pt x="4570" y="0"/>
                      <a:pt x="4570" y="0"/>
                      <a:pt x="4570" y="0"/>
                    </a:cubicBezTo>
                    <a:cubicBezTo>
                      <a:pt x="4566" y="0"/>
                      <a:pt x="4562" y="2"/>
                      <a:pt x="4560" y="4"/>
                    </a:cubicBezTo>
                    <a:cubicBezTo>
                      <a:pt x="3275" y="4"/>
                      <a:pt x="3275" y="4"/>
                      <a:pt x="3275" y="4"/>
                    </a:cubicBezTo>
                    <a:cubicBezTo>
                      <a:pt x="3272" y="2"/>
                      <a:pt x="3269" y="0"/>
                      <a:pt x="3265" y="0"/>
                    </a:cubicBezTo>
                    <a:cubicBezTo>
                      <a:pt x="16" y="0"/>
                      <a:pt x="16" y="0"/>
                      <a:pt x="16" y="0"/>
                    </a:cubicBezTo>
                    <a:cubicBezTo>
                      <a:pt x="8" y="0"/>
                      <a:pt x="0" y="8"/>
                      <a:pt x="0" y="16"/>
                    </a:cubicBezTo>
                    <a:cubicBezTo>
                      <a:pt x="0" y="31"/>
                      <a:pt x="0" y="31"/>
                      <a:pt x="0" y="31"/>
                    </a:cubicBezTo>
                    <a:cubicBezTo>
                      <a:pt x="0" y="37"/>
                      <a:pt x="3" y="43"/>
                      <a:pt x="9" y="49"/>
                    </a:cubicBezTo>
                    <a:cubicBezTo>
                      <a:pt x="9" y="49"/>
                      <a:pt x="9" y="49"/>
                      <a:pt x="9" y="49"/>
                    </a:cubicBezTo>
                    <a:cubicBezTo>
                      <a:pt x="14" y="55"/>
                      <a:pt x="32" y="73"/>
                      <a:pt x="154" y="100"/>
                    </a:cubicBezTo>
                    <a:cubicBezTo>
                      <a:pt x="230" y="118"/>
                      <a:pt x="331" y="135"/>
                      <a:pt x="445" y="150"/>
                    </a:cubicBezTo>
                    <a:cubicBezTo>
                      <a:pt x="704" y="185"/>
                      <a:pt x="988" y="205"/>
                      <a:pt x="1223" y="205"/>
                    </a:cubicBezTo>
                    <a:cubicBezTo>
                      <a:pt x="6484" y="205"/>
                      <a:pt x="6484" y="205"/>
                      <a:pt x="6484" y="205"/>
                    </a:cubicBezTo>
                    <a:cubicBezTo>
                      <a:pt x="6970" y="205"/>
                      <a:pt x="7306" y="170"/>
                      <a:pt x="7502" y="141"/>
                    </a:cubicBezTo>
                    <a:cubicBezTo>
                      <a:pt x="7695" y="113"/>
                      <a:pt x="7848" y="75"/>
                      <a:pt x="7874" y="49"/>
                    </a:cubicBezTo>
                    <a:cubicBezTo>
                      <a:pt x="7874" y="49"/>
                      <a:pt x="7874" y="49"/>
                      <a:pt x="7874" y="49"/>
                    </a:cubicBezTo>
                    <a:cubicBezTo>
                      <a:pt x="7875" y="49"/>
                      <a:pt x="7875" y="49"/>
                      <a:pt x="7875" y="49"/>
                    </a:cubicBezTo>
                    <a:cubicBezTo>
                      <a:pt x="7875" y="49"/>
                      <a:pt x="7875" y="48"/>
                      <a:pt x="7875" y="48"/>
                    </a:cubicBezTo>
                    <a:cubicBezTo>
                      <a:pt x="7876" y="48"/>
                      <a:pt x="7876" y="48"/>
                      <a:pt x="7876" y="47"/>
                    </a:cubicBezTo>
                    <a:cubicBezTo>
                      <a:pt x="7879" y="43"/>
                      <a:pt x="7881" y="39"/>
                      <a:pt x="7881" y="34"/>
                    </a:cubicBezTo>
                    <a:close/>
                    <a:moveTo>
                      <a:pt x="7865" y="34"/>
                    </a:moveTo>
                    <a:cubicBezTo>
                      <a:pt x="7865" y="35"/>
                      <a:pt x="7864" y="37"/>
                      <a:pt x="7863" y="38"/>
                    </a:cubicBezTo>
                    <a:cubicBezTo>
                      <a:pt x="4586" y="38"/>
                      <a:pt x="4586" y="38"/>
                      <a:pt x="4586" y="38"/>
                    </a:cubicBezTo>
                    <a:cubicBezTo>
                      <a:pt x="4586" y="20"/>
                      <a:pt x="4586" y="20"/>
                      <a:pt x="4586" y="20"/>
                    </a:cubicBezTo>
                    <a:cubicBezTo>
                      <a:pt x="4586" y="16"/>
                      <a:pt x="4586" y="16"/>
                      <a:pt x="4586" y="16"/>
                    </a:cubicBezTo>
                    <a:cubicBezTo>
                      <a:pt x="7865" y="16"/>
                      <a:pt x="7865" y="16"/>
                      <a:pt x="7865" y="16"/>
                    </a:cubicBezTo>
                    <a:cubicBezTo>
                      <a:pt x="7865" y="16"/>
                      <a:pt x="7865" y="30"/>
                      <a:pt x="7865" y="34"/>
                    </a:cubicBezTo>
                    <a:close/>
                    <a:moveTo>
                      <a:pt x="4570" y="20"/>
                    </a:moveTo>
                    <a:cubicBezTo>
                      <a:pt x="4570" y="26"/>
                      <a:pt x="4570" y="29"/>
                      <a:pt x="4570" y="38"/>
                    </a:cubicBezTo>
                    <a:cubicBezTo>
                      <a:pt x="4562" y="46"/>
                      <a:pt x="4549" y="52"/>
                      <a:pt x="4526" y="52"/>
                    </a:cubicBezTo>
                    <a:cubicBezTo>
                      <a:pt x="4506" y="52"/>
                      <a:pt x="4286" y="52"/>
                      <a:pt x="4089" y="52"/>
                    </a:cubicBezTo>
                    <a:cubicBezTo>
                      <a:pt x="4089" y="52"/>
                      <a:pt x="3923" y="52"/>
                      <a:pt x="3745" y="52"/>
                    </a:cubicBezTo>
                    <a:cubicBezTo>
                      <a:pt x="3549" y="52"/>
                      <a:pt x="3338" y="52"/>
                      <a:pt x="3319" y="52"/>
                    </a:cubicBezTo>
                    <a:cubicBezTo>
                      <a:pt x="3296" y="52"/>
                      <a:pt x="3273" y="46"/>
                      <a:pt x="3265" y="38"/>
                    </a:cubicBezTo>
                    <a:cubicBezTo>
                      <a:pt x="3265" y="38"/>
                      <a:pt x="3265" y="38"/>
                      <a:pt x="3265" y="38"/>
                    </a:cubicBezTo>
                    <a:cubicBezTo>
                      <a:pt x="3265" y="28"/>
                      <a:pt x="3265" y="24"/>
                      <a:pt x="3265" y="20"/>
                    </a:cubicBezTo>
                    <a:lnTo>
                      <a:pt x="4570" y="20"/>
                    </a:lnTo>
                    <a:close/>
                    <a:moveTo>
                      <a:pt x="16" y="16"/>
                    </a:moveTo>
                    <a:cubicBezTo>
                      <a:pt x="3249" y="16"/>
                      <a:pt x="3249" y="16"/>
                      <a:pt x="3249" y="16"/>
                    </a:cubicBezTo>
                    <a:cubicBezTo>
                      <a:pt x="3249" y="20"/>
                      <a:pt x="3249" y="20"/>
                      <a:pt x="3249" y="20"/>
                    </a:cubicBezTo>
                    <a:cubicBezTo>
                      <a:pt x="3249" y="38"/>
                      <a:pt x="3249" y="38"/>
                      <a:pt x="3249" y="38"/>
                    </a:cubicBezTo>
                    <a:cubicBezTo>
                      <a:pt x="20" y="38"/>
                      <a:pt x="20" y="38"/>
                      <a:pt x="20" y="38"/>
                    </a:cubicBezTo>
                    <a:cubicBezTo>
                      <a:pt x="18" y="35"/>
                      <a:pt x="16" y="33"/>
                      <a:pt x="16" y="31"/>
                    </a:cubicBezTo>
                    <a:cubicBezTo>
                      <a:pt x="16" y="26"/>
                      <a:pt x="16" y="16"/>
                      <a:pt x="16" y="16"/>
                    </a:cubicBezTo>
                    <a:close/>
                    <a:moveTo>
                      <a:pt x="6484" y="189"/>
                    </a:moveTo>
                    <a:cubicBezTo>
                      <a:pt x="6484" y="189"/>
                      <a:pt x="1415" y="189"/>
                      <a:pt x="1223" y="189"/>
                    </a:cubicBezTo>
                    <a:cubicBezTo>
                      <a:pt x="751" y="189"/>
                      <a:pt x="187" y="110"/>
                      <a:pt x="48" y="54"/>
                    </a:cubicBezTo>
                    <a:cubicBezTo>
                      <a:pt x="48" y="54"/>
                      <a:pt x="48" y="54"/>
                      <a:pt x="48" y="54"/>
                    </a:cubicBezTo>
                    <a:cubicBezTo>
                      <a:pt x="3260" y="54"/>
                      <a:pt x="3260" y="54"/>
                      <a:pt x="3260" y="54"/>
                    </a:cubicBezTo>
                    <a:cubicBezTo>
                      <a:pt x="3274" y="64"/>
                      <a:pt x="3300" y="68"/>
                      <a:pt x="3319" y="68"/>
                    </a:cubicBezTo>
                    <a:cubicBezTo>
                      <a:pt x="3745" y="68"/>
                      <a:pt x="3745" y="68"/>
                      <a:pt x="3745" y="68"/>
                    </a:cubicBezTo>
                    <a:cubicBezTo>
                      <a:pt x="4089" y="68"/>
                      <a:pt x="4089" y="68"/>
                      <a:pt x="4089" y="68"/>
                    </a:cubicBezTo>
                    <a:cubicBezTo>
                      <a:pt x="4526" y="68"/>
                      <a:pt x="4526" y="68"/>
                      <a:pt x="4526" y="68"/>
                    </a:cubicBezTo>
                    <a:cubicBezTo>
                      <a:pt x="4547" y="68"/>
                      <a:pt x="4563" y="63"/>
                      <a:pt x="4576" y="54"/>
                    </a:cubicBezTo>
                    <a:cubicBezTo>
                      <a:pt x="7831" y="54"/>
                      <a:pt x="7831" y="54"/>
                      <a:pt x="7831" y="54"/>
                    </a:cubicBezTo>
                    <a:cubicBezTo>
                      <a:pt x="7712" y="98"/>
                      <a:pt x="7272" y="189"/>
                      <a:pt x="6484" y="189"/>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1" name="Freeform 6">
                <a:extLst>
                  <a:ext uri="{FF2B5EF4-FFF2-40B4-BE49-F238E27FC236}">
                    <a16:creationId xmlns:a16="http://schemas.microsoft.com/office/drawing/2014/main" id="{E32203BF-2CA1-4226-A4B6-AF393F8BBD2B}"/>
                  </a:ext>
                </a:extLst>
              </p:cNvPr>
              <p:cNvSpPr>
                <a:spLocks noEditPoints="1"/>
              </p:cNvSpPr>
              <p:nvPr/>
            </p:nvSpPr>
            <p:spPr bwMode="gray">
              <a:xfrm>
                <a:off x="16276638" y="2674938"/>
                <a:ext cx="38100" cy="38100"/>
              </a:xfrm>
              <a:custGeom>
                <a:avLst/>
                <a:gdLst>
                  <a:gd name="T0" fmla="*/ 80 w 80"/>
                  <a:gd name="T1" fmla="*/ 40 h 80"/>
                  <a:gd name="T2" fmla="*/ 40 w 80"/>
                  <a:gd name="T3" fmla="*/ 0 h 80"/>
                  <a:gd name="T4" fmla="*/ 0 w 80"/>
                  <a:gd name="T5" fmla="*/ 40 h 80"/>
                  <a:gd name="T6" fmla="*/ 40 w 80"/>
                  <a:gd name="T7" fmla="*/ 80 h 80"/>
                  <a:gd name="T8" fmla="*/ 80 w 80"/>
                  <a:gd name="T9" fmla="*/ 40 h 80"/>
                  <a:gd name="T10" fmla="*/ 16 w 80"/>
                  <a:gd name="T11" fmla="*/ 40 h 80"/>
                  <a:gd name="T12" fmla="*/ 40 w 80"/>
                  <a:gd name="T13" fmla="*/ 16 h 80"/>
                  <a:gd name="T14" fmla="*/ 64 w 80"/>
                  <a:gd name="T15" fmla="*/ 40 h 80"/>
                  <a:gd name="T16" fmla="*/ 40 w 80"/>
                  <a:gd name="T17" fmla="*/ 64 h 80"/>
                  <a:gd name="T18" fmla="*/ 16 w 80"/>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18"/>
                      <a:pt x="62" y="0"/>
                      <a:pt x="40" y="0"/>
                    </a:cubicBezTo>
                    <a:cubicBezTo>
                      <a:pt x="18" y="0"/>
                      <a:pt x="0" y="18"/>
                      <a:pt x="0" y="40"/>
                    </a:cubicBezTo>
                    <a:cubicBezTo>
                      <a:pt x="0" y="62"/>
                      <a:pt x="18" y="80"/>
                      <a:pt x="40" y="80"/>
                    </a:cubicBezTo>
                    <a:cubicBezTo>
                      <a:pt x="62" y="80"/>
                      <a:pt x="80" y="62"/>
                      <a:pt x="80" y="40"/>
                    </a:cubicBezTo>
                    <a:close/>
                    <a:moveTo>
                      <a:pt x="16" y="40"/>
                    </a:moveTo>
                    <a:cubicBezTo>
                      <a:pt x="16" y="27"/>
                      <a:pt x="27" y="16"/>
                      <a:pt x="40" y="16"/>
                    </a:cubicBezTo>
                    <a:cubicBezTo>
                      <a:pt x="53" y="16"/>
                      <a:pt x="64" y="27"/>
                      <a:pt x="64" y="40"/>
                    </a:cubicBezTo>
                    <a:cubicBezTo>
                      <a:pt x="64" y="53"/>
                      <a:pt x="53" y="64"/>
                      <a:pt x="40" y="64"/>
                    </a:cubicBezTo>
                    <a:cubicBezTo>
                      <a:pt x="27" y="64"/>
                      <a:pt x="16" y="53"/>
                      <a:pt x="16" y="40"/>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2" name="Freeform 7">
                <a:extLst>
                  <a:ext uri="{FF2B5EF4-FFF2-40B4-BE49-F238E27FC236}">
                    <a16:creationId xmlns:a16="http://schemas.microsoft.com/office/drawing/2014/main" id="{872848C7-B2B8-433C-A5C3-44F1E139693A}"/>
                  </a:ext>
                </a:extLst>
              </p:cNvPr>
              <p:cNvSpPr>
                <a:spLocks noEditPoints="1"/>
              </p:cNvSpPr>
              <p:nvPr/>
            </p:nvSpPr>
            <p:spPr bwMode="gray">
              <a:xfrm>
                <a:off x="14919325" y="2744788"/>
                <a:ext cx="2757488" cy="1730375"/>
              </a:xfrm>
              <a:custGeom>
                <a:avLst/>
                <a:gdLst>
                  <a:gd name="T0" fmla="*/ 0 w 5800"/>
                  <a:gd name="T1" fmla="*/ 20 h 3640"/>
                  <a:gd name="T2" fmla="*/ 0 w 5800"/>
                  <a:gd name="T3" fmla="*/ 3620 h 3640"/>
                  <a:gd name="T4" fmla="*/ 20 w 5800"/>
                  <a:gd name="T5" fmla="*/ 3640 h 3640"/>
                  <a:gd name="T6" fmla="*/ 5780 w 5800"/>
                  <a:gd name="T7" fmla="*/ 3640 h 3640"/>
                  <a:gd name="T8" fmla="*/ 5800 w 5800"/>
                  <a:gd name="T9" fmla="*/ 3620 h 3640"/>
                  <a:gd name="T10" fmla="*/ 5800 w 5800"/>
                  <a:gd name="T11" fmla="*/ 20 h 3640"/>
                  <a:gd name="T12" fmla="*/ 5780 w 5800"/>
                  <a:gd name="T13" fmla="*/ 0 h 3640"/>
                  <a:gd name="T14" fmla="*/ 20 w 5800"/>
                  <a:gd name="T15" fmla="*/ 0 h 3640"/>
                  <a:gd name="T16" fmla="*/ 0 w 5800"/>
                  <a:gd name="T17" fmla="*/ 20 h 3640"/>
                  <a:gd name="T18" fmla="*/ 5780 w 5800"/>
                  <a:gd name="T19" fmla="*/ 3620 h 3640"/>
                  <a:gd name="T20" fmla="*/ 20 w 5800"/>
                  <a:gd name="T21" fmla="*/ 3620 h 3640"/>
                  <a:gd name="T22" fmla="*/ 20 w 5800"/>
                  <a:gd name="T23" fmla="*/ 20 h 3640"/>
                  <a:gd name="T24" fmla="*/ 5780 w 5800"/>
                  <a:gd name="T25" fmla="*/ 20 h 3640"/>
                  <a:gd name="T26" fmla="*/ 5780 w 5800"/>
                  <a:gd name="T27" fmla="*/ 3620 h 3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00" h="3640">
                    <a:moveTo>
                      <a:pt x="0" y="20"/>
                    </a:moveTo>
                    <a:cubicBezTo>
                      <a:pt x="0" y="3620"/>
                      <a:pt x="0" y="3620"/>
                      <a:pt x="0" y="3620"/>
                    </a:cubicBezTo>
                    <a:cubicBezTo>
                      <a:pt x="0" y="3631"/>
                      <a:pt x="9" y="3640"/>
                      <a:pt x="20" y="3640"/>
                    </a:cubicBezTo>
                    <a:cubicBezTo>
                      <a:pt x="5780" y="3640"/>
                      <a:pt x="5780" y="3640"/>
                      <a:pt x="5780" y="3640"/>
                    </a:cubicBezTo>
                    <a:cubicBezTo>
                      <a:pt x="5791" y="3640"/>
                      <a:pt x="5800" y="3631"/>
                      <a:pt x="5800" y="3620"/>
                    </a:cubicBezTo>
                    <a:cubicBezTo>
                      <a:pt x="5800" y="20"/>
                      <a:pt x="5800" y="20"/>
                      <a:pt x="5800" y="20"/>
                    </a:cubicBezTo>
                    <a:cubicBezTo>
                      <a:pt x="5800" y="9"/>
                      <a:pt x="5791" y="0"/>
                      <a:pt x="5780" y="0"/>
                    </a:cubicBezTo>
                    <a:cubicBezTo>
                      <a:pt x="20" y="0"/>
                      <a:pt x="20" y="0"/>
                      <a:pt x="20" y="0"/>
                    </a:cubicBezTo>
                    <a:cubicBezTo>
                      <a:pt x="9" y="0"/>
                      <a:pt x="0" y="9"/>
                      <a:pt x="0" y="20"/>
                    </a:cubicBezTo>
                    <a:close/>
                    <a:moveTo>
                      <a:pt x="5780" y="3620"/>
                    </a:moveTo>
                    <a:cubicBezTo>
                      <a:pt x="20" y="3620"/>
                      <a:pt x="20" y="3620"/>
                      <a:pt x="20" y="3620"/>
                    </a:cubicBezTo>
                    <a:cubicBezTo>
                      <a:pt x="20" y="20"/>
                      <a:pt x="20" y="20"/>
                      <a:pt x="20" y="20"/>
                    </a:cubicBezTo>
                    <a:cubicBezTo>
                      <a:pt x="5780" y="20"/>
                      <a:pt x="5780" y="20"/>
                      <a:pt x="5780" y="20"/>
                    </a:cubicBezTo>
                    <a:lnTo>
                      <a:pt x="5780" y="3620"/>
                    </a:lnTo>
                    <a:close/>
                  </a:path>
                </a:pathLst>
              </a:custGeom>
              <a:grpFill/>
              <a:ln w="3175">
                <a:noFill/>
              </a:ln>
            </p:spPr>
            <p:txBody>
              <a:bodyPr vert="horz" wrap="none" lIns="216000" tIns="0" rIns="216000" bIns="0" numCol="1" anchor="ctr" anchorCtr="0" compatLnSpc="1">
                <a:prstTxWarp prst="textNoShape">
                  <a:avLst/>
                </a:prstTxWarp>
              </a:bodyPr>
              <a:lstStyle/>
              <a:p>
                <a:pPr algn="ctr">
                  <a:spcAft>
                    <a:spcPts val="1000"/>
                  </a:spcAft>
                </a:pPr>
                <a:endParaRPr lang="en-US" sz="2000" dirty="0"/>
              </a:p>
            </p:txBody>
          </p:sp>
          <p:sp>
            <p:nvSpPr>
              <p:cNvPr id="13" name="Freeform 8">
                <a:extLst>
                  <a:ext uri="{FF2B5EF4-FFF2-40B4-BE49-F238E27FC236}">
                    <a16:creationId xmlns:a16="http://schemas.microsoft.com/office/drawing/2014/main" id="{C605C93E-0727-4171-AC52-37EB78C48CC1}"/>
                  </a:ext>
                </a:extLst>
              </p:cNvPr>
              <p:cNvSpPr>
                <a:spLocks/>
              </p:cNvSpPr>
              <p:nvPr/>
            </p:nvSpPr>
            <p:spPr bwMode="gray">
              <a:xfrm>
                <a:off x="15647988" y="4695826"/>
                <a:ext cx="46038" cy="14288"/>
              </a:xfrm>
              <a:custGeom>
                <a:avLst/>
                <a:gdLst>
                  <a:gd name="T0" fmla="*/ 91 w 97"/>
                  <a:gd name="T1" fmla="*/ 8 h 31"/>
                  <a:gd name="T2" fmla="*/ 44 w 97"/>
                  <a:gd name="T3" fmla="*/ 0 h 31"/>
                  <a:gd name="T4" fmla="*/ 38 w 97"/>
                  <a:gd name="T5" fmla="*/ 1 h 31"/>
                  <a:gd name="T6" fmla="*/ 1 w 97"/>
                  <a:gd name="T7" fmla="*/ 12 h 31"/>
                  <a:gd name="T8" fmla="*/ 6 w 97"/>
                  <a:gd name="T9" fmla="*/ 24 h 31"/>
                  <a:gd name="T10" fmla="*/ 53 w 97"/>
                  <a:gd name="T11" fmla="*/ 31 h 31"/>
                  <a:gd name="T12" fmla="*/ 59 w 97"/>
                  <a:gd name="T13" fmla="*/ 31 h 31"/>
                  <a:gd name="T14" fmla="*/ 96 w 97"/>
                  <a:gd name="T15" fmla="*/ 19 h 31"/>
                  <a:gd name="T16" fmla="*/ 91 w 97"/>
                  <a:gd name="T17"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31">
                    <a:moveTo>
                      <a:pt x="91" y="8"/>
                    </a:moveTo>
                    <a:cubicBezTo>
                      <a:pt x="83" y="2"/>
                      <a:pt x="60" y="0"/>
                      <a:pt x="44" y="0"/>
                    </a:cubicBezTo>
                    <a:cubicBezTo>
                      <a:pt x="42" y="0"/>
                      <a:pt x="40" y="0"/>
                      <a:pt x="38" y="1"/>
                    </a:cubicBezTo>
                    <a:cubicBezTo>
                      <a:pt x="5" y="1"/>
                      <a:pt x="2" y="9"/>
                      <a:pt x="1" y="12"/>
                    </a:cubicBezTo>
                    <a:cubicBezTo>
                      <a:pt x="0" y="16"/>
                      <a:pt x="1" y="20"/>
                      <a:pt x="6" y="24"/>
                    </a:cubicBezTo>
                    <a:cubicBezTo>
                      <a:pt x="14" y="29"/>
                      <a:pt x="37" y="31"/>
                      <a:pt x="53" y="31"/>
                    </a:cubicBezTo>
                    <a:cubicBezTo>
                      <a:pt x="55" y="31"/>
                      <a:pt x="57" y="31"/>
                      <a:pt x="59" y="31"/>
                    </a:cubicBezTo>
                    <a:cubicBezTo>
                      <a:pt x="92" y="30"/>
                      <a:pt x="95" y="23"/>
                      <a:pt x="96" y="19"/>
                    </a:cubicBezTo>
                    <a:cubicBezTo>
                      <a:pt x="97" y="16"/>
                      <a:pt x="96" y="12"/>
                      <a:pt x="91" y="8"/>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4" name="Freeform 9">
                <a:extLst>
                  <a:ext uri="{FF2B5EF4-FFF2-40B4-BE49-F238E27FC236}">
                    <a16:creationId xmlns:a16="http://schemas.microsoft.com/office/drawing/2014/main" id="{5196677A-B652-4467-AA6F-AA88232D6629}"/>
                  </a:ext>
                </a:extLst>
              </p:cNvPr>
              <p:cNvSpPr>
                <a:spLocks/>
              </p:cNvSpPr>
              <p:nvPr/>
            </p:nvSpPr>
            <p:spPr bwMode="gray">
              <a:xfrm>
                <a:off x="16878300" y="4695826"/>
                <a:ext cx="46038" cy="14288"/>
              </a:xfrm>
              <a:custGeom>
                <a:avLst/>
                <a:gdLst>
                  <a:gd name="T0" fmla="*/ 59 w 97"/>
                  <a:gd name="T1" fmla="*/ 1 h 31"/>
                  <a:gd name="T2" fmla="*/ 53 w 97"/>
                  <a:gd name="T3" fmla="*/ 0 h 31"/>
                  <a:gd name="T4" fmla="*/ 6 w 97"/>
                  <a:gd name="T5" fmla="*/ 8 h 31"/>
                  <a:gd name="T6" fmla="*/ 1 w 97"/>
                  <a:gd name="T7" fmla="*/ 19 h 31"/>
                  <a:gd name="T8" fmla="*/ 38 w 97"/>
                  <a:gd name="T9" fmla="*/ 31 h 31"/>
                  <a:gd name="T10" fmla="*/ 44 w 97"/>
                  <a:gd name="T11" fmla="*/ 31 h 31"/>
                  <a:gd name="T12" fmla="*/ 44 w 97"/>
                  <a:gd name="T13" fmla="*/ 31 h 31"/>
                  <a:gd name="T14" fmla="*/ 91 w 97"/>
                  <a:gd name="T15" fmla="*/ 24 h 31"/>
                  <a:gd name="T16" fmla="*/ 96 w 97"/>
                  <a:gd name="T17" fmla="*/ 12 h 31"/>
                  <a:gd name="T18" fmla="*/ 59 w 97"/>
                  <a:gd name="T19"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31">
                    <a:moveTo>
                      <a:pt x="59" y="1"/>
                    </a:moveTo>
                    <a:cubicBezTo>
                      <a:pt x="57" y="0"/>
                      <a:pt x="55" y="0"/>
                      <a:pt x="53" y="0"/>
                    </a:cubicBezTo>
                    <a:cubicBezTo>
                      <a:pt x="37" y="0"/>
                      <a:pt x="14" y="2"/>
                      <a:pt x="6" y="8"/>
                    </a:cubicBezTo>
                    <a:cubicBezTo>
                      <a:pt x="1" y="12"/>
                      <a:pt x="0" y="16"/>
                      <a:pt x="1" y="19"/>
                    </a:cubicBezTo>
                    <a:cubicBezTo>
                      <a:pt x="2" y="23"/>
                      <a:pt x="5" y="30"/>
                      <a:pt x="38" y="31"/>
                    </a:cubicBezTo>
                    <a:cubicBezTo>
                      <a:pt x="40" y="31"/>
                      <a:pt x="42" y="31"/>
                      <a:pt x="44" y="31"/>
                    </a:cubicBezTo>
                    <a:cubicBezTo>
                      <a:pt x="44" y="31"/>
                      <a:pt x="44" y="31"/>
                      <a:pt x="44" y="31"/>
                    </a:cubicBezTo>
                    <a:cubicBezTo>
                      <a:pt x="60" y="31"/>
                      <a:pt x="83" y="29"/>
                      <a:pt x="91" y="24"/>
                    </a:cubicBezTo>
                    <a:cubicBezTo>
                      <a:pt x="96" y="20"/>
                      <a:pt x="97" y="16"/>
                      <a:pt x="96" y="12"/>
                    </a:cubicBezTo>
                    <a:cubicBezTo>
                      <a:pt x="95" y="9"/>
                      <a:pt x="92" y="1"/>
                      <a:pt x="59" y="1"/>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5" name="Freeform 10">
                <a:extLst>
                  <a:ext uri="{FF2B5EF4-FFF2-40B4-BE49-F238E27FC236}">
                    <a16:creationId xmlns:a16="http://schemas.microsoft.com/office/drawing/2014/main" id="{5EF55C21-936D-4DCB-B553-DC35930F0439}"/>
                  </a:ext>
                </a:extLst>
              </p:cNvPr>
              <p:cNvSpPr>
                <a:spLocks/>
              </p:cNvSpPr>
              <p:nvPr/>
            </p:nvSpPr>
            <p:spPr bwMode="gray">
              <a:xfrm>
                <a:off x="14765338" y="2595563"/>
                <a:ext cx="3062288" cy="2055813"/>
              </a:xfrm>
              <a:custGeom>
                <a:avLst/>
                <a:gdLst>
                  <a:gd name="T0" fmla="*/ 25 w 6440"/>
                  <a:gd name="T1" fmla="*/ 4323 h 4323"/>
                  <a:gd name="T2" fmla="*/ 16 w 6440"/>
                  <a:gd name="T3" fmla="*/ 4256 h 4323"/>
                  <a:gd name="T4" fmla="*/ 16 w 6440"/>
                  <a:gd name="T5" fmla="*/ 248 h 4323"/>
                  <a:gd name="T6" fmla="*/ 248 w 6440"/>
                  <a:gd name="T7" fmla="*/ 16 h 4323"/>
                  <a:gd name="T8" fmla="*/ 6192 w 6440"/>
                  <a:gd name="T9" fmla="*/ 16 h 4323"/>
                  <a:gd name="T10" fmla="*/ 6424 w 6440"/>
                  <a:gd name="T11" fmla="*/ 248 h 4323"/>
                  <a:gd name="T12" fmla="*/ 6424 w 6440"/>
                  <a:gd name="T13" fmla="*/ 4256 h 4323"/>
                  <a:gd name="T14" fmla="*/ 6414 w 6440"/>
                  <a:gd name="T15" fmla="*/ 4323 h 4323"/>
                  <a:gd name="T16" fmla="*/ 6430 w 6440"/>
                  <a:gd name="T17" fmla="*/ 4323 h 4323"/>
                  <a:gd name="T18" fmla="*/ 6440 w 6440"/>
                  <a:gd name="T19" fmla="*/ 4256 h 4323"/>
                  <a:gd name="T20" fmla="*/ 6440 w 6440"/>
                  <a:gd name="T21" fmla="*/ 248 h 4323"/>
                  <a:gd name="T22" fmla="*/ 6192 w 6440"/>
                  <a:gd name="T23" fmla="*/ 0 h 4323"/>
                  <a:gd name="T24" fmla="*/ 248 w 6440"/>
                  <a:gd name="T25" fmla="*/ 0 h 4323"/>
                  <a:gd name="T26" fmla="*/ 0 w 6440"/>
                  <a:gd name="T27" fmla="*/ 248 h 4323"/>
                  <a:gd name="T28" fmla="*/ 0 w 6440"/>
                  <a:gd name="T29" fmla="*/ 4256 h 4323"/>
                  <a:gd name="T30" fmla="*/ 9 w 6440"/>
                  <a:gd name="T31" fmla="*/ 4323 h 4323"/>
                  <a:gd name="T32" fmla="*/ 25 w 6440"/>
                  <a:gd name="T33" fmla="*/ 4323 h 4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40" h="4323">
                    <a:moveTo>
                      <a:pt x="25" y="4323"/>
                    </a:moveTo>
                    <a:cubicBezTo>
                      <a:pt x="19" y="4302"/>
                      <a:pt x="16" y="4279"/>
                      <a:pt x="16" y="4256"/>
                    </a:cubicBezTo>
                    <a:cubicBezTo>
                      <a:pt x="16" y="248"/>
                      <a:pt x="16" y="248"/>
                      <a:pt x="16" y="248"/>
                    </a:cubicBezTo>
                    <a:cubicBezTo>
                      <a:pt x="16" y="120"/>
                      <a:pt x="119" y="16"/>
                      <a:pt x="248" y="16"/>
                    </a:cubicBezTo>
                    <a:cubicBezTo>
                      <a:pt x="6192" y="16"/>
                      <a:pt x="6192" y="16"/>
                      <a:pt x="6192" y="16"/>
                    </a:cubicBezTo>
                    <a:cubicBezTo>
                      <a:pt x="6320" y="16"/>
                      <a:pt x="6424" y="120"/>
                      <a:pt x="6424" y="248"/>
                    </a:cubicBezTo>
                    <a:cubicBezTo>
                      <a:pt x="6424" y="4256"/>
                      <a:pt x="6424" y="4256"/>
                      <a:pt x="6424" y="4256"/>
                    </a:cubicBezTo>
                    <a:cubicBezTo>
                      <a:pt x="6424" y="4279"/>
                      <a:pt x="6420" y="4302"/>
                      <a:pt x="6414" y="4323"/>
                    </a:cubicBezTo>
                    <a:cubicBezTo>
                      <a:pt x="6430" y="4323"/>
                      <a:pt x="6430" y="4323"/>
                      <a:pt x="6430" y="4323"/>
                    </a:cubicBezTo>
                    <a:cubicBezTo>
                      <a:pt x="6436" y="4302"/>
                      <a:pt x="6440" y="4279"/>
                      <a:pt x="6440" y="4256"/>
                    </a:cubicBezTo>
                    <a:cubicBezTo>
                      <a:pt x="6440" y="248"/>
                      <a:pt x="6440" y="248"/>
                      <a:pt x="6440" y="248"/>
                    </a:cubicBezTo>
                    <a:cubicBezTo>
                      <a:pt x="6440" y="111"/>
                      <a:pt x="6328" y="0"/>
                      <a:pt x="6192" y="0"/>
                    </a:cubicBezTo>
                    <a:cubicBezTo>
                      <a:pt x="248" y="0"/>
                      <a:pt x="248" y="0"/>
                      <a:pt x="248" y="0"/>
                    </a:cubicBezTo>
                    <a:cubicBezTo>
                      <a:pt x="111" y="0"/>
                      <a:pt x="0" y="111"/>
                      <a:pt x="0" y="248"/>
                    </a:cubicBezTo>
                    <a:cubicBezTo>
                      <a:pt x="0" y="4256"/>
                      <a:pt x="0" y="4256"/>
                      <a:pt x="0" y="4256"/>
                    </a:cubicBezTo>
                    <a:cubicBezTo>
                      <a:pt x="0" y="4279"/>
                      <a:pt x="3" y="4302"/>
                      <a:pt x="9" y="4323"/>
                    </a:cubicBezTo>
                    <a:lnTo>
                      <a:pt x="25" y="432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6" name="Freeform 11">
                <a:extLst>
                  <a:ext uri="{FF2B5EF4-FFF2-40B4-BE49-F238E27FC236}">
                    <a16:creationId xmlns:a16="http://schemas.microsoft.com/office/drawing/2014/main" id="{7DEDCAD1-63D7-4EB9-9BA9-FB64CA773954}"/>
                  </a:ext>
                </a:extLst>
              </p:cNvPr>
              <p:cNvSpPr>
                <a:spLocks/>
              </p:cNvSpPr>
              <p:nvPr/>
            </p:nvSpPr>
            <p:spPr bwMode="gray">
              <a:xfrm>
                <a:off x="14781214" y="2613026"/>
                <a:ext cx="3028950" cy="2038350"/>
              </a:xfrm>
              <a:custGeom>
                <a:avLst/>
                <a:gdLst>
                  <a:gd name="T0" fmla="*/ 6344 w 6368"/>
                  <a:gd name="T1" fmla="*/ 4287 h 4287"/>
                  <a:gd name="T2" fmla="*/ 6357 w 6368"/>
                  <a:gd name="T3" fmla="*/ 4287 h 4287"/>
                  <a:gd name="T4" fmla="*/ 6368 w 6368"/>
                  <a:gd name="T5" fmla="*/ 4220 h 4287"/>
                  <a:gd name="T6" fmla="*/ 6368 w 6368"/>
                  <a:gd name="T7" fmla="*/ 212 h 4287"/>
                  <a:gd name="T8" fmla="*/ 6156 w 6368"/>
                  <a:gd name="T9" fmla="*/ 0 h 4287"/>
                  <a:gd name="T10" fmla="*/ 212 w 6368"/>
                  <a:gd name="T11" fmla="*/ 0 h 4287"/>
                  <a:gd name="T12" fmla="*/ 0 w 6368"/>
                  <a:gd name="T13" fmla="*/ 212 h 4287"/>
                  <a:gd name="T14" fmla="*/ 0 w 6368"/>
                  <a:gd name="T15" fmla="*/ 4220 h 4287"/>
                  <a:gd name="T16" fmla="*/ 10 w 6368"/>
                  <a:gd name="T17" fmla="*/ 4287 h 4287"/>
                  <a:gd name="T18" fmla="*/ 23 w 6368"/>
                  <a:gd name="T19" fmla="*/ 4287 h 4287"/>
                  <a:gd name="T20" fmla="*/ 12 w 6368"/>
                  <a:gd name="T21" fmla="*/ 4220 h 4287"/>
                  <a:gd name="T22" fmla="*/ 12 w 6368"/>
                  <a:gd name="T23" fmla="*/ 212 h 4287"/>
                  <a:gd name="T24" fmla="*/ 212 w 6368"/>
                  <a:gd name="T25" fmla="*/ 12 h 4287"/>
                  <a:gd name="T26" fmla="*/ 6156 w 6368"/>
                  <a:gd name="T27" fmla="*/ 12 h 4287"/>
                  <a:gd name="T28" fmla="*/ 6356 w 6368"/>
                  <a:gd name="T29" fmla="*/ 212 h 4287"/>
                  <a:gd name="T30" fmla="*/ 6356 w 6368"/>
                  <a:gd name="T31" fmla="*/ 4220 h 4287"/>
                  <a:gd name="T32" fmla="*/ 6344 w 6368"/>
                  <a:gd name="T33" fmla="*/ 4287 h 4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68" h="4287">
                    <a:moveTo>
                      <a:pt x="6344" y="4287"/>
                    </a:moveTo>
                    <a:cubicBezTo>
                      <a:pt x="6357" y="4287"/>
                      <a:pt x="6357" y="4287"/>
                      <a:pt x="6357" y="4287"/>
                    </a:cubicBezTo>
                    <a:cubicBezTo>
                      <a:pt x="6364" y="4266"/>
                      <a:pt x="6368" y="4244"/>
                      <a:pt x="6368" y="4220"/>
                    </a:cubicBezTo>
                    <a:cubicBezTo>
                      <a:pt x="6368" y="212"/>
                      <a:pt x="6368" y="212"/>
                      <a:pt x="6368" y="212"/>
                    </a:cubicBezTo>
                    <a:cubicBezTo>
                      <a:pt x="6368" y="95"/>
                      <a:pt x="6272" y="0"/>
                      <a:pt x="6156" y="0"/>
                    </a:cubicBezTo>
                    <a:cubicBezTo>
                      <a:pt x="212" y="0"/>
                      <a:pt x="212" y="0"/>
                      <a:pt x="212" y="0"/>
                    </a:cubicBezTo>
                    <a:cubicBezTo>
                      <a:pt x="95" y="0"/>
                      <a:pt x="0" y="95"/>
                      <a:pt x="0" y="212"/>
                    </a:cubicBezTo>
                    <a:cubicBezTo>
                      <a:pt x="0" y="4220"/>
                      <a:pt x="0" y="4220"/>
                      <a:pt x="0" y="4220"/>
                    </a:cubicBezTo>
                    <a:cubicBezTo>
                      <a:pt x="0" y="4244"/>
                      <a:pt x="3" y="4266"/>
                      <a:pt x="10" y="4287"/>
                    </a:cubicBezTo>
                    <a:cubicBezTo>
                      <a:pt x="23" y="4287"/>
                      <a:pt x="23" y="4287"/>
                      <a:pt x="23" y="4287"/>
                    </a:cubicBezTo>
                    <a:cubicBezTo>
                      <a:pt x="16" y="4266"/>
                      <a:pt x="12" y="4244"/>
                      <a:pt x="12" y="4220"/>
                    </a:cubicBezTo>
                    <a:cubicBezTo>
                      <a:pt x="12" y="212"/>
                      <a:pt x="12" y="212"/>
                      <a:pt x="12" y="212"/>
                    </a:cubicBezTo>
                    <a:cubicBezTo>
                      <a:pt x="12" y="102"/>
                      <a:pt x="101" y="12"/>
                      <a:pt x="212" y="12"/>
                    </a:cubicBezTo>
                    <a:cubicBezTo>
                      <a:pt x="6156" y="12"/>
                      <a:pt x="6156" y="12"/>
                      <a:pt x="6156" y="12"/>
                    </a:cubicBezTo>
                    <a:cubicBezTo>
                      <a:pt x="6266" y="12"/>
                      <a:pt x="6356" y="102"/>
                      <a:pt x="6356" y="212"/>
                    </a:cubicBezTo>
                    <a:cubicBezTo>
                      <a:pt x="6356" y="4220"/>
                      <a:pt x="6356" y="4220"/>
                      <a:pt x="6356" y="4220"/>
                    </a:cubicBezTo>
                    <a:cubicBezTo>
                      <a:pt x="6356" y="4244"/>
                      <a:pt x="6351" y="4266"/>
                      <a:pt x="6344" y="4287"/>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7" name="Freeform 12">
                <a:extLst>
                  <a:ext uri="{FF2B5EF4-FFF2-40B4-BE49-F238E27FC236}">
                    <a16:creationId xmlns:a16="http://schemas.microsoft.com/office/drawing/2014/main" id="{A51B3C2C-6AE7-4140-B210-C3E1B922863D}"/>
                  </a:ext>
                </a:extLst>
              </p:cNvPr>
              <p:cNvSpPr>
                <a:spLocks/>
              </p:cNvSpPr>
              <p:nvPr/>
            </p:nvSpPr>
            <p:spPr bwMode="gray">
              <a:xfrm>
                <a:off x="14797088" y="2627313"/>
                <a:ext cx="2998788" cy="2024063"/>
              </a:xfrm>
              <a:custGeom>
                <a:avLst/>
                <a:gdLst>
                  <a:gd name="T0" fmla="*/ 6288 w 6304"/>
                  <a:gd name="T1" fmla="*/ 4193 h 4255"/>
                  <a:gd name="T2" fmla="*/ 6237 w 6304"/>
                  <a:gd name="T3" fmla="*/ 4255 h 4255"/>
                  <a:gd name="T4" fmla="*/ 6236 w 6304"/>
                  <a:gd name="T5" fmla="*/ 4255 h 4255"/>
                  <a:gd name="T6" fmla="*/ 6236 w 6304"/>
                  <a:gd name="T7" fmla="*/ 4255 h 4255"/>
                  <a:gd name="T8" fmla="*/ 6279 w 6304"/>
                  <a:gd name="T9" fmla="*/ 4255 h 4255"/>
                  <a:gd name="T10" fmla="*/ 6304 w 6304"/>
                  <a:gd name="T11" fmla="*/ 4193 h 4255"/>
                  <a:gd name="T12" fmla="*/ 6304 w 6304"/>
                  <a:gd name="T13" fmla="*/ 4097 h 4255"/>
                  <a:gd name="T14" fmla="*/ 6304 w 6304"/>
                  <a:gd name="T15" fmla="*/ 180 h 4255"/>
                  <a:gd name="T16" fmla="*/ 6124 w 6304"/>
                  <a:gd name="T17" fmla="*/ 0 h 4255"/>
                  <a:gd name="T18" fmla="*/ 180 w 6304"/>
                  <a:gd name="T19" fmla="*/ 0 h 4255"/>
                  <a:gd name="T20" fmla="*/ 0 w 6304"/>
                  <a:gd name="T21" fmla="*/ 180 h 4255"/>
                  <a:gd name="T22" fmla="*/ 0 w 6304"/>
                  <a:gd name="T23" fmla="*/ 4097 h 4255"/>
                  <a:gd name="T24" fmla="*/ 0 w 6304"/>
                  <a:gd name="T25" fmla="*/ 4193 h 4255"/>
                  <a:gd name="T26" fmla="*/ 25 w 6304"/>
                  <a:gd name="T27" fmla="*/ 4255 h 4255"/>
                  <a:gd name="T28" fmla="*/ 65 w 6304"/>
                  <a:gd name="T29" fmla="*/ 4255 h 4255"/>
                  <a:gd name="T30" fmla="*/ 65 w 6304"/>
                  <a:gd name="T31" fmla="*/ 4255 h 4255"/>
                  <a:gd name="T32" fmla="*/ 65 w 6304"/>
                  <a:gd name="T33" fmla="*/ 4255 h 4255"/>
                  <a:gd name="T34" fmla="*/ 16 w 6304"/>
                  <a:gd name="T35" fmla="*/ 4193 h 4255"/>
                  <a:gd name="T36" fmla="*/ 16 w 6304"/>
                  <a:gd name="T37" fmla="*/ 4097 h 4255"/>
                  <a:gd name="T38" fmla="*/ 16 w 6304"/>
                  <a:gd name="T39" fmla="*/ 180 h 4255"/>
                  <a:gd name="T40" fmla="*/ 180 w 6304"/>
                  <a:gd name="T41" fmla="*/ 16 h 4255"/>
                  <a:gd name="T42" fmla="*/ 6124 w 6304"/>
                  <a:gd name="T43" fmla="*/ 16 h 4255"/>
                  <a:gd name="T44" fmla="*/ 6288 w 6304"/>
                  <a:gd name="T45" fmla="*/ 180 h 4255"/>
                  <a:gd name="T46" fmla="*/ 6288 w 6304"/>
                  <a:gd name="T47" fmla="*/ 4097 h 4255"/>
                  <a:gd name="T48" fmla="*/ 6288 w 6304"/>
                  <a:gd name="T49" fmla="*/ 4193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04" h="4255">
                    <a:moveTo>
                      <a:pt x="6288" y="4193"/>
                    </a:moveTo>
                    <a:cubicBezTo>
                      <a:pt x="6288" y="4236"/>
                      <a:pt x="6262" y="4255"/>
                      <a:pt x="6237" y="4255"/>
                    </a:cubicBezTo>
                    <a:cubicBezTo>
                      <a:pt x="6236" y="4255"/>
                      <a:pt x="6236" y="4255"/>
                      <a:pt x="6236" y="4255"/>
                    </a:cubicBezTo>
                    <a:cubicBezTo>
                      <a:pt x="6236" y="4255"/>
                      <a:pt x="6236" y="4255"/>
                      <a:pt x="6236" y="4255"/>
                    </a:cubicBezTo>
                    <a:cubicBezTo>
                      <a:pt x="6279" y="4255"/>
                      <a:pt x="6279" y="4255"/>
                      <a:pt x="6279" y="4255"/>
                    </a:cubicBezTo>
                    <a:cubicBezTo>
                      <a:pt x="6293" y="4242"/>
                      <a:pt x="6304" y="4222"/>
                      <a:pt x="6304" y="4193"/>
                    </a:cubicBezTo>
                    <a:cubicBezTo>
                      <a:pt x="6304" y="4097"/>
                      <a:pt x="6304" y="4097"/>
                      <a:pt x="6304" y="4097"/>
                    </a:cubicBezTo>
                    <a:cubicBezTo>
                      <a:pt x="6304" y="180"/>
                      <a:pt x="6304" y="180"/>
                      <a:pt x="6304" y="180"/>
                    </a:cubicBezTo>
                    <a:cubicBezTo>
                      <a:pt x="6304" y="81"/>
                      <a:pt x="6223" y="0"/>
                      <a:pt x="6124" y="0"/>
                    </a:cubicBezTo>
                    <a:cubicBezTo>
                      <a:pt x="180" y="0"/>
                      <a:pt x="180" y="0"/>
                      <a:pt x="180" y="0"/>
                    </a:cubicBezTo>
                    <a:cubicBezTo>
                      <a:pt x="80" y="0"/>
                      <a:pt x="0" y="81"/>
                      <a:pt x="0" y="180"/>
                    </a:cubicBezTo>
                    <a:cubicBezTo>
                      <a:pt x="0" y="4097"/>
                      <a:pt x="0" y="4097"/>
                      <a:pt x="0" y="4097"/>
                    </a:cubicBezTo>
                    <a:cubicBezTo>
                      <a:pt x="0" y="4193"/>
                      <a:pt x="0" y="4193"/>
                      <a:pt x="0" y="4193"/>
                    </a:cubicBezTo>
                    <a:cubicBezTo>
                      <a:pt x="0" y="4222"/>
                      <a:pt x="10" y="4242"/>
                      <a:pt x="25" y="4255"/>
                    </a:cubicBezTo>
                    <a:cubicBezTo>
                      <a:pt x="65" y="4255"/>
                      <a:pt x="65" y="4255"/>
                      <a:pt x="65" y="4255"/>
                    </a:cubicBezTo>
                    <a:cubicBezTo>
                      <a:pt x="65" y="4255"/>
                      <a:pt x="65" y="4255"/>
                      <a:pt x="65" y="4255"/>
                    </a:cubicBezTo>
                    <a:cubicBezTo>
                      <a:pt x="65" y="4255"/>
                      <a:pt x="65" y="4255"/>
                      <a:pt x="65" y="4255"/>
                    </a:cubicBezTo>
                    <a:cubicBezTo>
                      <a:pt x="46" y="4255"/>
                      <a:pt x="16" y="4238"/>
                      <a:pt x="16" y="4193"/>
                    </a:cubicBezTo>
                    <a:cubicBezTo>
                      <a:pt x="16" y="4097"/>
                      <a:pt x="16" y="4097"/>
                      <a:pt x="16" y="4097"/>
                    </a:cubicBezTo>
                    <a:cubicBezTo>
                      <a:pt x="16" y="180"/>
                      <a:pt x="16" y="180"/>
                      <a:pt x="16" y="180"/>
                    </a:cubicBezTo>
                    <a:cubicBezTo>
                      <a:pt x="16" y="90"/>
                      <a:pt x="89" y="16"/>
                      <a:pt x="180" y="16"/>
                    </a:cubicBezTo>
                    <a:cubicBezTo>
                      <a:pt x="6124" y="16"/>
                      <a:pt x="6124" y="16"/>
                      <a:pt x="6124" y="16"/>
                    </a:cubicBezTo>
                    <a:cubicBezTo>
                      <a:pt x="6214" y="16"/>
                      <a:pt x="6288" y="90"/>
                      <a:pt x="6288" y="180"/>
                    </a:cubicBezTo>
                    <a:cubicBezTo>
                      <a:pt x="6288" y="4097"/>
                      <a:pt x="6288" y="4097"/>
                      <a:pt x="6288" y="4097"/>
                    </a:cubicBezTo>
                    <a:lnTo>
                      <a:pt x="6288" y="419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grpSp>
      </p:grpSp>
      <p:sp>
        <p:nvSpPr>
          <p:cNvPr id="21" name="Video">
            <a:extLst>
              <a:ext uri="{FF2B5EF4-FFF2-40B4-BE49-F238E27FC236}">
                <a16:creationId xmlns:a16="http://schemas.microsoft.com/office/drawing/2014/main" id="{EBDA694A-1676-48FE-B4C3-2C7836508FD2}"/>
              </a:ext>
            </a:extLst>
          </p:cNvPr>
          <p:cNvSpPr>
            <a:spLocks noGrp="1" noChangeAspect="1"/>
          </p:cNvSpPr>
          <p:nvPr>
            <p:ph type="media" sz="quarter" idx="14" hasCustomPrompt="1"/>
          </p:nvPr>
        </p:nvSpPr>
        <p:spPr bwMode="gray">
          <a:xfrm>
            <a:off x="3365937" y="2044700"/>
            <a:ext cx="5474414" cy="3429001"/>
          </a:xfrm>
          <a:solidFill>
            <a:schemeClr val="bg1">
              <a:lumMod val="95000"/>
            </a:schemeClr>
          </a:solidFill>
        </p:spPr>
        <p:txBody>
          <a:bodyPr anchor="ctr" anchorCtr="0"/>
          <a:lstStyle>
            <a:lvl1pPr marL="0" indent="0" algn="ctr">
              <a:buNone/>
              <a:defRPr/>
            </a:lvl1pPr>
          </a:lstStyle>
          <a:p>
            <a:r>
              <a:rPr lang="en-US" dirty="0"/>
              <a:t>Video</a:t>
            </a:r>
          </a:p>
        </p:txBody>
      </p:sp>
      <p:sp>
        <p:nvSpPr>
          <p:cNvPr id="22" name="Source">
            <a:extLst>
              <a:ext uri="{FF2B5EF4-FFF2-40B4-BE49-F238E27FC236}">
                <a16:creationId xmlns:a16="http://schemas.microsoft.com/office/drawing/2014/main" id="{38302767-E1E5-4E1D-94A8-0AD65CF788DE}"/>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3" name="Subtitle 162">
            <a:extLst>
              <a:ext uri="{FF2B5EF4-FFF2-40B4-BE49-F238E27FC236}">
                <a16:creationId xmlns:a16="http://schemas.microsoft.com/office/drawing/2014/main" id="{CA5EC5F0-0048-48BC-B2EA-F64F4F6FFB68}"/>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80144398"/>
      </p:ext>
    </p:extLst>
  </p:cSld>
  <p:clrMapOvr>
    <a:masterClrMapping/>
  </p:clrMapOvr>
  <p:hf hdr="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Mockup Laptop">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sp>
        <p:nvSpPr>
          <p:cNvPr id="18" name="Content">
            <a:extLst>
              <a:ext uri="{FF2B5EF4-FFF2-40B4-BE49-F238E27FC236}">
                <a16:creationId xmlns:a16="http://schemas.microsoft.com/office/drawing/2014/main" id="{568F471F-39E2-4FC0-AF1B-D1600BE0EE4B}"/>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Laptop">
            <a:extLst>
              <a:ext uri="{FF2B5EF4-FFF2-40B4-BE49-F238E27FC236}">
                <a16:creationId xmlns:a16="http://schemas.microsoft.com/office/drawing/2014/main" id="{C76CBFB7-F488-4022-8502-F7087E5897F7}"/>
              </a:ext>
            </a:extLst>
          </p:cNvPr>
          <p:cNvGrpSpPr>
            <a:grpSpLocks noChangeAspect="1"/>
          </p:cNvGrpSpPr>
          <p:nvPr/>
        </p:nvGrpSpPr>
        <p:grpSpPr bwMode="gray">
          <a:xfrm>
            <a:off x="6081709" y="2222151"/>
            <a:ext cx="5763880" cy="3310098"/>
            <a:chOff x="5737930" y="1716033"/>
            <a:chExt cx="5965200" cy="3426158"/>
          </a:xfrm>
        </p:grpSpPr>
        <p:sp>
          <p:nvSpPr>
            <p:cNvPr id="8" name="Grafik 5">
              <a:extLst>
                <a:ext uri="{FF2B5EF4-FFF2-40B4-BE49-F238E27FC236}">
                  <a16:creationId xmlns:a16="http://schemas.microsoft.com/office/drawing/2014/main" id="{5AEB4002-9B4E-496B-908C-CADFBDF7D841}"/>
                </a:ext>
              </a:extLst>
            </p:cNvPr>
            <p:cNvSpPr>
              <a:spLocks noChangeAspect="1"/>
            </p:cNvSpPr>
            <p:nvPr/>
          </p:nvSpPr>
          <p:spPr bwMode="gray">
            <a:xfrm>
              <a:off x="5737930" y="1716033"/>
              <a:ext cx="5965200" cy="3426158"/>
            </a:xfrm>
            <a:custGeom>
              <a:avLst/>
              <a:gdLst>
                <a:gd name="connsiteX0" fmla="*/ 4464558 w 4473797"/>
                <a:gd name="connsiteY0" fmla="*/ 2454021 h 2569559"/>
                <a:gd name="connsiteX1" fmla="*/ 4061079 w 4473797"/>
                <a:gd name="connsiteY1" fmla="*/ 2454021 h 2569559"/>
                <a:gd name="connsiteX2" fmla="*/ 4066794 w 4473797"/>
                <a:gd name="connsiteY2" fmla="*/ 2416016 h 2569559"/>
                <a:gd name="connsiteX3" fmla="*/ 4066794 w 4473797"/>
                <a:gd name="connsiteY3" fmla="*/ 140780 h 2569559"/>
                <a:gd name="connsiteX4" fmla="*/ 3926015 w 4473797"/>
                <a:gd name="connsiteY4" fmla="*/ 0 h 2569559"/>
                <a:gd name="connsiteX5" fmla="*/ 552164 w 4473797"/>
                <a:gd name="connsiteY5" fmla="*/ 0 h 2569559"/>
                <a:gd name="connsiteX6" fmla="*/ 411385 w 4473797"/>
                <a:gd name="connsiteY6" fmla="*/ 140780 h 2569559"/>
                <a:gd name="connsiteX7" fmla="*/ 411385 w 4473797"/>
                <a:gd name="connsiteY7" fmla="*/ 2416016 h 2569559"/>
                <a:gd name="connsiteX8" fmla="*/ 416528 w 4473797"/>
                <a:gd name="connsiteY8" fmla="*/ 2454021 h 2569559"/>
                <a:gd name="connsiteX9" fmla="*/ 9049 w 4473797"/>
                <a:gd name="connsiteY9" fmla="*/ 2454021 h 2569559"/>
                <a:gd name="connsiteX10" fmla="*/ 0 w 4473797"/>
                <a:gd name="connsiteY10" fmla="*/ 2463070 h 2569559"/>
                <a:gd name="connsiteX11" fmla="*/ 0 w 4473797"/>
                <a:gd name="connsiteY11" fmla="*/ 2471547 h 2569559"/>
                <a:gd name="connsiteX12" fmla="*/ 5144 w 4473797"/>
                <a:gd name="connsiteY12" fmla="*/ 2481644 h 2569559"/>
                <a:gd name="connsiteX13" fmla="*/ 87439 w 4473797"/>
                <a:gd name="connsiteY13" fmla="*/ 2510409 h 2569559"/>
                <a:gd name="connsiteX14" fmla="*/ 252603 w 4473797"/>
                <a:gd name="connsiteY14" fmla="*/ 2538603 h 2569559"/>
                <a:gd name="connsiteX15" fmla="*/ 694277 w 4473797"/>
                <a:gd name="connsiteY15" fmla="*/ 2569559 h 2569559"/>
                <a:gd name="connsiteX16" fmla="*/ 3680746 w 4473797"/>
                <a:gd name="connsiteY16" fmla="*/ 2569559 h 2569559"/>
                <a:gd name="connsiteX17" fmla="*/ 4258628 w 4473797"/>
                <a:gd name="connsiteY17" fmla="*/ 2533555 h 2569559"/>
                <a:gd name="connsiteX18" fmla="*/ 4469797 w 4473797"/>
                <a:gd name="connsiteY18" fmla="*/ 2481739 h 2569559"/>
                <a:gd name="connsiteX19" fmla="*/ 4470368 w 4473797"/>
                <a:gd name="connsiteY19" fmla="*/ 2481739 h 2569559"/>
                <a:gd name="connsiteX20" fmla="*/ 4470368 w 4473797"/>
                <a:gd name="connsiteY20" fmla="*/ 2481167 h 2569559"/>
                <a:gd name="connsiteX21" fmla="*/ 4470940 w 4473797"/>
                <a:gd name="connsiteY21" fmla="*/ 2480596 h 2569559"/>
                <a:gd name="connsiteX22" fmla="*/ 4473798 w 4473797"/>
                <a:gd name="connsiteY22" fmla="*/ 2473262 h 2569559"/>
                <a:gd name="connsiteX23" fmla="*/ 4473798 w 4473797"/>
                <a:gd name="connsiteY23" fmla="*/ 2463165 h 2569559"/>
                <a:gd name="connsiteX24" fmla="*/ 4464558 w 4473797"/>
                <a:gd name="connsiteY24" fmla="*/ 2454021 h 2569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73797" h="2569559">
                  <a:moveTo>
                    <a:pt x="4464558" y="2454021"/>
                  </a:moveTo>
                  <a:cubicBezTo>
                    <a:pt x="4319016" y="2454021"/>
                    <a:pt x="4184809" y="2454021"/>
                    <a:pt x="4061079" y="2454021"/>
                  </a:cubicBezTo>
                  <a:cubicBezTo>
                    <a:pt x="4064508" y="2442115"/>
                    <a:pt x="4066794" y="2429066"/>
                    <a:pt x="4066794" y="2416016"/>
                  </a:cubicBezTo>
                  <a:cubicBezTo>
                    <a:pt x="4066794" y="140780"/>
                    <a:pt x="4066794" y="140780"/>
                    <a:pt x="4066794" y="140780"/>
                  </a:cubicBezTo>
                  <a:cubicBezTo>
                    <a:pt x="4066794" y="62960"/>
                    <a:pt x="4003262" y="0"/>
                    <a:pt x="3926015" y="0"/>
                  </a:cubicBezTo>
                  <a:cubicBezTo>
                    <a:pt x="552164" y="0"/>
                    <a:pt x="552164" y="0"/>
                    <a:pt x="552164" y="0"/>
                  </a:cubicBezTo>
                  <a:cubicBezTo>
                    <a:pt x="474345" y="0"/>
                    <a:pt x="411385" y="63056"/>
                    <a:pt x="411385" y="140780"/>
                  </a:cubicBezTo>
                  <a:cubicBezTo>
                    <a:pt x="411385" y="2416016"/>
                    <a:pt x="411385" y="2416016"/>
                    <a:pt x="411385" y="2416016"/>
                  </a:cubicBezTo>
                  <a:cubicBezTo>
                    <a:pt x="411385" y="2429066"/>
                    <a:pt x="413099" y="2442115"/>
                    <a:pt x="416528" y="2454021"/>
                  </a:cubicBezTo>
                  <a:cubicBezTo>
                    <a:pt x="9049" y="2454021"/>
                    <a:pt x="9049" y="2454021"/>
                    <a:pt x="9049" y="2454021"/>
                  </a:cubicBezTo>
                  <a:cubicBezTo>
                    <a:pt x="4477" y="2454021"/>
                    <a:pt x="0" y="2458498"/>
                    <a:pt x="0" y="2463070"/>
                  </a:cubicBezTo>
                  <a:cubicBezTo>
                    <a:pt x="0" y="2471547"/>
                    <a:pt x="0" y="2471547"/>
                    <a:pt x="0" y="2471547"/>
                  </a:cubicBezTo>
                  <a:cubicBezTo>
                    <a:pt x="0" y="2474881"/>
                    <a:pt x="1715" y="2478310"/>
                    <a:pt x="5144" y="2481644"/>
                  </a:cubicBezTo>
                  <a:cubicBezTo>
                    <a:pt x="8001" y="2484978"/>
                    <a:pt x="18193" y="2495169"/>
                    <a:pt x="87439" y="2510409"/>
                  </a:cubicBezTo>
                  <a:cubicBezTo>
                    <a:pt x="130588" y="2520506"/>
                    <a:pt x="187928" y="2530126"/>
                    <a:pt x="252603" y="2538603"/>
                  </a:cubicBezTo>
                  <a:cubicBezTo>
                    <a:pt x="399669" y="2558320"/>
                    <a:pt x="560832" y="2569559"/>
                    <a:pt x="694277" y="2569559"/>
                  </a:cubicBezTo>
                  <a:cubicBezTo>
                    <a:pt x="3680746" y="2569559"/>
                    <a:pt x="3680746" y="2569559"/>
                    <a:pt x="3680746" y="2569559"/>
                  </a:cubicBezTo>
                  <a:cubicBezTo>
                    <a:pt x="3956590" y="2569559"/>
                    <a:pt x="4147376" y="2549843"/>
                    <a:pt x="4258628" y="2533555"/>
                  </a:cubicBezTo>
                  <a:cubicBezTo>
                    <a:pt x="4368165" y="2517743"/>
                    <a:pt x="4455033" y="2496407"/>
                    <a:pt x="4469797" y="2481739"/>
                  </a:cubicBezTo>
                  <a:cubicBezTo>
                    <a:pt x="4470368" y="2481739"/>
                    <a:pt x="4470368" y="2481739"/>
                    <a:pt x="4470368" y="2481739"/>
                  </a:cubicBezTo>
                  <a:lnTo>
                    <a:pt x="4470368" y="2481167"/>
                  </a:lnTo>
                  <a:cubicBezTo>
                    <a:pt x="4470940" y="2481167"/>
                    <a:pt x="4470940" y="2481167"/>
                    <a:pt x="4470940" y="2480596"/>
                  </a:cubicBezTo>
                  <a:cubicBezTo>
                    <a:pt x="4472654" y="2478310"/>
                    <a:pt x="4473798" y="2476119"/>
                    <a:pt x="4473798" y="2473262"/>
                  </a:cubicBezTo>
                  <a:cubicBezTo>
                    <a:pt x="4473798" y="2463165"/>
                    <a:pt x="4473798" y="2463165"/>
                    <a:pt x="4473798" y="2463165"/>
                  </a:cubicBezTo>
                  <a:cubicBezTo>
                    <a:pt x="4473607" y="2458498"/>
                    <a:pt x="4469607" y="2454021"/>
                    <a:pt x="4464558" y="2454021"/>
                  </a:cubicBezTo>
                  <a:close/>
                </a:path>
              </a:pathLst>
            </a:custGeom>
            <a:solidFill>
              <a:schemeClr val="bg1"/>
            </a:solidFill>
            <a:ln w="9525" cap="flat">
              <a:noFill/>
              <a:prstDash val="solid"/>
              <a:miter/>
            </a:ln>
          </p:spPr>
          <p:txBody>
            <a:bodyPr wrap="none" rtlCol="0" anchor="ctr"/>
            <a:lstStyle/>
            <a:p>
              <a:endParaRPr lang="en-US" sz="1800" dirty="0"/>
            </a:p>
          </p:txBody>
        </p:sp>
        <p:grpSp>
          <p:nvGrpSpPr>
            <p:cNvPr id="9" name="Gruppieren 8">
              <a:extLst>
                <a:ext uri="{FF2B5EF4-FFF2-40B4-BE49-F238E27FC236}">
                  <a16:creationId xmlns:a16="http://schemas.microsoft.com/office/drawing/2014/main" id="{8482D83F-0562-45BD-97B3-0F60A2DF968F}"/>
                </a:ext>
              </a:extLst>
            </p:cNvPr>
            <p:cNvGrpSpPr>
              <a:grpSpLocks noChangeAspect="1"/>
            </p:cNvGrpSpPr>
            <p:nvPr/>
          </p:nvGrpSpPr>
          <p:grpSpPr bwMode="gray">
            <a:xfrm>
              <a:off x="5737930" y="1716033"/>
              <a:ext cx="5965069" cy="3425934"/>
              <a:chOff x="14420850" y="2595563"/>
              <a:chExt cx="3748088" cy="2152651"/>
            </a:xfrm>
            <a:solidFill>
              <a:schemeClr val="tx1"/>
            </a:solidFill>
          </p:grpSpPr>
          <p:sp>
            <p:nvSpPr>
              <p:cNvPr id="10" name="Freeform 13">
                <a:extLst>
                  <a:ext uri="{FF2B5EF4-FFF2-40B4-BE49-F238E27FC236}">
                    <a16:creationId xmlns:a16="http://schemas.microsoft.com/office/drawing/2014/main" id="{F2EEFA13-B638-441E-96CE-FE5B2C618D87}"/>
                  </a:ext>
                </a:extLst>
              </p:cNvPr>
              <p:cNvSpPr>
                <a:spLocks noEditPoints="1"/>
              </p:cNvSpPr>
              <p:nvPr/>
            </p:nvSpPr>
            <p:spPr bwMode="gray">
              <a:xfrm>
                <a:off x="14420850" y="4651376"/>
                <a:ext cx="3748088" cy="96838"/>
              </a:xfrm>
              <a:custGeom>
                <a:avLst/>
                <a:gdLst>
                  <a:gd name="T0" fmla="*/ 7881 w 7881"/>
                  <a:gd name="T1" fmla="*/ 34 h 205"/>
                  <a:gd name="T2" fmla="*/ 7881 w 7881"/>
                  <a:gd name="T3" fmla="*/ 16 h 205"/>
                  <a:gd name="T4" fmla="*/ 7865 w 7881"/>
                  <a:gd name="T5" fmla="*/ 0 h 205"/>
                  <a:gd name="T6" fmla="*/ 4570 w 7881"/>
                  <a:gd name="T7" fmla="*/ 0 h 205"/>
                  <a:gd name="T8" fmla="*/ 4560 w 7881"/>
                  <a:gd name="T9" fmla="*/ 4 h 205"/>
                  <a:gd name="T10" fmla="*/ 3275 w 7881"/>
                  <a:gd name="T11" fmla="*/ 4 h 205"/>
                  <a:gd name="T12" fmla="*/ 3265 w 7881"/>
                  <a:gd name="T13" fmla="*/ 0 h 205"/>
                  <a:gd name="T14" fmla="*/ 16 w 7881"/>
                  <a:gd name="T15" fmla="*/ 0 h 205"/>
                  <a:gd name="T16" fmla="*/ 0 w 7881"/>
                  <a:gd name="T17" fmla="*/ 16 h 205"/>
                  <a:gd name="T18" fmla="*/ 0 w 7881"/>
                  <a:gd name="T19" fmla="*/ 31 h 205"/>
                  <a:gd name="T20" fmla="*/ 9 w 7881"/>
                  <a:gd name="T21" fmla="*/ 49 h 205"/>
                  <a:gd name="T22" fmla="*/ 9 w 7881"/>
                  <a:gd name="T23" fmla="*/ 49 h 205"/>
                  <a:gd name="T24" fmla="*/ 154 w 7881"/>
                  <a:gd name="T25" fmla="*/ 100 h 205"/>
                  <a:gd name="T26" fmla="*/ 445 w 7881"/>
                  <a:gd name="T27" fmla="*/ 150 h 205"/>
                  <a:gd name="T28" fmla="*/ 1223 w 7881"/>
                  <a:gd name="T29" fmla="*/ 205 h 205"/>
                  <a:gd name="T30" fmla="*/ 6484 w 7881"/>
                  <a:gd name="T31" fmla="*/ 205 h 205"/>
                  <a:gd name="T32" fmla="*/ 7502 w 7881"/>
                  <a:gd name="T33" fmla="*/ 141 h 205"/>
                  <a:gd name="T34" fmla="*/ 7874 w 7881"/>
                  <a:gd name="T35" fmla="*/ 49 h 205"/>
                  <a:gd name="T36" fmla="*/ 7874 w 7881"/>
                  <a:gd name="T37" fmla="*/ 49 h 205"/>
                  <a:gd name="T38" fmla="*/ 7875 w 7881"/>
                  <a:gd name="T39" fmla="*/ 49 h 205"/>
                  <a:gd name="T40" fmla="*/ 7875 w 7881"/>
                  <a:gd name="T41" fmla="*/ 48 h 205"/>
                  <a:gd name="T42" fmla="*/ 7876 w 7881"/>
                  <a:gd name="T43" fmla="*/ 47 h 205"/>
                  <a:gd name="T44" fmla="*/ 7881 w 7881"/>
                  <a:gd name="T45" fmla="*/ 34 h 205"/>
                  <a:gd name="T46" fmla="*/ 7865 w 7881"/>
                  <a:gd name="T47" fmla="*/ 34 h 205"/>
                  <a:gd name="T48" fmla="*/ 7863 w 7881"/>
                  <a:gd name="T49" fmla="*/ 38 h 205"/>
                  <a:gd name="T50" fmla="*/ 4586 w 7881"/>
                  <a:gd name="T51" fmla="*/ 38 h 205"/>
                  <a:gd name="T52" fmla="*/ 4586 w 7881"/>
                  <a:gd name="T53" fmla="*/ 20 h 205"/>
                  <a:gd name="T54" fmla="*/ 4586 w 7881"/>
                  <a:gd name="T55" fmla="*/ 16 h 205"/>
                  <a:gd name="T56" fmla="*/ 7865 w 7881"/>
                  <a:gd name="T57" fmla="*/ 16 h 205"/>
                  <a:gd name="T58" fmla="*/ 7865 w 7881"/>
                  <a:gd name="T59" fmla="*/ 34 h 205"/>
                  <a:gd name="T60" fmla="*/ 4570 w 7881"/>
                  <a:gd name="T61" fmla="*/ 20 h 205"/>
                  <a:gd name="T62" fmla="*/ 4570 w 7881"/>
                  <a:gd name="T63" fmla="*/ 38 h 205"/>
                  <a:gd name="T64" fmla="*/ 4526 w 7881"/>
                  <a:gd name="T65" fmla="*/ 52 h 205"/>
                  <a:gd name="T66" fmla="*/ 4089 w 7881"/>
                  <a:gd name="T67" fmla="*/ 52 h 205"/>
                  <a:gd name="T68" fmla="*/ 3745 w 7881"/>
                  <a:gd name="T69" fmla="*/ 52 h 205"/>
                  <a:gd name="T70" fmla="*/ 3319 w 7881"/>
                  <a:gd name="T71" fmla="*/ 52 h 205"/>
                  <a:gd name="T72" fmla="*/ 3265 w 7881"/>
                  <a:gd name="T73" fmla="*/ 38 h 205"/>
                  <a:gd name="T74" fmla="*/ 3265 w 7881"/>
                  <a:gd name="T75" fmla="*/ 38 h 205"/>
                  <a:gd name="T76" fmla="*/ 3265 w 7881"/>
                  <a:gd name="T77" fmla="*/ 20 h 205"/>
                  <a:gd name="T78" fmla="*/ 4570 w 7881"/>
                  <a:gd name="T79" fmla="*/ 20 h 205"/>
                  <a:gd name="T80" fmla="*/ 16 w 7881"/>
                  <a:gd name="T81" fmla="*/ 16 h 205"/>
                  <a:gd name="T82" fmla="*/ 3249 w 7881"/>
                  <a:gd name="T83" fmla="*/ 16 h 205"/>
                  <a:gd name="T84" fmla="*/ 3249 w 7881"/>
                  <a:gd name="T85" fmla="*/ 20 h 205"/>
                  <a:gd name="T86" fmla="*/ 3249 w 7881"/>
                  <a:gd name="T87" fmla="*/ 38 h 205"/>
                  <a:gd name="T88" fmla="*/ 20 w 7881"/>
                  <a:gd name="T89" fmla="*/ 38 h 205"/>
                  <a:gd name="T90" fmla="*/ 16 w 7881"/>
                  <a:gd name="T91" fmla="*/ 31 h 205"/>
                  <a:gd name="T92" fmla="*/ 16 w 7881"/>
                  <a:gd name="T93" fmla="*/ 16 h 205"/>
                  <a:gd name="T94" fmla="*/ 6484 w 7881"/>
                  <a:gd name="T95" fmla="*/ 189 h 205"/>
                  <a:gd name="T96" fmla="*/ 1223 w 7881"/>
                  <a:gd name="T97" fmla="*/ 189 h 205"/>
                  <a:gd name="T98" fmla="*/ 48 w 7881"/>
                  <a:gd name="T99" fmla="*/ 54 h 205"/>
                  <a:gd name="T100" fmla="*/ 48 w 7881"/>
                  <a:gd name="T101" fmla="*/ 54 h 205"/>
                  <a:gd name="T102" fmla="*/ 3260 w 7881"/>
                  <a:gd name="T103" fmla="*/ 54 h 205"/>
                  <a:gd name="T104" fmla="*/ 3319 w 7881"/>
                  <a:gd name="T105" fmla="*/ 68 h 205"/>
                  <a:gd name="T106" fmla="*/ 3745 w 7881"/>
                  <a:gd name="T107" fmla="*/ 68 h 205"/>
                  <a:gd name="T108" fmla="*/ 4089 w 7881"/>
                  <a:gd name="T109" fmla="*/ 68 h 205"/>
                  <a:gd name="T110" fmla="*/ 4526 w 7881"/>
                  <a:gd name="T111" fmla="*/ 68 h 205"/>
                  <a:gd name="T112" fmla="*/ 4576 w 7881"/>
                  <a:gd name="T113" fmla="*/ 54 h 205"/>
                  <a:gd name="T114" fmla="*/ 7831 w 7881"/>
                  <a:gd name="T115" fmla="*/ 54 h 205"/>
                  <a:gd name="T116" fmla="*/ 6484 w 7881"/>
                  <a:gd name="T117" fmla="*/ 18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81" h="205">
                    <a:moveTo>
                      <a:pt x="7881" y="34"/>
                    </a:moveTo>
                    <a:cubicBezTo>
                      <a:pt x="7881" y="16"/>
                      <a:pt x="7881" y="16"/>
                      <a:pt x="7881" y="16"/>
                    </a:cubicBezTo>
                    <a:cubicBezTo>
                      <a:pt x="7881" y="8"/>
                      <a:pt x="7874" y="0"/>
                      <a:pt x="7865" y="0"/>
                    </a:cubicBezTo>
                    <a:cubicBezTo>
                      <a:pt x="4570" y="0"/>
                      <a:pt x="4570" y="0"/>
                      <a:pt x="4570" y="0"/>
                    </a:cubicBezTo>
                    <a:cubicBezTo>
                      <a:pt x="4566" y="0"/>
                      <a:pt x="4562" y="2"/>
                      <a:pt x="4560" y="4"/>
                    </a:cubicBezTo>
                    <a:cubicBezTo>
                      <a:pt x="3275" y="4"/>
                      <a:pt x="3275" y="4"/>
                      <a:pt x="3275" y="4"/>
                    </a:cubicBezTo>
                    <a:cubicBezTo>
                      <a:pt x="3272" y="2"/>
                      <a:pt x="3269" y="0"/>
                      <a:pt x="3265" y="0"/>
                    </a:cubicBezTo>
                    <a:cubicBezTo>
                      <a:pt x="16" y="0"/>
                      <a:pt x="16" y="0"/>
                      <a:pt x="16" y="0"/>
                    </a:cubicBezTo>
                    <a:cubicBezTo>
                      <a:pt x="8" y="0"/>
                      <a:pt x="0" y="8"/>
                      <a:pt x="0" y="16"/>
                    </a:cubicBezTo>
                    <a:cubicBezTo>
                      <a:pt x="0" y="31"/>
                      <a:pt x="0" y="31"/>
                      <a:pt x="0" y="31"/>
                    </a:cubicBezTo>
                    <a:cubicBezTo>
                      <a:pt x="0" y="37"/>
                      <a:pt x="3" y="43"/>
                      <a:pt x="9" y="49"/>
                    </a:cubicBezTo>
                    <a:cubicBezTo>
                      <a:pt x="9" y="49"/>
                      <a:pt x="9" y="49"/>
                      <a:pt x="9" y="49"/>
                    </a:cubicBezTo>
                    <a:cubicBezTo>
                      <a:pt x="14" y="55"/>
                      <a:pt x="32" y="73"/>
                      <a:pt x="154" y="100"/>
                    </a:cubicBezTo>
                    <a:cubicBezTo>
                      <a:pt x="230" y="118"/>
                      <a:pt x="331" y="135"/>
                      <a:pt x="445" y="150"/>
                    </a:cubicBezTo>
                    <a:cubicBezTo>
                      <a:pt x="704" y="185"/>
                      <a:pt x="988" y="205"/>
                      <a:pt x="1223" y="205"/>
                    </a:cubicBezTo>
                    <a:cubicBezTo>
                      <a:pt x="6484" y="205"/>
                      <a:pt x="6484" y="205"/>
                      <a:pt x="6484" y="205"/>
                    </a:cubicBezTo>
                    <a:cubicBezTo>
                      <a:pt x="6970" y="205"/>
                      <a:pt x="7306" y="170"/>
                      <a:pt x="7502" y="141"/>
                    </a:cubicBezTo>
                    <a:cubicBezTo>
                      <a:pt x="7695" y="113"/>
                      <a:pt x="7848" y="75"/>
                      <a:pt x="7874" y="49"/>
                    </a:cubicBezTo>
                    <a:cubicBezTo>
                      <a:pt x="7874" y="49"/>
                      <a:pt x="7874" y="49"/>
                      <a:pt x="7874" y="49"/>
                    </a:cubicBezTo>
                    <a:cubicBezTo>
                      <a:pt x="7875" y="49"/>
                      <a:pt x="7875" y="49"/>
                      <a:pt x="7875" y="49"/>
                    </a:cubicBezTo>
                    <a:cubicBezTo>
                      <a:pt x="7875" y="49"/>
                      <a:pt x="7875" y="48"/>
                      <a:pt x="7875" y="48"/>
                    </a:cubicBezTo>
                    <a:cubicBezTo>
                      <a:pt x="7876" y="48"/>
                      <a:pt x="7876" y="48"/>
                      <a:pt x="7876" y="47"/>
                    </a:cubicBezTo>
                    <a:cubicBezTo>
                      <a:pt x="7879" y="43"/>
                      <a:pt x="7881" y="39"/>
                      <a:pt x="7881" y="34"/>
                    </a:cubicBezTo>
                    <a:close/>
                    <a:moveTo>
                      <a:pt x="7865" y="34"/>
                    </a:moveTo>
                    <a:cubicBezTo>
                      <a:pt x="7865" y="35"/>
                      <a:pt x="7864" y="37"/>
                      <a:pt x="7863" y="38"/>
                    </a:cubicBezTo>
                    <a:cubicBezTo>
                      <a:pt x="4586" y="38"/>
                      <a:pt x="4586" y="38"/>
                      <a:pt x="4586" y="38"/>
                    </a:cubicBezTo>
                    <a:cubicBezTo>
                      <a:pt x="4586" y="20"/>
                      <a:pt x="4586" y="20"/>
                      <a:pt x="4586" y="20"/>
                    </a:cubicBezTo>
                    <a:cubicBezTo>
                      <a:pt x="4586" y="16"/>
                      <a:pt x="4586" y="16"/>
                      <a:pt x="4586" y="16"/>
                    </a:cubicBezTo>
                    <a:cubicBezTo>
                      <a:pt x="7865" y="16"/>
                      <a:pt x="7865" y="16"/>
                      <a:pt x="7865" y="16"/>
                    </a:cubicBezTo>
                    <a:cubicBezTo>
                      <a:pt x="7865" y="16"/>
                      <a:pt x="7865" y="30"/>
                      <a:pt x="7865" y="34"/>
                    </a:cubicBezTo>
                    <a:close/>
                    <a:moveTo>
                      <a:pt x="4570" y="20"/>
                    </a:moveTo>
                    <a:cubicBezTo>
                      <a:pt x="4570" y="26"/>
                      <a:pt x="4570" y="29"/>
                      <a:pt x="4570" y="38"/>
                    </a:cubicBezTo>
                    <a:cubicBezTo>
                      <a:pt x="4562" y="46"/>
                      <a:pt x="4549" y="52"/>
                      <a:pt x="4526" y="52"/>
                    </a:cubicBezTo>
                    <a:cubicBezTo>
                      <a:pt x="4506" y="52"/>
                      <a:pt x="4286" y="52"/>
                      <a:pt x="4089" y="52"/>
                    </a:cubicBezTo>
                    <a:cubicBezTo>
                      <a:pt x="4089" y="52"/>
                      <a:pt x="3923" y="52"/>
                      <a:pt x="3745" y="52"/>
                    </a:cubicBezTo>
                    <a:cubicBezTo>
                      <a:pt x="3549" y="52"/>
                      <a:pt x="3338" y="52"/>
                      <a:pt x="3319" y="52"/>
                    </a:cubicBezTo>
                    <a:cubicBezTo>
                      <a:pt x="3296" y="52"/>
                      <a:pt x="3273" y="46"/>
                      <a:pt x="3265" y="38"/>
                    </a:cubicBezTo>
                    <a:cubicBezTo>
                      <a:pt x="3265" y="38"/>
                      <a:pt x="3265" y="38"/>
                      <a:pt x="3265" y="38"/>
                    </a:cubicBezTo>
                    <a:cubicBezTo>
                      <a:pt x="3265" y="28"/>
                      <a:pt x="3265" y="24"/>
                      <a:pt x="3265" y="20"/>
                    </a:cubicBezTo>
                    <a:lnTo>
                      <a:pt x="4570" y="20"/>
                    </a:lnTo>
                    <a:close/>
                    <a:moveTo>
                      <a:pt x="16" y="16"/>
                    </a:moveTo>
                    <a:cubicBezTo>
                      <a:pt x="3249" y="16"/>
                      <a:pt x="3249" y="16"/>
                      <a:pt x="3249" y="16"/>
                    </a:cubicBezTo>
                    <a:cubicBezTo>
                      <a:pt x="3249" y="20"/>
                      <a:pt x="3249" y="20"/>
                      <a:pt x="3249" y="20"/>
                    </a:cubicBezTo>
                    <a:cubicBezTo>
                      <a:pt x="3249" y="38"/>
                      <a:pt x="3249" y="38"/>
                      <a:pt x="3249" y="38"/>
                    </a:cubicBezTo>
                    <a:cubicBezTo>
                      <a:pt x="20" y="38"/>
                      <a:pt x="20" y="38"/>
                      <a:pt x="20" y="38"/>
                    </a:cubicBezTo>
                    <a:cubicBezTo>
                      <a:pt x="18" y="35"/>
                      <a:pt x="16" y="33"/>
                      <a:pt x="16" y="31"/>
                    </a:cubicBezTo>
                    <a:cubicBezTo>
                      <a:pt x="16" y="26"/>
                      <a:pt x="16" y="16"/>
                      <a:pt x="16" y="16"/>
                    </a:cubicBezTo>
                    <a:close/>
                    <a:moveTo>
                      <a:pt x="6484" y="189"/>
                    </a:moveTo>
                    <a:cubicBezTo>
                      <a:pt x="6484" y="189"/>
                      <a:pt x="1415" y="189"/>
                      <a:pt x="1223" y="189"/>
                    </a:cubicBezTo>
                    <a:cubicBezTo>
                      <a:pt x="751" y="189"/>
                      <a:pt x="187" y="110"/>
                      <a:pt x="48" y="54"/>
                    </a:cubicBezTo>
                    <a:cubicBezTo>
                      <a:pt x="48" y="54"/>
                      <a:pt x="48" y="54"/>
                      <a:pt x="48" y="54"/>
                    </a:cubicBezTo>
                    <a:cubicBezTo>
                      <a:pt x="3260" y="54"/>
                      <a:pt x="3260" y="54"/>
                      <a:pt x="3260" y="54"/>
                    </a:cubicBezTo>
                    <a:cubicBezTo>
                      <a:pt x="3274" y="64"/>
                      <a:pt x="3300" y="68"/>
                      <a:pt x="3319" y="68"/>
                    </a:cubicBezTo>
                    <a:cubicBezTo>
                      <a:pt x="3745" y="68"/>
                      <a:pt x="3745" y="68"/>
                      <a:pt x="3745" y="68"/>
                    </a:cubicBezTo>
                    <a:cubicBezTo>
                      <a:pt x="4089" y="68"/>
                      <a:pt x="4089" y="68"/>
                      <a:pt x="4089" y="68"/>
                    </a:cubicBezTo>
                    <a:cubicBezTo>
                      <a:pt x="4526" y="68"/>
                      <a:pt x="4526" y="68"/>
                      <a:pt x="4526" y="68"/>
                    </a:cubicBezTo>
                    <a:cubicBezTo>
                      <a:pt x="4547" y="68"/>
                      <a:pt x="4563" y="63"/>
                      <a:pt x="4576" y="54"/>
                    </a:cubicBezTo>
                    <a:cubicBezTo>
                      <a:pt x="7831" y="54"/>
                      <a:pt x="7831" y="54"/>
                      <a:pt x="7831" y="54"/>
                    </a:cubicBezTo>
                    <a:cubicBezTo>
                      <a:pt x="7712" y="98"/>
                      <a:pt x="7272" y="189"/>
                      <a:pt x="6484" y="189"/>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1" name="Freeform 6">
                <a:extLst>
                  <a:ext uri="{FF2B5EF4-FFF2-40B4-BE49-F238E27FC236}">
                    <a16:creationId xmlns:a16="http://schemas.microsoft.com/office/drawing/2014/main" id="{E32203BF-2CA1-4226-A4B6-AF393F8BBD2B}"/>
                  </a:ext>
                </a:extLst>
              </p:cNvPr>
              <p:cNvSpPr>
                <a:spLocks noEditPoints="1"/>
              </p:cNvSpPr>
              <p:nvPr/>
            </p:nvSpPr>
            <p:spPr bwMode="gray">
              <a:xfrm>
                <a:off x="16276638" y="2674938"/>
                <a:ext cx="38100" cy="38100"/>
              </a:xfrm>
              <a:custGeom>
                <a:avLst/>
                <a:gdLst>
                  <a:gd name="T0" fmla="*/ 80 w 80"/>
                  <a:gd name="T1" fmla="*/ 40 h 80"/>
                  <a:gd name="T2" fmla="*/ 40 w 80"/>
                  <a:gd name="T3" fmla="*/ 0 h 80"/>
                  <a:gd name="T4" fmla="*/ 0 w 80"/>
                  <a:gd name="T5" fmla="*/ 40 h 80"/>
                  <a:gd name="T6" fmla="*/ 40 w 80"/>
                  <a:gd name="T7" fmla="*/ 80 h 80"/>
                  <a:gd name="T8" fmla="*/ 80 w 80"/>
                  <a:gd name="T9" fmla="*/ 40 h 80"/>
                  <a:gd name="T10" fmla="*/ 16 w 80"/>
                  <a:gd name="T11" fmla="*/ 40 h 80"/>
                  <a:gd name="T12" fmla="*/ 40 w 80"/>
                  <a:gd name="T13" fmla="*/ 16 h 80"/>
                  <a:gd name="T14" fmla="*/ 64 w 80"/>
                  <a:gd name="T15" fmla="*/ 40 h 80"/>
                  <a:gd name="T16" fmla="*/ 40 w 80"/>
                  <a:gd name="T17" fmla="*/ 64 h 80"/>
                  <a:gd name="T18" fmla="*/ 16 w 80"/>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18"/>
                      <a:pt x="62" y="0"/>
                      <a:pt x="40" y="0"/>
                    </a:cubicBezTo>
                    <a:cubicBezTo>
                      <a:pt x="18" y="0"/>
                      <a:pt x="0" y="18"/>
                      <a:pt x="0" y="40"/>
                    </a:cubicBezTo>
                    <a:cubicBezTo>
                      <a:pt x="0" y="62"/>
                      <a:pt x="18" y="80"/>
                      <a:pt x="40" y="80"/>
                    </a:cubicBezTo>
                    <a:cubicBezTo>
                      <a:pt x="62" y="80"/>
                      <a:pt x="80" y="62"/>
                      <a:pt x="80" y="40"/>
                    </a:cubicBezTo>
                    <a:close/>
                    <a:moveTo>
                      <a:pt x="16" y="40"/>
                    </a:moveTo>
                    <a:cubicBezTo>
                      <a:pt x="16" y="27"/>
                      <a:pt x="27" y="16"/>
                      <a:pt x="40" y="16"/>
                    </a:cubicBezTo>
                    <a:cubicBezTo>
                      <a:pt x="53" y="16"/>
                      <a:pt x="64" y="27"/>
                      <a:pt x="64" y="40"/>
                    </a:cubicBezTo>
                    <a:cubicBezTo>
                      <a:pt x="64" y="53"/>
                      <a:pt x="53" y="64"/>
                      <a:pt x="40" y="64"/>
                    </a:cubicBezTo>
                    <a:cubicBezTo>
                      <a:pt x="27" y="64"/>
                      <a:pt x="16" y="53"/>
                      <a:pt x="16" y="40"/>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2" name="Freeform 7">
                <a:extLst>
                  <a:ext uri="{FF2B5EF4-FFF2-40B4-BE49-F238E27FC236}">
                    <a16:creationId xmlns:a16="http://schemas.microsoft.com/office/drawing/2014/main" id="{872848C7-B2B8-433C-A5C3-44F1E139693A}"/>
                  </a:ext>
                </a:extLst>
              </p:cNvPr>
              <p:cNvSpPr>
                <a:spLocks noEditPoints="1"/>
              </p:cNvSpPr>
              <p:nvPr/>
            </p:nvSpPr>
            <p:spPr bwMode="gray">
              <a:xfrm>
                <a:off x="14919325" y="2744788"/>
                <a:ext cx="2757488" cy="1730375"/>
              </a:xfrm>
              <a:custGeom>
                <a:avLst/>
                <a:gdLst>
                  <a:gd name="T0" fmla="*/ 0 w 5800"/>
                  <a:gd name="T1" fmla="*/ 20 h 3640"/>
                  <a:gd name="T2" fmla="*/ 0 w 5800"/>
                  <a:gd name="T3" fmla="*/ 3620 h 3640"/>
                  <a:gd name="T4" fmla="*/ 20 w 5800"/>
                  <a:gd name="T5" fmla="*/ 3640 h 3640"/>
                  <a:gd name="T6" fmla="*/ 5780 w 5800"/>
                  <a:gd name="T7" fmla="*/ 3640 h 3640"/>
                  <a:gd name="T8" fmla="*/ 5800 w 5800"/>
                  <a:gd name="T9" fmla="*/ 3620 h 3640"/>
                  <a:gd name="T10" fmla="*/ 5800 w 5800"/>
                  <a:gd name="T11" fmla="*/ 20 h 3640"/>
                  <a:gd name="T12" fmla="*/ 5780 w 5800"/>
                  <a:gd name="T13" fmla="*/ 0 h 3640"/>
                  <a:gd name="T14" fmla="*/ 20 w 5800"/>
                  <a:gd name="T15" fmla="*/ 0 h 3640"/>
                  <a:gd name="T16" fmla="*/ 0 w 5800"/>
                  <a:gd name="T17" fmla="*/ 20 h 3640"/>
                  <a:gd name="T18" fmla="*/ 5780 w 5800"/>
                  <a:gd name="T19" fmla="*/ 3620 h 3640"/>
                  <a:gd name="T20" fmla="*/ 20 w 5800"/>
                  <a:gd name="T21" fmla="*/ 3620 h 3640"/>
                  <a:gd name="T22" fmla="*/ 20 w 5800"/>
                  <a:gd name="T23" fmla="*/ 20 h 3640"/>
                  <a:gd name="T24" fmla="*/ 5780 w 5800"/>
                  <a:gd name="T25" fmla="*/ 20 h 3640"/>
                  <a:gd name="T26" fmla="*/ 5780 w 5800"/>
                  <a:gd name="T27" fmla="*/ 3620 h 3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00" h="3640">
                    <a:moveTo>
                      <a:pt x="0" y="20"/>
                    </a:moveTo>
                    <a:cubicBezTo>
                      <a:pt x="0" y="3620"/>
                      <a:pt x="0" y="3620"/>
                      <a:pt x="0" y="3620"/>
                    </a:cubicBezTo>
                    <a:cubicBezTo>
                      <a:pt x="0" y="3631"/>
                      <a:pt x="9" y="3640"/>
                      <a:pt x="20" y="3640"/>
                    </a:cubicBezTo>
                    <a:cubicBezTo>
                      <a:pt x="5780" y="3640"/>
                      <a:pt x="5780" y="3640"/>
                      <a:pt x="5780" y="3640"/>
                    </a:cubicBezTo>
                    <a:cubicBezTo>
                      <a:pt x="5791" y="3640"/>
                      <a:pt x="5800" y="3631"/>
                      <a:pt x="5800" y="3620"/>
                    </a:cubicBezTo>
                    <a:cubicBezTo>
                      <a:pt x="5800" y="20"/>
                      <a:pt x="5800" y="20"/>
                      <a:pt x="5800" y="20"/>
                    </a:cubicBezTo>
                    <a:cubicBezTo>
                      <a:pt x="5800" y="9"/>
                      <a:pt x="5791" y="0"/>
                      <a:pt x="5780" y="0"/>
                    </a:cubicBezTo>
                    <a:cubicBezTo>
                      <a:pt x="20" y="0"/>
                      <a:pt x="20" y="0"/>
                      <a:pt x="20" y="0"/>
                    </a:cubicBezTo>
                    <a:cubicBezTo>
                      <a:pt x="9" y="0"/>
                      <a:pt x="0" y="9"/>
                      <a:pt x="0" y="20"/>
                    </a:cubicBezTo>
                    <a:close/>
                    <a:moveTo>
                      <a:pt x="5780" y="3620"/>
                    </a:moveTo>
                    <a:cubicBezTo>
                      <a:pt x="20" y="3620"/>
                      <a:pt x="20" y="3620"/>
                      <a:pt x="20" y="3620"/>
                    </a:cubicBezTo>
                    <a:cubicBezTo>
                      <a:pt x="20" y="20"/>
                      <a:pt x="20" y="20"/>
                      <a:pt x="20" y="20"/>
                    </a:cubicBezTo>
                    <a:cubicBezTo>
                      <a:pt x="5780" y="20"/>
                      <a:pt x="5780" y="20"/>
                      <a:pt x="5780" y="20"/>
                    </a:cubicBezTo>
                    <a:lnTo>
                      <a:pt x="5780" y="3620"/>
                    </a:lnTo>
                    <a:close/>
                  </a:path>
                </a:pathLst>
              </a:custGeom>
              <a:grpFill/>
              <a:ln w="3175">
                <a:noFill/>
              </a:ln>
            </p:spPr>
            <p:txBody>
              <a:bodyPr vert="horz" wrap="none" lIns="216000" tIns="0" rIns="216000" bIns="0" numCol="1" anchor="ctr" anchorCtr="0" compatLnSpc="1">
                <a:prstTxWarp prst="textNoShape">
                  <a:avLst/>
                </a:prstTxWarp>
              </a:bodyPr>
              <a:lstStyle/>
              <a:p>
                <a:pPr algn="ctr">
                  <a:spcAft>
                    <a:spcPts val="1000"/>
                  </a:spcAft>
                </a:pPr>
                <a:endParaRPr lang="en-US" sz="2000" dirty="0"/>
              </a:p>
            </p:txBody>
          </p:sp>
          <p:sp>
            <p:nvSpPr>
              <p:cNvPr id="13" name="Freeform 8">
                <a:extLst>
                  <a:ext uri="{FF2B5EF4-FFF2-40B4-BE49-F238E27FC236}">
                    <a16:creationId xmlns:a16="http://schemas.microsoft.com/office/drawing/2014/main" id="{C605C93E-0727-4171-AC52-37EB78C48CC1}"/>
                  </a:ext>
                </a:extLst>
              </p:cNvPr>
              <p:cNvSpPr>
                <a:spLocks/>
              </p:cNvSpPr>
              <p:nvPr/>
            </p:nvSpPr>
            <p:spPr bwMode="gray">
              <a:xfrm>
                <a:off x="15647988" y="4695826"/>
                <a:ext cx="46038" cy="14288"/>
              </a:xfrm>
              <a:custGeom>
                <a:avLst/>
                <a:gdLst>
                  <a:gd name="T0" fmla="*/ 91 w 97"/>
                  <a:gd name="T1" fmla="*/ 8 h 31"/>
                  <a:gd name="T2" fmla="*/ 44 w 97"/>
                  <a:gd name="T3" fmla="*/ 0 h 31"/>
                  <a:gd name="T4" fmla="*/ 38 w 97"/>
                  <a:gd name="T5" fmla="*/ 1 h 31"/>
                  <a:gd name="T6" fmla="*/ 1 w 97"/>
                  <a:gd name="T7" fmla="*/ 12 h 31"/>
                  <a:gd name="T8" fmla="*/ 6 w 97"/>
                  <a:gd name="T9" fmla="*/ 24 h 31"/>
                  <a:gd name="T10" fmla="*/ 53 w 97"/>
                  <a:gd name="T11" fmla="*/ 31 h 31"/>
                  <a:gd name="T12" fmla="*/ 59 w 97"/>
                  <a:gd name="T13" fmla="*/ 31 h 31"/>
                  <a:gd name="T14" fmla="*/ 96 w 97"/>
                  <a:gd name="T15" fmla="*/ 19 h 31"/>
                  <a:gd name="T16" fmla="*/ 91 w 97"/>
                  <a:gd name="T17"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31">
                    <a:moveTo>
                      <a:pt x="91" y="8"/>
                    </a:moveTo>
                    <a:cubicBezTo>
                      <a:pt x="83" y="2"/>
                      <a:pt x="60" y="0"/>
                      <a:pt x="44" y="0"/>
                    </a:cubicBezTo>
                    <a:cubicBezTo>
                      <a:pt x="42" y="0"/>
                      <a:pt x="40" y="0"/>
                      <a:pt x="38" y="1"/>
                    </a:cubicBezTo>
                    <a:cubicBezTo>
                      <a:pt x="5" y="1"/>
                      <a:pt x="2" y="9"/>
                      <a:pt x="1" y="12"/>
                    </a:cubicBezTo>
                    <a:cubicBezTo>
                      <a:pt x="0" y="16"/>
                      <a:pt x="1" y="20"/>
                      <a:pt x="6" y="24"/>
                    </a:cubicBezTo>
                    <a:cubicBezTo>
                      <a:pt x="14" y="29"/>
                      <a:pt x="37" y="31"/>
                      <a:pt x="53" y="31"/>
                    </a:cubicBezTo>
                    <a:cubicBezTo>
                      <a:pt x="55" y="31"/>
                      <a:pt x="57" y="31"/>
                      <a:pt x="59" y="31"/>
                    </a:cubicBezTo>
                    <a:cubicBezTo>
                      <a:pt x="92" y="30"/>
                      <a:pt x="95" y="23"/>
                      <a:pt x="96" y="19"/>
                    </a:cubicBezTo>
                    <a:cubicBezTo>
                      <a:pt x="97" y="16"/>
                      <a:pt x="96" y="12"/>
                      <a:pt x="91" y="8"/>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4" name="Freeform 9">
                <a:extLst>
                  <a:ext uri="{FF2B5EF4-FFF2-40B4-BE49-F238E27FC236}">
                    <a16:creationId xmlns:a16="http://schemas.microsoft.com/office/drawing/2014/main" id="{5196677A-B652-4467-AA6F-AA88232D6629}"/>
                  </a:ext>
                </a:extLst>
              </p:cNvPr>
              <p:cNvSpPr>
                <a:spLocks/>
              </p:cNvSpPr>
              <p:nvPr/>
            </p:nvSpPr>
            <p:spPr bwMode="gray">
              <a:xfrm>
                <a:off x="16878300" y="4695826"/>
                <a:ext cx="46038" cy="14288"/>
              </a:xfrm>
              <a:custGeom>
                <a:avLst/>
                <a:gdLst>
                  <a:gd name="T0" fmla="*/ 59 w 97"/>
                  <a:gd name="T1" fmla="*/ 1 h 31"/>
                  <a:gd name="T2" fmla="*/ 53 w 97"/>
                  <a:gd name="T3" fmla="*/ 0 h 31"/>
                  <a:gd name="T4" fmla="*/ 6 w 97"/>
                  <a:gd name="T5" fmla="*/ 8 h 31"/>
                  <a:gd name="T6" fmla="*/ 1 w 97"/>
                  <a:gd name="T7" fmla="*/ 19 h 31"/>
                  <a:gd name="T8" fmla="*/ 38 w 97"/>
                  <a:gd name="T9" fmla="*/ 31 h 31"/>
                  <a:gd name="T10" fmla="*/ 44 w 97"/>
                  <a:gd name="T11" fmla="*/ 31 h 31"/>
                  <a:gd name="T12" fmla="*/ 44 w 97"/>
                  <a:gd name="T13" fmla="*/ 31 h 31"/>
                  <a:gd name="T14" fmla="*/ 91 w 97"/>
                  <a:gd name="T15" fmla="*/ 24 h 31"/>
                  <a:gd name="T16" fmla="*/ 96 w 97"/>
                  <a:gd name="T17" fmla="*/ 12 h 31"/>
                  <a:gd name="T18" fmla="*/ 59 w 97"/>
                  <a:gd name="T19"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31">
                    <a:moveTo>
                      <a:pt x="59" y="1"/>
                    </a:moveTo>
                    <a:cubicBezTo>
                      <a:pt x="57" y="0"/>
                      <a:pt x="55" y="0"/>
                      <a:pt x="53" y="0"/>
                    </a:cubicBezTo>
                    <a:cubicBezTo>
                      <a:pt x="37" y="0"/>
                      <a:pt x="14" y="2"/>
                      <a:pt x="6" y="8"/>
                    </a:cubicBezTo>
                    <a:cubicBezTo>
                      <a:pt x="1" y="12"/>
                      <a:pt x="0" y="16"/>
                      <a:pt x="1" y="19"/>
                    </a:cubicBezTo>
                    <a:cubicBezTo>
                      <a:pt x="2" y="23"/>
                      <a:pt x="5" y="30"/>
                      <a:pt x="38" y="31"/>
                    </a:cubicBezTo>
                    <a:cubicBezTo>
                      <a:pt x="40" y="31"/>
                      <a:pt x="42" y="31"/>
                      <a:pt x="44" y="31"/>
                    </a:cubicBezTo>
                    <a:cubicBezTo>
                      <a:pt x="44" y="31"/>
                      <a:pt x="44" y="31"/>
                      <a:pt x="44" y="31"/>
                    </a:cubicBezTo>
                    <a:cubicBezTo>
                      <a:pt x="60" y="31"/>
                      <a:pt x="83" y="29"/>
                      <a:pt x="91" y="24"/>
                    </a:cubicBezTo>
                    <a:cubicBezTo>
                      <a:pt x="96" y="20"/>
                      <a:pt x="97" y="16"/>
                      <a:pt x="96" y="12"/>
                    </a:cubicBezTo>
                    <a:cubicBezTo>
                      <a:pt x="95" y="9"/>
                      <a:pt x="92" y="1"/>
                      <a:pt x="59" y="1"/>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5" name="Freeform 10">
                <a:extLst>
                  <a:ext uri="{FF2B5EF4-FFF2-40B4-BE49-F238E27FC236}">
                    <a16:creationId xmlns:a16="http://schemas.microsoft.com/office/drawing/2014/main" id="{5EF55C21-936D-4DCB-B553-DC35930F0439}"/>
                  </a:ext>
                </a:extLst>
              </p:cNvPr>
              <p:cNvSpPr>
                <a:spLocks/>
              </p:cNvSpPr>
              <p:nvPr/>
            </p:nvSpPr>
            <p:spPr bwMode="gray">
              <a:xfrm>
                <a:off x="14765338" y="2595563"/>
                <a:ext cx="3062288" cy="2055813"/>
              </a:xfrm>
              <a:custGeom>
                <a:avLst/>
                <a:gdLst>
                  <a:gd name="T0" fmla="*/ 25 w 6440"/>
                  <a:gd name="T1" fmla="*/ 4323 h 4323"/>
                  <a:gd name="T2" fmla="*/ 16 w 6440"/>
                  <a:gd name="T3" fmla="*/ 4256 h 4323"/>
                  <a:gd name="T4" fmla="*/ 16 w 6440"/>
                  <a:gd name="T5" fmla="*/ 248 h 4323"/>
                  <a:gd name="T6" fmla="*/ 248 w 6440"/>
                  <a:gd name="T7" fmla="*/ 16 h 4323"/>
                  <a:gd name="T8" fmla="*/ 6192 w 6440"/>
                  <a:gd name="T9" fmla="*/ 16 h 4323"/>
                  <a:gd name="T10" fmla="*/ 6424 w 6440"/>
                  <a:gd name="T11" fmla="*/ 248 h 4323"/>
                  <a:gd name="T12" fmla="*/ 6424 w 6440"/>
                  <a:gd name="T13" fmla="*/ 4256 h 4323"/>
                  <a:gd name="T14" fmla="*/ 6414 w 6440"/>
                  <a:gd name="T15" fmla="*/ 4323 h 4323"/>
                  <a:gd name="T16" fmla="*/ 6430 w 6440"/>
                  <a:gd name="T17" fmla="*/ 4323 h 4323"/>
                  <a:gd name="T18" fmla="*/ 6440 w 6440"/>
                  <a:gd name="T19" fmla="*/ 4256 h 4323"/>
                  <a:gd name="T20" fmla="*/ 6440 w 6440"/>
                  <a:gd name="T21" fmla="*/ 248 h 4323"/>
                  <a:gd name="T22" fmla="*/ 6192 w 6440"/>
                  <a:gd name="T23" fmla="*/ 0 h 4323"/>
                  <a:gd name="T24" fmla="*/ 248 w 6440"/>
                  <a:gd name="T25" fmla="*/ 0 h 4323"/>
                  <a:gd name="T26" fmla="*/ 0 w 6440"/>
                  <a:gd name="T27" fmla="*/ 248 h 4323"/>
                  <a:gd name="T28" fmla="*/ 0 w 6440"/>
                  <a:gd name="T29" fmla="*/ 4256 h 4323"/>
                  <a:gd name="T30" fmla="*/ 9 w 6440"/>
                  <a:gd name="T31" fmla="*/ 4323 h 4323"/>
                  <a:gd name="T32" fmla="*/ 25 w 6440"/>
                  <a:gd name="T33" fmla="*/ 4323 h 4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40" h="4323">
                    <a:moveTo>
                      <a:pt x="25" y="4323"/>
                    </a:moveTo>
                    <a:cubicBezTo>
                      <a:pt x="19" y="4302"/>
                      <a:pt x="16" y="4279"/>
                      <a:pt x="16" y="4256"/>
                    </a:cubicBezTo>
                    <a:cubicBezTo>
                      <a:pt x="16" y="248"/>
                      <a:pt x="16" y="248"/>
                      <a:pt x="16" y="248"/>
                    </a:cubicBezTo>
                    <a:cubicBezTo>
                      <a:pt x="16" y="120"/>
                      <a:pt x="119" y="16"/>
                      <a:pt x="248" y="16"/>
                    </a:cubicBezTo>
                    <a:cubicBezTo>
                      <a:pt x="6192" y="16"/>
                      <a:pt x="6192" y="16"/>
                      <a:pt x="6192" y="16"/>
                    </a:cubicBezTo>
                    <a:cubicBezTo>
                      <a:pt x="6320" y="16"/>
                      <a:pt x="6424" y="120"/>
                      <a:pt x="6424" y="248"/>
                    </a:cubicBezTo>
                    <a:cubicBezTo>
                      <a:pt x="6424" y="4256"/>
                      <a:pt x="6424" y="4256"/>
                      <a:pt x="6424" y="4256"/>
                    </a:cubicBezTo>
                    <a:cubicBezTo>
                      <a:pt x="6424" y="4279"/>
                      <a:pt x="6420" y="4302"/>
                      <a:pt x="6414" y="4323"/>
                    </a:cubicBezTo>
                    <a:cubicBezTo>
                      <a:pt x="6430" y="4323"/>
                      <a:pt x="6430" y="4323"/>
                      <a:pt x="6430" y="4323"/>
                    </a:cubicBezTo>
                    <a:cubicBezTo>
                      <a:pt x="6436" y="4302"/>
                      <a:pt x="6440" y="4279"/>
                      <a:pt x="6440" y="4256"/>
                    </a:cubicBezTo>
                    <a:cubicBezTo>
                      <a:pt x="6440" y="248"/>
                      <a:pt x="6440" y="248"/>
                      <a:pt x="6440" y="248"/>
                    </a:cubicBezTo>
                    <a:cubicBezTo>
                      <a:pt x="6440" y="111"/>
                      <a:pt x="6328" y="0"/>
                      <a:pt x="6192" y="0"/>
                    </a:cubicBezTo>
                    <a:cubicBezTo>
                      <a:pt x="248" y="0"/>
                      <a:pt x="248" y="0"/>
                      <a:pt x="248" y="0"/>
                    </a:cubicBezTo>
                    <a:cubicBezTo>
                      <a:pt x="111" y="0"/>
                      <a:pt x="0" y="111"/>
                      <a:pt x="0" y="248"/>
                    </a:cubicBezTo>
                    <a:cubicBezTo>
                      <a:pt x="0" y="4256"/>
                      <a:pt x="0" y="4256"/>
                      <a:pt x="0" y="4256"/>
                    </a:cubicBezTo>
                    <a:cubicBezTo>
                      <a:pt x="0" y="4279"/>
                      <a:pt x="3" y="4302"/>
                      <a:pt x="9" y="4323"/>
                    </a:cubicBezTo>
                    <a:lnTo>
                      <a:pt x="25" y="432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6" name="Freeform 11">
                <a:extLst>
                  <a:ext uri="{FF2B5EF4-FFF2-40B4-BE49-F238E27FC236}">
                    <a16:creationId xmlns:a16="http://schemas.microsoft.com/office/drawing/2014/main" id="{7DEDCAD1-63D7-4EB9-9BA9-FB64CA773954}"/>
                  </a:ext>
                </a:extLst>
              </p:cNvPr>
              <p:cNvSpPr>
                <a:spLocks/>
              </p:cNvSpPr>
              <p:nvPr/>
            </p:nvSpPr>
            <p:spPr bwMode="gray">
              <a:xfrm>
                <a:off x="14781214" y="2613026"/>
                <a:ext cx="3028950" cy="2038350"/>
              </a:xfrm>
              <a:custGeom>
                <a:avLst/>
                <a:gdLst>
                  <a:gd name="T0" fmla="*/ 6344 w 6368"/>
                  <a:gd name="T1" fmla="*/ 4287 h 4287"/>
                  <a:gd name="T2" fmla="*/ 6357 w 6368"/>
                  <a:gd name="T3" fmla="*/ 4287 h 4287"/>
                  <a:gd name="T4" fmla="*/ 6368 w 6368"/>
                  <a:gd name="T5" fmla="*/ 4220 h 4287"/>
                  <a:gd name="T6" fmla="*/ 6368 w 6368"/>
                  <a:gd name="T7" fmla="*/ 212 h 4287"/>
                  <a:gd name="T8" fmla="*/ 6156 w 6368"/>
                  <a:gd name="T9" fmla="*/ 0 h 4287"/>
                  <a:gd name="T10" fmla="*/ 212 w 6368"/>
                  <a:gd name="T11" fmla="*/ 0 h 4287"/>
                  <a:gd name="T12" fmla="*/ 0 w 6368"/>
                  <a:gd name="T13" fmla="*/ 212 h 4287"/>
                  <a:gd name="T14" fmla="*/ 0 w 6368"/>
                  <a:gd name="T15" fmla="*/ 4220 h 4287"/>
                  <a:gd name="T16" fmla="*/ 10 w 6368"/>
                  <a:gd name="T17" fmla="*/ 4287 h 4287"/>
                  <a:gd name="T18" fmla="*/ 23 w 6368"/>
                  <a:gd name="T19" fmla="*/ 4287 h 4287"/>
                  <a:gd name="T20" fmla="*/ 12 w 6368"/>
                  <a:gd name="T21" fmla="*/ 4220 h 4287"/>
                  <a:gd name="T22" fmla="*/ 12 w 6368"/>
                  <a:gd name="T23" fmla="*/ 212 h 4287"/>
                  <a:gd name="T24" fmla="*/ 212 w 6368"/>
                  <a:gd name="T25" fmla="*/ 12 h 4287"/>
                  <a:gd name="T26" fmla="*/ 6156 w 6368"/>
                  <a:gd name="T27" fmla="*/ 12 h 4287"/>
                  <a:gd name="T28" fmla="*/ 6356 w 6368"/>
                  <a:gd name="T29" fmla="*/ 212 h 4287"/>
                  <a:gd name="T30" fmla="*/ 6356 w 6368"/>
                  <a:gd name="T31" fmla="*/ 4220 h 4287"/>
                  <a:gd name="T32" fmla="*/ 6344 w 6368"/>
                  <a:gd name="T33" fmla="*/ 4287 h 4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68" h="4287">
                    <a:moveTo>
                      <a:pt x="6344" y="4287"/>
                    </a:moveTo>
                    <a:cubicBezTo>
                      <a:pt x="6357" y="4287"/>
                      <a:pt x="6357" y="4287"/>
                      <a:pt x="6357" y="4287"/>
                    </a:cubicBezTo>
                    <a:cubicBezTo>
                      <a:pt x="6364" y="4266"/>
                      <a:pt x="6368" y="4244"/>
                      <a:pt x="6368" y="4220"/>
                    </a:cubicBezTo>
                    <a:cubicBezTo>
                      <a:pt x="6368" y="212"/>
                      <a:pt x="6368" y="212"/>
                      <a:pt x="6368" y="212"/>
                    </a:cubicBezTo>
                    <a:cubicBezTo>
                      <a:pt x="6368" y="95"/>
                      <a:pt x="6272" y="0"/>
                      <a:pt x="6156" y="0"/>
                    </a:cubicBezTo>
                    <a:cubicBezTo>
                      <a:pt x="212" y="0"/>
                      <a:pt x="212" y="0"/>
                      <a:pt x="212" y="0"/>
                    </a:cubicBezTo>
                    <a:cubicBezTo>
                      <a:pt x="95" y="0"/>
                      <a:pt x="0" y="95"/>
                      <a:pt x="0" y="212"/>
                    </a:cubicBezTo>
                    <a:cubicBezTo>
                      <a:pt x="0" y="4220"/>
                      <a:pt x="0" y="4220"/>
                      <a:pt x="0" y="4220"/>
                    </a:cubicBezTo>
                    <a:cubicBezTo>
                      <a:pt x="0" y="4244"/>
                      <a:pt x="3" y="4266"/>
                      <a:pt x="10" y="4287"/>
                    </a:cubicBezTo>
                    <a:cubicBezTo>
                      <a:pt x="23" y="4287"/>
                      <a:pt x="23" y="4287"/>
                      <a:pt x="23" y="4287"/>
                    </a:cubicBezTo>
                    <a:cubicBezTo>
                      <a:pt x="16" y="4266"/>
                      <a:pt x="12" y="4244"/>
                      <a:pt x="12" y="4220"/>
                    </a:cubicBezTo>
                    <a:cubicBezTo>
                      <a:pt x="12" y="212"/>
                      <a:pt x="12" y="212"/>
                      <a:pt x="12" y="212"/>
                    </a:cubicBezTo>
                    <a:cubicBezTo>
                      <a:pt x="12" y="102"/>
                      <a:pt x="101" y="12"/>
                      <a:pt x="212" y="12"/>
                    </a:cubicBezTo>
                    <a:cubicBezTo>
                      <a:pt x="6156" y="12"/>
                      <a:pt x="6156" y="12"/>
                      <a:pt x="6156" y="12"/>
                    </a:cubicBezTo>
                    <a:cubicBezTo>
                      <a:pt x="6266" y="12"/>
                      <a:pt x="6356" y="102"/>
                      <a:pt x="6356" y="212"/>
                    </a:cubicBezTo>
                    <a:cubicBezTo>
                      <a:pt x="6356" y="4220"/>
                      <a:pt x="6356" y="4220"/>
                      <a:pt x="6356" y="4220"/>
                    </a:cubicBezTo>
                    <a:cubicBezTo>
                      <a:pt x="6356" y="4244"/>
                      <a:pt x="6351" y="4266"/>
                      <a:pt x="6344" y="4287"/>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7" name="Freeform 12">
                <a:extLst>
                  <a:ext uri="{FF2B5EF4-FFF2-40B4-BE49-F238E27FC236}">
                    <a16:creationId xmlns:a16="http://schemas.microsoft.com/office/drawing/2014/main" id="{A51B3C2C-6AE7-4140-B210-C3E1B922863D}"/>
                  </a:ext>
                </a:extLst>
              </p:cNvPr>
              <p:cNvSpPr>
                <a:spLocks/>
              </p:cNvSpPr>
              <p:nvPr/>
            </p:nvSpPr>
            <p:spPr bwMode="gray">
              <a:xfrm>
                <a:off x="14797088" y="2627313"/>
                <a:ext cx="2998788" cy="2024063"/>
              </a:xfrm>
              <a:custGeom>
                <a:avLst/>
                <a:gdLst>
                  <a:gd name="T0" fmla="*/ 6288 w 6304"/>
                  <a:gd name="T1" fmla="*/ 4193 h 4255"/>
                  <a:gd name="T2" fmla="*/ 6237 w 6304"/>
                  <a:gd name="T3" fmla="*/ 4255 h 4255"/>
                  <a:gd name="T4" fmla="*/ 6236 w 6304"/>
                  <a:gd name="T5" fmla="*/ 4255 h 4255"/>
                  <a:gd name="T6" fmla="*/ 6236 w 6304"/>
                  <a:gd name="T7" fmla="*/ 4255 h 4255"/>
                  <a:gd name="T8" fmla="*/ 6279 w 6304"/>
                  <a:gd name="T9" fmla="*/ 4255 h 4255"/>
                  <a:gd name="T10" fmla="*/ 6304 w 6304"/>
                  <a:gd name="T11" fmla="*/ 4193 h 4255"/>
                  <a:gd name="T12" fmla="*/ 6304 w 6304"/>
                  <a:gd name="T13" fmla="*/ 4097 h 4255"/>
                  <a:gd name="T14" fmla="*/ 6304 w 6304"/>
                  <a:gd name="T15" fmla="*/ 180 h 4255"/>
                  <a:gd name="T16" fmla="*/ 6124 w 6304"/>
                  <a:gd name="T17" fmla="*/ 0 h 4255"/>
                  <a:gd name="T18" fmla="*/ 180 w 6304"/>
                  <a:gd name="T19" fmla="*/ 0 h 4255"/>
                  <a:gd name="T20" fmla="*/ 0 w 6304"/>
                  <a:gd name="T21" fmla="*/ 180 h 4255"/>
                  <a:gd name="T22" fmla="*/ 0 w 6304"/>
                  <a:gd name="T23" fmla="*/ 4097 h 4255"/>
                  <a:gd name="T24" fmla="*/ 0 w 6304"/>
                  <a:gd name="T25" fmla="*/ 4193 h 4255"/>
                  <a:gd name="T26" fmla="*/ 25 w 6304"/>
                  <a:gd name="T27" fmla="*/ 4255 h 4255"/>
                  <a:gd name="T28" fmla="*/ 65 w 6304"/>
                  <a:gd name="T29" fmla="*/ 4255 h 4255"/>
                  <a:gd name="T30" fmla="*/ 65 w 6304"/>
                  <a:gd name="T31" fmla="*/ 4255 h 4255"/>
                  <a:gd name="T32" fmla="*/ 65 w 6304"/>
                  <a:gd name="T33" fmla="*/ 4255 h 4255"/>
                  <a:gd name="T34" fmla="*/ 16 w 6304"/>
                  <a:gd name="T35" fmla="*/ 4193 h 4255"/>
                  <a:gd name="T36" fmla="*/ 16 w 6304"/>
                  <a:gd name="T37" fmla="*/ 4097 h 4255"/>
                  <a:gd name="T38" fmla="*/ 16 w 6304"/>
                  <a:gd name="T39" fmla="*/ 180 h 4255"/>
                  <a:gd name="T40" fmla="*/ 180 w 6304"/>
                  <a:gd name="T41" fmla="*/ 16 h 4255"/>
                  <a:gd name="T42" fmla="*/ 6124 w 6304"/>
                  <a:gd name="T43" fmla="*/ 16 h 4255"/>
                  <a:gd name="T44" fmla="*/ 6288 w 6304"/>
                  <a:gd name="T45" fmla="*/ 180 h 4255"/>
                  <a:gd name="T46" fmla="*/ 6288 w 6304"/>
                  <a:gd name="T47" fmla="*/ 4097 h 4255"/>
                  <a:gd name="T48" fmla="*/ 6288 w 6304"/>
                  <a:gd name="T49" fmla="*/ 4193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04" h="4255">
                    <a:moveTo>
                      <a:pt x="6288" y="4193"/>
                    </a:moveTo>
                    <a:cubicBezTo>
                      <a:pt x="6288" y="4236"/>
                      <a:pt x="6262" y="4255"/>
                      <a:pt x="6237" y="4255"/>
                    </a:cubicBezTo>
                    <a:cubicBezTo>
                      <a:pt x="6236" y="4255"/>
                      <a:pt x="6236" y="4255"/>
                      <a:pt x="6236" y="4255"/>
                    </a:cubicBezTo>
                    <a:cubicBezTo>
                      <a:pt x="6236" y="4255"/>
                      <a:pt x="6236" y="4255"/>
                      <a:pt x="6236" y="4255"/>
                    </a:cubicBezTo>
                    <a:cubicBezTo>
                      <a:pt x="6279" y="4255"/>
                      <a:pt x="6279" y="4255"/>
                      <a:pt x="6279" y="4255"/>
                    </a:cubicBezTo>
                    <a:cubicBezTo>
                      <a:pt x="6293" y="4242"/>
                      <a:pt x="6304" y="4222"/>
                      <a:pt x="6304" y="4193"/>
                    </a:cubicBezTo>
                    <a:cubicBezTo>
                      <a:pt x="6304" y="4097"/>
                      <a:pt x="6304" y="4097"/>
                      <a:pt x="6304" y="4097"/>
                    </a:cubicBezTo>
                    <a:cubicBezTo>
                      <a:pt x="6304" y="180"/>
                      <a:pt x="6304" y="180"/>
                      <a:pt x="6304" y="180"/>
                    </a:cubicBezTo>
                    <a:cubicBezTo>
                      <a:pt x="6304" y="81"/>
                      <a:pt x="6223" y="0"/>
                      <a:pt x="6124" y="0"/>
                    </a:cubicBezTo>
                    <a:cubicBezTo>
                      <a:pt x="180" y="0"/>
                      <a:pt x="180" y="0"/>
                      <a:pt x="180" y="0"/>
                    </a:cubicBezTo>
                    <a:cubicBezTo>
                      <a:pt x="80" y="0"/>
                      <a:pt x="0" y="81"/>
                      <a:pt x="0" y="180"/>
                    </a:cubicBezTo>
                    <a:cubicBezTo>
                      <a:pt x="0" y="4097"/>
                      <a:pt x="0" y="4097"/>
                      <a:pt x="0" y="4097"/>
                    </a:cubicBezTo>
                    <a:cubicBezTo>
                      <a:pt x="0" y="4193"/>
                      <a:pt x="0" y="4193"/>
                      <a:pt x="0" y="4193"/>
                    </a:cubicBezTo>
                    <a:cubicBezTo>
                      <a:pt x="0" y="4222"/>
                      <a:pt x="10" y="4242"/>
                      <a:pt x="25" y="4255"/>
                    </a:cubicBezTo>
                    <a:cubicBezTo>
                      <a:pt x="65" y="4255"/>
                      <a:pt x="65" y="4255"/>
                      <a:pt x="65" y="4255"/>
                    </a:cubicBezTo>
                    <a:cubicBezTo>
                      <a:pt x="65" y="4255"/>
                      <a:pt x="65" y="4255"/>
                      <a:pt x="65" y="4255"/>
                    </a:cubicBezTo>
                    <a:cubicBezTo>
                      <a:pt x="65" y="4255"/>
                      <a:pt x="65" y="4255"/>
                      <a:pt x="65" y="4255"/>
                    </a:cubicBezTo>
                    <a:cubicBezTo>
                      <a:pt x="46" y="4255"/>
                      <a:pt x="16" y="4238"/>
                      <a:pt x="16" y="4193"/>
                    </a:cubicBezTo>
                    <a:cubicBezTo>
                      <a:pt x="16" y="4097"/>
                      <a:pt x="16" y="4097"/>
                      <a:pt x="16" y="4097"/>
                    </a:cubicBezTo>
                    <a:cubicBezTo>
                      <a:pt x="16" y="180"/>
                      <a:pt x="16" y="180"/>
                      <a:pt x="16" y="180"/>
                    </a:cubicBezTo>
                    <a:cubicBezTo>
                      <a:pt x="16" y="90"/>
                      <a:pt x="89" y="16"/>
                      <a:pt x="180" y="16"/>
                    </a:cubicBezTo>
                    <a:cubicBezTo>
                      <a:pt x="6124" y="16"/>
                      <a:pt x="6124" y="16"/>
                      <a:pt x="6124" y="16"/>
                    </a:cubicBezTo>
                    <a:cubicBezTo>
                      <a:pt x="6214" y="16"/>
                      <a:pt x="6288" y="90"/>
                      <a:pt x="6288" y="180"/>
                    </a:cubicBezTo>
                    <a:cubicBezTo>
                      <a:pt x="6288" y="4097"/>
                      <a:pt x="6288" y="4097"/>
                      <a:pt x="6288" y="4097"/>
                    </a:cubicBezTo>
                    <a:lnTo>
                      <a:pt x="6288" y="419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grpSp>
      </p:grpSp>
      <p:sp>
        <p:nvSpPr>
          <p:cNvPr id="19" name="Picture">
            <a:extLst>
              <a:ext uri="{FF2B5EF4-FFF2-40B4-BE49-F238E27FC236}">
                <a16:creationId xmlns:a16="http://schemas.microsoft.com/office/drawing/2014/main" id="{DB1B1A7D-B438-435C-BEA1-F30BB1C6FD87}"/>
              </a:ext>
            </a:extLst>
          </p:cNvPr>
          <p:cNvSpPr>
            <a:spLocks noGrp="1" noChangeAspect="1"/>
          </p:cNvSpPr>
          <p:nvPr>
            <p:ph type="pic" sz="quarter" idx="16" hasCustomPrompt="1"/>
          </p:nvPr>
        </p:nvSpPr>
        <p:spPr bwMode="gray">
          <a:xfrm>
            <a:off x="6858893" y="2462213"/>
            <a:ext cx="4215362" cy="2633662"/>
          </a:xfrm>
          <a:solidFill>
            <a:schemeClr val="bg1">
              <a:lumMod val="95000"/>
            </a:schemeClr>
          </a:solidFill>
        </p:spPr>
        <p:txBody>
          <a:bodyPr anchor="ctr" anchorCtr="0"/>
          <a:lstStyle>
            <a:lvl1pPr marL="0" indent="0" algn="ctr">
              <a:buNone/>
              <a:defRPr/>
            </a:lvl1pPr>
          </a:lstStyle>
          <a:p>
            <a:r>
              <a:rPr lang="en-US" dirty="0"/>
              <a:t>Picture</a:t>
            </a:r>
          </a:p>
        </p:txBody>
      </p:sp>
      <p:sp>
        <p:nvSpPr>
          <p:cNvPr id="22" name="Source">
            <a:extLst>
              <a:ext uri="{FF2B5EF4-FFF2-40B4-BE49-F238E27FC236}">
                <a16:creationId xmlns:a16="http://schemas.microsoft.com/office/drawing/2014/main" id="{9BAEB2D0-E830-461D-8B27-75EDED220A47}"/>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3" name="Subtitle 162">
            <a:extLst>
              <a:ext uri="{FF2B5EF4-FFF2-40B4-BE49-F238E27FC236}">
                <a16:creationId xmlns:a16="http://schemas.microsoft.com/office/drawing/2014/main" id="{230AAA9F-D3FB-4524-89B0-2C8853AEB169}"/>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964931779"/>
      </p:ext>
    </p:extLst>
  </p:cSld>
  <p:clrMapOvr>
    <a:masterClrMapping/>
  </p:clrMapOvr>
  <p:hf hdr="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Mockup Smartphone">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6C2040F-711E-4AF5-8C8B-62541C05085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sp>
        <p:nvSpPr>
          <p:cNvPr id="18" name="Content">
            <a:extLst>
              <a:ext uri="{FF2B5EF4-FFF2-40B4-BE49-F238E27FC236}">
                <a16:creationId xmlns:a16="http://schemas.microsoft.com/office/drawing/2014/main" id="{568F471F-39E2-4FC0-AF1B-D1600BE0EE4B}"/>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Smartphone">
            <a:extLst>
              <a:ext uri="{FF2B5EF4-FFF2-40B4-BE49-F238E27FC236}">
                <a16:creationId xmlns:a16="http://schemas.microsoft.com/office/drawing/2014/main" id="{4600E8A8-9084-4A45-A62F-D0C756AAFEDB}"/>
              </a:ext>
            </a:extLst>
          </p:cNvPr>
          <p:cNvGrpSpPr>
            <a:grpSpLocks noChangeAspect="1"/>
          </p:cNvGrpSpPr>
          <p:nvPr/>
        </p:nvGrpSpPr>
        <p:grpSpPr bwMode="gray">
          <a:xfrm>
            <a:off x="7672710" y="1659767"/>
            <a:ext cx="2247281" cy="4419973"/>
            <a:chOff x="3041848" y="1931941"/>
            <a:chExt cx="1977828" cy="3890518"/>
          </a:xfrm>
        </p:grpSpPr>
        <p:grpSp>
          <p:nvGrpSpPr>
            <p:cNvPr id="22" name="Gruppieren 21">
              <a:extLst>
                <a:ext uri="{FF2B5EF4-FFF2-40B4-BE49-F238E27FC236}">
                  <a16:creationId xmlns:a16="http://schemas.microsoft.com/office/drawing/2014/main" id="{68544F4D-54AC-45B1-9856-0193DB780503}"/>
                </a:ext>
              </a:extLst>
            </p:cNvPr>
            <p:cNvGrpSpPr/>
            <p:nvPr/>
          </p:nvGrpSpPr>
          <p:grpSpPr bwMode="gray">
            <a:xfrm>
              <a:off x="3041848" y="1931941"/>
              <a:ext cx="1977828" cy="3890518"/>
              <a:chOff x="3041847" y="1931941"/>
              <a:chExt cx="2241353" cy="3890518"/>
            </a:xfrm>
          </p:grpSpPr>
          <p:sp>
            <p:nvSpPr>
              <p:cNvPr id="24" name="Freihandform: Form 23">
                <a:extLst>
                  <a:ext uri="{FF2B5EF4-FFF2-40B4-BE49-F238E27FC236}">
                    <a16:creationId xmlns:a16="http://schemas.microsoft.com/office/drawing/2014/main" id="{317639FA-17A1-4CDB-BACF-31B0127BFC62}"/>
                  </a:ext>
                </a:extLst>
              </p:cNvPr>
              <p:cNvSpPr/>
              <p:nvPr/>
            </p:nvSpPr>
            <p:spPr bwMode="gray">
              <a:xfrm>
                <a:off x="3045292" y="2334764"/>
                <a:ext cx="2237908" cy="103291"/>
              </a:xfrm>
              <a:custGeom>
                <a:avLst/>
                <a:gdLst>
                  <a:gd name="connsiteX0" fmla="*/ 15272 w 529418"/>
                  <a:gd name="connsiteY0" fmla="*/ 15272 h 24434"/>
                  <a:gd name="connsiteX1" fmla="*/ 515368 w 529418"/>
                  <a:gd name="connsiteY1" fmla="*/ 15272 h 24434"/>
                </a:gdLst>
                <a:ahLst/>
                <a:cxnLst>
                  <a:cxn ang="0">
                    <a:pos x="connsiteX0" y="connsiteY0"/>
                  </a:cxn>
                  <a:cxn ang="0">
                    <a:pos x="connsiteX1" y="connsiteY1"/>
                  </a:cxn>
                </a:cxnLst>
                <a:rect l="l" t="t" r="r" b="b"/>
                <a:pathLst>
                  <a:path w="529418" h="24434">
                    <a:moveTo>
                      <a:pt x="15272" y="15272"/>
                    </a:moveTo>
                    <a:lnTo>
                      <a:pt x="515368" y="15272"/>
                    </a:lnTo>
                  </a:path>
                </a:pathLst>
              </a:custGeom>
              <a:ln w="12700" cap="rnd">
                <a:solidFill>
                  <a:schemeClr val="tx1"/>
                </a:solidFill>
                <a:prstDash val="solid"/>
                <a:miter/>
              </a:ln>
            </p:spPr>
            <p:txBody>
              <a:bodyPr rtlCol="0" anchor="ctr"/>
              <a:lstStyle/>
              <a:p>
                <a:endParaRPr lang="de-DE" sz="1800" dirty="0"/>
              </a:p>
            </p:txBody>
          </p:sp>
          <p:sp>
            <p:nvSpPr>
              <p:cNvPr id="25" name="Freihandform: Form 24">
                <a:extLst>
                  <a:ext uri="{FF2B5EF4-FFF2-40B4-BE49-F238E27FC236}">
                    <a16:creationId xmlns:a16="http://schemas.microsoft.com/office/drawing/2014/main" id="{518F8C2C-6E52-47AC-B77A-F6F3F9A790FA}"/>
                  </a:ext>
                </a:extLst>
              </p:cNvPr>
              <p:cNvSpPr/>
              <p:nvPr/>
            </p:nvSpPr>
            <p:spPr bwMode="gray">
              <a:xfrm>
                <a:off x="3045292" y="5302582"/>
                <a:ext cx="2237908" cy="103291"/>
              </a:xfrm>
              <a:custGeom>
                <a:avLst/>
                <a:gdLst>
                  <a:gd name="connsiteX0" fmla="*/ 15272 w 529418"/>
                  <a:gd name="connsiteY0" fmla="*/ 15272 h 24434"/>
                  <a:gd name="connsiteX1" fmla="*/ 515368 w 529418"/>
                  <a:gd name="connsiteY1" fmla="*/ 15272 h 24434"/>
                </a:gdLst>
                <a:ahLst/>
                <a:cxnLst>
                  <a:cxn ang="0">
                    <a:pos x="connsiteX0" y="connsiteY0"/>
                  </a:cxn>
                  <a:cxn ang="0">
                    <a:pos x="connsiteX1" y="connsiteY1"/>
                  </a:cxn>
                </a:cxnLst>
                <a:rect l="l" t="t" r="r" b="b"/>
                <a:pathLst>
                  <a:path w="529418" h="24434">
                    <a:moveTo>
                      <a:pt x="15272" y="15272"/>
                    </a:moveTo>
                    <a:lnTo>
                      <a:pt x="515368" y="15272"/>
                    </a:lnTo>
                  </a:path>
                </a:pathLst>
              </a:custGeom>
              <a:ln w="12700" cap="rnd">
                <a:solidFill>
                  <a:schemeClr val="tx1"/>
                </a:solidFill>
                <a:prstDash val="solid"/>
                <a:miter/>
              </a:ln>
            </p:spPr>
            <p:txBody>
              <a:bodyPr rtlCol="0" anchor="ctr"/>
              <a:lstStyle/>
              <a:p>
                <a:endParaRPr lang="de-DE" sz="1800" dirty="0"/>
              </a:p>
            </p:txBody>
          </p:sp>
          <p:sp>
            <p:nvSpPr>
              <p:cNvPr id="26" name="Freihandform: Form 25">
                <a:extLst>
                  <a:ext uri="{FF2B5EF4-FFF2-40B4-BE49-F238E27FC236}">
                    <a16:creationId xmlns:a16="http://schemas.microsoft.com/office/drawing/2014/main" id="{02CED618-FB78-49A9-ADE9-BB26FD49E17E}"/>
                  </a:ext>
                </a:extLst>
              </p:cNvPr>
              <p:cNvSpPr/>
              <p:nvPr/>
            </p:nvSpPr>
            <p:spPr bwMode="gray">
              <a:xfrm>
                <a:off x="3041847" y="1931941"/>
                <a:ext cx="2237908" cy="3890518"/>
              </a:xfrm>
              <a:custGeom>
                <a:avLst/>
                <a:gdLst>
                  <a:gd name="connsiteX0" fmla="*/ 451838 w 529418"/>
                  <a:gd name="connsiteY0" fmla="*/ 907138 h 920372"/>
                  <a:gd name="connsiteX1" fmla="*/ 79617 w 529418"/>
                  <a:gd name="connsiteY1" fmla="*/ 907138 h 920372"/>
                  <a:gd name="connsiteX2" fmla="*/ 15272 w 529418"/>
                  <a:gd name="connsiteY2" fmla="*/ 842793 h 920372"/>
                  <a:gd name="connsiteX3" fmla="*/ 15272 w 529418"/>
                  <a:gd name="connsiteY3" fmla="*/ 79616 h 920372"/>
                  <a:gd name="connsiteX4" fmla="*/ 79617 w 529418"/>
                  <a:gd name="connsiteY4" fmla="*/ 15272 h 920372"/>
                  <a:gd name="connsiteX5" fmla="*/ 451838 w 529418"/>
                  <a:gd name="connsiteY5" fmla="*/ 15272 h 920372"/>
                  <a:gd name="connsiteX6" fmla="*/ 516183 w 529418"/>
                  <a:gd name="connsiteY6" fmla="*/ 79616 h 920372"/>
                  <a:gd name="connsiteX7" fmla="*/ 516183 w 529418"/>
                  <a:gd name="connsiteY7" fmla="*/ 842793 h 920372"/>
                  <a:gd name="connsiteX8" fmla="*/ 451838 w 529418"/>
                  <a:gd name="connsiteY8" fmla="*/ 907138 h 92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9418" h="920372">
                    <a:moveTo>
                      <a:pt x="451838" y="907138"/>
                    </a:moveTo>
                    <a:lnTo>
                      <a:pt x="79617" y="907138"/>
                    </a:lnTo>
                    <a:cubicBezTo>
                      <a:pt x="44593" y="907138"/>
                      <a:pt x="15272" y="878630"/>
                      <a:pt x="15272" y="842793"/>
                    </a:cubicBezTo>
                    <a:lnTo>
                      <a:pt x="15272" y="79616"/>
                    </a:lnTo>
                    <a:cubicBezTo>
                      <a:pt x="15272" y="44593"/>
                      <a:pt x="43779" y="15272"/>
                      <a:pt x="79617" y="15272"/>
                    </a:cubicBezTo>
                    <a:lnTo>
                      <a:pt x="451838" y="15272"/>
                    </a:lnTo>
                    <a:cubicBezTo>
                      <a:pt x="486861" y="15272"/>
                      <a:pt x="516183" y="43779"/>
                      <a:pt x="516183" y="79616"/>
                    </a:cubicBezTo>
                    <a:lnTo>
                      <a:pt x="516183" y="842793"/>
                    </a:lnTo>
                    <a:cubicBezTo>
                      <a:pt x="516183" y="877816"/>
                      <a:pt x="487675" y="907138"/>
                      <a:pt x="451838" y="907138"/>
                    </a:cubicBezTo>
                    <a:close/>
                  </a:path>
                </a:pathLst>
              </a:custGeom>
              <a:noFill/>
              <a:ln w="12700" cap="rnd">
                <a:solidFill>
                  <a:schemeClr val="tx1"/>
                </a:solidFill>
                <a:prstDash val="solid"/>
                <a:miter/>
              </a:ln>
            </p:spPr>
            <p:txBody>
              <a:bodyPr rtlCol="0" anchor="ctr"/>
              <a:lstStyle/>
              <a:p>
                <a:endParaRPr lang="de-DE" sz="1800" dirty="0"/>
              </a:p>
            </p:txBody>
          </p:sp>
          <p:sp>
            <p:nvSpPr>
              <p:cNvPr id="27" name="Freihandform: Form 26">
                <a:extLst>
                  <a:ext uri="{FF2B5EF4-FFF2-40B4-BE49-F238E27FC236}">
                    <a16:creationId xmlns:a16="http://schemas.microsoft.com/office/drawing/2014/main" id="{055A2D99-6EED-4BFF-8DBC-32EF93D668C9}"/>
                  </a:ext>
                </a:extLst>
              </p:cNvPr>
              <p:cNvSpPr/>
              <p:nvPr/>
            </p:nvSpPr>
            <p:spPr bwMode="gray">
              <a:xfrm>
                <a:off x="3823391" y="2135072"/>
                <a:ext cx="654156" cy="103291"/>
              </a:xfrm>
              <a:custGeom>
                <a:avLst/>
                <a:gdLst>
                  <a:gd name="connsiteX0" fmla="*/ 15271 w 154752"/>
                  <a:gd name="connsiteY0" fmla="*/ 15272 h 24434"/>
                  <a:gd name="connsiteX1" fmla="*/ 146404 w 154752"/>
                  <a:gd name="connsiteY1" fmla="*/ 15272 h 24434"/>
                </a:gdLst>
                <a:ahLst/>
                <a:cxnLst>
                  <a:cxn ang="0">
                    <a:pos x="connsiteX0" y="connsiteY0"/>
                  </a:cxn>
                  <a:cxn ang="0">
                    <a:pos x="connsiteX1" y="connsiteY1"/>
                  </a:cxn>
                </a:cxnLst>
                <a:rect l="l" t="t" r="r" b="b"/>
                <a:pathLst>
                  <a:path w="154752" h="24434">
                    <a:moveTo>
                      <a:pt x="15271" y="15272"/>
                    </a:moveTo>
                    <a:lnTo>
                      <a:pt x="146404" y="15272"/>
                    </a:lnTo>
                  </a:path>
                </a:pathLst>
              </a:custGeom>
              <a:ln w="12700" cap="rnd">
                <a:solidFill>
                  <a:schemeClr val="tx1"/>
                </a:solidFill>
                <a:prstDash val="solid"/>
                <a:miter/>
              </a:ln>
            </p:spPr>
            <p:txBody>
              <a:bodyPr rtlCol="0" anchor="ctr"/>
              <a:lstStyle/>
              <a:p>
                <a:endParaRPr lang="de-DE" sz="1800" dirty="0"/>
              </a:p>
            </p:txBody>
          </p:sp>
        </p:grpSp>
        <p:sp>
          <p:nvSpPr>
            <p:cNvPr id="23" name="Freihandform: Form 22">
              <a:extLst>
                <a:ext uri="{FF2B5EF4-FFF2-40B4-BE49-F238E27FC236}">
                  <a16:creationId xmlns:a16="http://schemas.microsoft.com/office/drawing/2014/main" id="{E19A046A-B168-45C6-8A02-32C26B639D4D}"/>
                </a:ext>
              </a:extLst>
            </p:cNvPr>
            <p:cNvSpPr/>
            <p:nvPr/>
          </p:nvSpPr>
          <p:spPr bwMode="gray">
            <a:xfrm>
              <a:off x="3940091" y="5468012"/>
              <a:ext cx="181342" cy="181338"/>
            </a:xfrm>
            <a:custGeom>
              <a:avLst/>
              <a:gdLst>
                <a:gd name="connsiteX0" fmla="*/ 245745 w 245745"/>
                <a:gd name="connsiteY0" fmla="*/ 122872 h 245744"/>
                <a:gd name="connsiteX1" fmla="*/ 122873 w 245745"/>
                <a:gd name="connsiteY1" fmla="*/ 0 h 245744"/>
                <a:gd name="connsiteX2" fmla="*/ 0 w 245745"/>
                <a:gd name="connsiteY2" fmla="*/ 122872 h 245744"/>
                <a:gd name="connsiteX3" fmla="*/ 122873 w 245745"/>
                <a:gd name="connsiteY3" fmla="*/ 245745 h 245744"/>
                <a:gd name="connsiteX4" fmla="*/ 245745 w 245745"/>
                <a:gd name="connsiteY4" fmla="*/ 122872 h 245744"/>
                <a:gd name="connsiteX5" fmla="*/ 245745 w 245745"/>
                <a:gd name="connsiteY5" fmla="*/ 122872 h 24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745" h="245744">
                  <a:moveTo>
                    <a:pt x="245745" y="122872"/>
                  </a:moveTo>
                  <a:cubicBezTo>
                    <a:pt x="245745" y="56197"/>
                    <a:pt x="190500" y="0"/>
                    <a:pt x="122873" y="0"/>
                  </a:cubicBezTo>
                  <a:cubicBezTo>
                    <a:pt x="56198" y="0"/>
                    <a:pt x="0" y="55245"/>
                    <a:pt x="0" y="122872"/>
                  </a:cubicBezTo>
                  <a:cubicBezTo>
                    <a:pt x="0" y="189547"/>
                    <a:pt x="55245" y="245745"/>
                    <a:pt x="122873" y="245745"/>
                  </a:cubicBezTo>
                  <a:cubicBezTo>
                    <a:pt x="190500" y="244793"/>
                    <a:pt x="245745" y="189547"/>
                    <a:pt x="245745" y="122872"/>
                  </a:cubicBezTo>
                  <a:lnTo>
                    <a:pt x="245745" y="122872"/>
                  </a:lnTo>
                  <a:close/>
                </a:path>
              </a:pathLst>
            </a:custGeom>
            <a:noFill/>
            <a:ln w="12700" cap="rnd">
              <a:solidFill>
                <a:schemeClr val="tx1"/>
              </a:solidFill>
              <a:prstDash val="solid"/>
              <a:miter/>
            </a:ln>
          </p:spPr>
          <p:txBody>
            <a:bodyPr rtlCol="0" anchor="ctr"/>
            <a:lstStyle/>
            <a:p>
              <a:endParaRPr lang="de-DE" sz="1800" dirty="0"/>
            </a:p>
          </p:txBody>
        </p:sp>
      </p:grpSp>
      <p:sp>
        <p:nvSpPr>
          <p:cNvPr id="39" name="Picture">
            <a:extLst>
              <a:ext uri="{FF2B5EF4-FFF2-40B4-BE49-F238E27FC236}">
                <a16:creationId xmlns:a16="http://schemas.microsoft.com/office/drawing/2014/main" id="{6ECD7EA0-65C1-4A84-926E-2AA1E4B44A49}"/>
              </a:ext>
            </a:extLst>
          </p:cNvPr>
          <p:cNvSpPr>
            <a:spLocks noGrp="1" noChangeAspect="1"/>
          </p:cNvSpPr>
          <p:nvPr>
            <p:ph type="pic" sz="quarter" idx="16" hasCustomPrompt="1"/>
          </p:nvPr>
        </p:nvSpPr>
        <p:spPr bwMode="gray">
          <a:xfrm>
            <a:off x="7748008" y="2195514"/>
            <a:ext cx="2106887" cy="3357561"/>
          </a:xfrm>
          <a:solidFill>
            <a:schemeClr val="bg1">
              <a:lumMod val="95000"/>
            </a:schemeClr>
          </a:solidFill>
        </p:spPr>
        <p:txBody>
          <a:bodyPr anchor="ctr" anchorCtr="0"/>
          <a:lstStyle>
            <a:lvl1pPr marL="0" indent="0" algn="ctr">
              <a:buNone/>
              <a:defRPr/>
            </a:lvl1pPr>
          </a:lstStyle>
          <a:p>
            <a:r>
              <a:rPr lang="en-US" dirty="0"/>
              <a:t>Picture</a:t>
            </a:r>
          </a:p>
        </p:txBody>
      </p:sp>
      <p:sp>
        <p:nvSpPr>
          <p:cNvPr id="19" name="Source">
            <a:extLst>
              <a:ext uri="{FF2B5EF4-FFF2-40B4-BE49-F238E27FC236}">
                <a16:creationId xmlns:a16="http://schemas.microsoft.com/office/drawing/2014/main" id="{4708D9A0-8A23-46A6-BFD7-93B6C7957846}"/>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0" name="Subtitle 162">
            <a:extLst>
              <a:ext uri="{FF2B5EF4-FFF2-40B4-BE49-F238E27FC236}">
                <a16:creationId xmlns:a16="http://schemas.microsoft.com/office/drawing/2014/main" id="{AC7D2133-E241-40D4-B667-CF48E2132E32}"/>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863916983"/>
      </p:ext>
    </p:extLst>
  </p:cSld>
  <p:clrMapOvr>
    <a:masterClrMapping/>
  </p:clrMapOvr>
  <p:hf hdr="0"/>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p:cSld name="Image Slide">
    <p:spTree>
      <p:nvGrpSpPr>
        <p:cNvPr id="1" name=""/>
        <p:cNvGrpSpPr/>
        <p:nvPr/>
      </p:nvGrpSpPr>
      <p:grpSpPr>
        <a:xfrm>
          <a:off x="0" y="0"/>
          <a:ext cx="0" cy="0"/>
          <a:chOff x="0" y="0"/>
          <a:chExt cx="0" cy="0"/>
        </a:xfrm>
      </p:grpSpPr>
      <p:sp>
        <p:nvSpPr>
          <p:cNvPr id="3" name="Picture">
            <a:extLst>
              <a:ext uri="{FF2B5EF4-FFF2-40B4-BE49-F238E27FC236}">
                <a16:creationId xmlns:a16="http://schemas.microsoft.com/office/drawing/2014/main" id="{33FFF937-44AE-4B4E-9CD0-AB168013E8C2}"/>
              </a:ext>
            </a:extLst>
          </p:cNvPr>
          <p:cNvSpPr>
            <a:spLocks noGrp="1" noChangeAspect="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r>
              <a:rPr lang="en-US" dirty="0"/>
              <a:t>Picture</a:t>
            </a:r>
          </a:p>
        </p:txBody>
      </p:sp>
      <p:sp>
        <p:nvSpPr>
          <p:cNvPr id="40" name="Layer">
            <a:extLst>
              <a:ext uri="{FF2B5EF4-FFF2-40B4-BE49-F238E27FC236}">
                <a16:creationId xmlns:a16="http://schemas.microsoft.com/office/drawing/2014/main" id="{D3BF9F27-1AAC-4806-B6E4-CC1D77455024}"/>
              </a:ext>
            </a:extLst>
          </p:cNvPr>
          <p:cNvSpPr>
            <a:spLocks noGrp="1" noChangeAspect="1"/>
          </p:cNvSpPr>
          <p:nvPr>
            <p:ph type="body" sz="quarter" idx="20" hasCustomPrompt="1"/>
          </p:nvPr>
        </p:nvSpPr>
        <p:spPr bwMode="black">
          <a:xfrm>
            <a:off x="135931" y="1"/>
            <a:ext cx="529269" cy="6857999"/>
          </a:xfrm>
          <a:blipFill>
            <a:blip r:embed="rId2"/>
            <a:srcRect/>
            <a:stretch>
              <a:fillRect t="-38" b="-38"/>
            </a:stretch>
          </a:blipFill>
        </p:spPr>
        <p:txBody>
          <a:bodyPr/>
          <a:lstStyle>
            <a:lvl1pPr marL="0" indent="0">
              <a:buNone/>
              <a:defRPr>
                <a:noFill/>
              </a:defRPr>
            </a:lvl1pPr>
          </a:lstStyle>
          <a:p>
            <a:pPr lvl="0"/>
            <a:r>
              <a:rPr lang="en-US" dirty="0"/>
              <a:t> </a:t>
            </a:r>
          </a:p>
        </p:txBody>
      </p:sp>
      <p:sp>
        <p:nvSpPr>
          <p:cNvPr id="21" name="Logo">
            <a:extLst>
              <a:ext uri="{FF2B5EF4-FFF2-40B4-BE49-F238E27FC236}">
                <a16:creationId xmlns:a16="http://schemas.microsoft.com/office/drawing/2014/main" id="{20C1384F-86F7-47C6-A797-512586C8EEA8}"/>
              </a:ext>
            </a:extLst>
          </p:cNvPr>
          <p:cNvSpPr>
            <a:spLocks noGrp="1" noChangeAspect="1"/>
          </p:cNvSpPr>
          <p:nvPr>
            <p:ph type="body" sz="quarter" idx="19" hasCustomPrompt="1"/>
          </p:nvPr>
        </p:nvSpPr>
        <p:spPr bwMode="white">
          <a:xfrm>
            <a:off x="10087301" y="6331392"/>
            <a:ext cx="1620211" cy="183600"/>
          </a:xfrm>
          <a:blipFill>
            <a:blip r:embed="rId3"/>
            <a:srcRect/>
            <a:stretch>
              <a:fillRect l="-259" r="-259"/>
            </a:stretch>
          </a:blipFill>
        </p:spPr>
        <p:txBody>
          <a:bodyPr/>
          <a:lstStyle>
            <a:lvl1pPr marL="0" indent="0">
              <a:buNone/>
              <a:defRPr/>
            </a:lvl1pPr>
          </a:lstStyle>
          <a:p>
            <a:pPr lvl="0"/>
            <a:r>
              <a:rPr lang="en-US" noProof="0"/>
              <a:t> </a:t>
            </a:r>
          </a:p>
        </p:txBody>
      </p:sp>
      <p:sp>
        <p:nvSpPr>
          <p:cNvPr id="9" name="Date Placeholder 8">
            <a:extLst>
              <a:ext uri="{FF2B5EF4-FFF2-40B4-BE49-F238E27FC236}">
                <a16:creationId xmlns:a16="http://schemas.microsoft.com/office/drawing/2014/main" id="{EB084748-EBA0-4B5D-842E-AC8F6D89D0BF}"/>
              </a:ext>
            </a:extLst>
          </p:cNvPr>
          <p:cNvSpPr>
            <a:spLocks noGrp="1"/>
          </p:cNvSpPr>
          <p:nvPr>
            <p:ph type="dt" sz="half" idx="21"/>
          </p:nvPr>
        </p:nvSpPr>
        <p:spPr/>
        <p:txBody>
          <a:bodyPr/>
          <a:lstStyle>
            <a:lvl1pPr>
              <a:defRPr>
                <a:solidFill>
                  <a:schemeClr val="bg1"/>
                </a:solidFill>
              </a:defRPr>
            </a:lvl1pPr>
          </a:lstStyle>
          <a:p>
            <a:fld id="{66C2040F-711E-4AF5-8C8B-62541C05085E}" type="datetime4">
              <a:rPr lang="en-US" smtClean="0"/>
              <a:t>May 24, 2022</a:t>
            </a:fld>
            <a:endParaRPr lang="en-US"/>
          </a:p>
        </p:txBody>
      </p:sp>
      <p:sp>
        <p:nvSpPr>
          <p:cNvPr id="10" name="Footer Placeholder 9">
            <a:extLst>
              <a:ext uri="{FF2B5EF4-FFF2-40B4-BE49-F238E27FC236}">
                <a16:creationId xmlns:a16="http://schemas.microsoft.com/office/drawing/2014/main" id="{8A73C55E-54D3-473C-8DC1-F36BA85EA169}"/>
              </a:ext>
            </a:extLst>
          </p:cNvPr>
          <p:cNvSpPr>
            <a:spLocks noGrp="1"/>
          </p:cNvSpPr>
          <p:nvPr>
            <p:ph type="ftr" sz="quarter" idx="22"/>
          </p:nvPr>
        </p:nvSpPr>
        <p:spPr/>
        <p:txBody>
          <a:bodyPr/>
          <a:lstStyle/>
          <a:p>
            <a:r>
              <a:rPr lang="en-US"/>
              <a:t>RESTRICTED</a:t>
            </a:r>
          </a:p>
        </p:txBody>
      </p:sp>
      <p:sp>
        <p:nvSpPr>
          <p:cNvPr id="11" name="Slide Number Placeholder 10">
            <a:extLst>
              <a:ext uri="{FF2B5EF4-FFF2-40B4-BE49-F238E27FC236}">
                <a16:creationId xmlns:a16="http://schemas.microsoft.com/office/drawing/2014/main" id="{5E08CA1B-D644-41F6-9F42-9C7DF098437C}"/>
              </a:ext>
            </a:extLst>
          </p:cNvPr>
          <p:cNvSpPr>
            <a:spLocks noGrp="1"/>
          </p:cNvSpPr>
          <p:nvPr>
            <p:ph type="sldNum" sz="quarter" idx="23"/>
          </p:nvPr>
        </p:nvSpPr>
        <p:spPr/>
        <p:txBody>
          <a:bodyPr/>
          <a:lstStyle>
            <a:lvl1pPr>
              <a:defRPr>
                <a:solidFill>
                  <a:schemeClr val="bg1"/>
                </a:solid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578084934"/>
      </p:ext>
    </p:extLst>
  </p:cSld>
  <p:clrMapOvr>
    <a:masterClrMapping/>
  </p:clrMapOvr>
  <p:hf hdr="0"/>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p:cSld name="Image Slide 2">
    <p:spTree>
      <p:nvGrpSpPr>
        <p:cNvPr id="1" name=""/>
        <p:cNvGrpSpPr/>
        <p:nvPr/>
      </p:nvGrpSpPr>
      <p:grpSpPr>
        <a:xfrm>
          <a:off x="0" y="0"/>
          <a:ext cx="0" cy="0"/>
          <a:chOff x="0" y="0"/>
          <a:chExt cx="0" cy="0"/>
        </a:xfrm>
      </p:grpSpPr>
      <p:sp>
        <p:nvSpPr>
          <p:cNvPr id="3" name="Picture">
            <a:extLst>
              <a:ext uri="{FF2B5EF4-FFF2-40B4-BE49-F238E27FC236}">
                <a16:creationId xmlns:a16="http://schemas.microsoft.com/office/drawing/2014/main" id="{33FFF937-44AE-4B4E-9CD0-AB168013E8C2}"/>
              </a:ext>
            </a:extLst>
          </p:cNvPr>
          <p:cNvSpPr>
            <a:spLocks noGrp="1" noChangeAspect="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r>
              <a:rPr lang="en-US" dirty="0"/>
              <a:t>Picture</a:t>
            </a:r>
          </a:p>
        </p:txBody>
      </p:sp>
      <p:sp>
        <p:nvSpPr>
          <p:cNvPr id="47" name="Layer">
            <a:extLst>
              <a:ext uri="{FF2B5EF4-FFF2-40B4-BE49-F238E27FC236}">
                <a16:creationId xmlns:a16="http://schemas.microsoft.com/office/drawing/2014/main" id="{5DD27C5B-8FDC-4F2B-BCC3-5A3E14802102}"/>
              </a:ext>
            </a:extLst>
          </p:cNvPr>
          <p:cNvSpPr>
            <a:spLocks noGrp="1" noChangeAspect="1"/>
          </p:cNvSpPr>
          <p:nvPr>
            <p:ph type="body" sz="quarter" idx="20" hasCustomPrompt="1"/>
          </p:nvPr>
        </p:nvSpPr>
        <p:spPr bwMode="gray">
          <a:xfrm>
            <a:off x="135931" y="1"/>
            <a:ext cx="529269" cy="6857999"/>
          </a:xfrm>
          <a:blipFill>
            <a:blip r:embed="rId2"/>
            <a:srcRect/>
            <a:stretch>
              <a:fillRect t="-38" b="-38"/>
            </a:stretch>
          </a:blipFill>
        </p:spPr>
        <p:txBody>
          <a:bodyPr/>
          <a:lstStyle>
            <a:lvl1pPr marL="0" indent="0">
              <a:buNone/>
              <a:defRPr>
                <a:noFill/>
              </a:defRPr>
            </a:lvl1pPr>
          </a:lstStyle>
          <a:p>
            <a:pPr lvl="0"/>
            <a:r>
              <a:rPr lang="en-US" dirty="0"/>
              <a:t> </a:t>
            </a:r>
          </a:p>
        </p:txBody>
      </p:sp>
      <p:sp>
        <p:nvSpPr>
          <p:cNvPr id="8" name="Logo">
            <a:extLst>
              <a:ext uri="{FF2B5EF4-FFF2-40B4-BE49-F238E27FC236}">
                <a16:creationId xmlns:a16="http://schemas.microsoft.com/office/drawing/2014/main" id="{CEE91168-6A3F-4AB0-81C4-30F48E09FB68}"/>
              </a:ext>
            </a:extLst>
          </p:cNvPr>
          <p:cNvSpPr>
            <a:spLocks noGrp="1" noChangeAspect="1"/>
          </p:cNvSpPr>
          <p:nvPr>
            <p:ph type="body" sz="quarter" idx="21" hasCustomPrompt="1"/>
          </p:nvPr>
        </p:nvSpPr>
        <p:spPr bwMode="gray">
          <a:xfrm>
            <a:off x="10087301" y="6331392"/>
            <a:ext cx="1620211" cy="183600"/>
          </a:xfrm>
          <a:blipFill>
            <a:blip r:embed="rId3"/>
            <a:srcRect/>
            <a:stretch>
              <a:fillRect l="-259" r="-259"/>
            </a:stretch>
          </a:blipFill>
        </p:spPr>
        <p:txBody>
          <a:bodyPr/>
          <a:lstStyle>
            <a:lvl1pPr marL="0" indent="0">
              <a:buNone/>
              <a:defRPr/>
            </a:lvl1pPr>
          </a:lstStyle>
          <a:p>
            <a:pPr lvl="0"/>
            <a:r>
              <a:rPr lang="en-US" noProof="0"/>
              <a:t> </a:t>
            </a:r>
          </a:p>
        </p:txBody>
      </p:sp>
      <p:sp>
        <p:nvSpPr>
          <p:cNvPr id="2" name="Date Placeholder 1">
            <a:extLst>
              <a:ext uri="{FF2B5EF4-FFF2-40B4-BE49-F238E27FC236}">
                <a16:creationId xmlns:a16="http://schemas.microsoft.com/office/drawing/2014/main" id="{8B42417B-A21A-4D9E-8ECE-E219557A8F35}"/>
              </a:ext>
            </a:extLst>
          </p:cNvPr>
          <p:cNvSpPr>
            <a:spLocks noGrp="1"/>
          </p:cNvSpPr>
          <p:nvPr>
            <p:ph type="dt" sz="half" idx="22"/>
          </p:nvPr>
        </p:nvSpPr>
        <p:spPr/>
        <p:txBody>
          <a:bodyPr/>
          <a:lstStyle/>
          <a:p>
            <a:fld id="{66C2040F-711E-4AF5-8C8B-62541C05085E}" type="datetime4">
              <a:rPr lang="en-US" smtClean="0"/>
              <a:t>May 24, 2022</a:t>
            </a:fld>
            <a:endParaRPr lang="en-US"/>
          </a:p>
        </p:txBody>
      </p:sp>
      <p:sp>
        <p:nvSpPr>
          <p:cNvPr id="4" name="Footer Placeholder 3">
            <a:extLst>
              <a:ext uri="{FF2B5EF4-FFF2-40B4-BE49-F238E27FC236}">
                <a16:creationId xmlns:a16="http://schemas.microsoft.com/office/drawing/2014/main" id="{88D5BBC2-3C04-434A-A5E6-BEDC30737101}"/>
              </a:ext>
            </a:extLst>
          </p:cNvPr>
          <p:cNvSpPr>
            <a:spLocks noGrp="1"/>
          </p:cNvSpPr>
          <p:nvPr>
            <p:ph type="ftr" sz="quarter" idx="23"/>
          </p:nvPr>
        </p:nvSpPr>
        <p:spPr/>
        <p:txBody>
          <a:bodyPr/>
          <a:lstStyle/>
          <a:p>
            <a:r>
              <a:rPr lang="en-US"/>
              <a:t>RESTRICTED</a:t>
            </a:r>
          </a:p>
        </p:txBody>
      </p:sp>
      <p:sp>
        <p:nvSpPr>
          <p:cNvPr id="5" name="Slide Number Placeholder 4">
            <a:extLst>
              <a:ext uri="{FF2B5EF4-FFF2-40B4-BE49-F238E27FC236}">
                <a16:creationId xmlns:a16="http://schemas.microsoft.com/office/drawing/2014/main" id="{0006A6DC-FDF7-4A3E-B6AF-CE6BE29FAE11}"/>
              </a:ext>
            </a:extLst>
          </p:cNvPr>
          <p:cNvSpPr>
            <a:spLocks noGrp="1"/>
          </p:cNvSpPr>
          <p:nvPr>
            <p:ph type="sldNum" sz="quarter" idx="24"/>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2115348388"/>
      </p:ext>
    </p:extLst>
  </p:cSld>
  <p:clrMapOvr>
    <a:masterClrMapping/>
  </p:clrMapOvr>
  <p:hf hdr="0"/>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Quote">
    <p:bg>
      <p:bgPr>
        <a:solidFill>
          <a:srgbClr val="EB281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7F427-3618-46CE-90B6-FDA18EF3C42E}"/>
              </a:ext>
            </a:extLst>
          </p:cNvPr>
          <p:cNvSpPr>
            <a:spLocks noGrp="1"/>
          </p:cNvSpPr>
          <p:nvPr>
            <p:ph type="title"/>
          </p:nvPr>
        </p:nvSpPr>
        <p:spPr>
          <a:xfrm>
            <a:off x="2316000" y="1737880"/>
            <a:ext cx="9000000" cy="4320000"/>
          </a:xfrm>
        </p:spPr>
        <p:txBody>
          <a:bodyPr vert="horz" lIns="0" tIns="0" rIns="0" bIns="0" rtlCol="0">
            <a:noAutofit/>
          </a:bodyPr>
          <a:lstStyle>
            <a:lvl1pPr>
              <a:defRPr lang="en-US" sz="3600" dirty="0">
                <a:ln w="12700">
                  <a:noFill/>
                </a:ln>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grpSp>
        <p:nvGrpSpPr>
          <p:cNvPr id="40" name="Shapes">
            <a:extLst>
              <a:ext uri="{FF2B5EF4-FFF2-40B4-BE49-F238E27FC236}">
                <a16:creationId xmlns:a16="http://schemas.microsoft.com/office/drawing/2014/main" id="{E0EFA7BB-A10B-4CDE-AA48-496EF29083EF}"/>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41" name="Shapes 8">
              <a:extLst>
                <a:ext uri="{FF2B5EF4-FFF2-40B4-BE49-F238E27FC236}">
                  <a16:creationId xmlns:a16="http://schemas.microsoft.com/office/drawing/2014/main" id="{C479412A-B72A-4421-9716-F450EDCB681B}"/>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42" name="Shapes 7">
              <a:extLst>
                <a:ext uri="{FF2B5EF4-FFF2-40B4-BE49-F238E27FC236}">
                  <a16:creationId xmlns:a16="http://schemas.microsoft.com/office/drawing/2014/main" id="{08CA477A-CD1E-433B-87DB-26919780625F}"/>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43" name="Shapes 6">
              <a:extLst>
                <a:ext uri="{FF2B5EF4-FFF2-40B4-BE49-F238E27FC236}">
                  <a16:creationId xmlns:a16="http://schemas.microsoft.com/office/drawing/2014/main" id="{2D7E48CA-BE85-4ECD-BBFC-D9FB96C43B0F}"/>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44" name="Shapes 5">
              <a:extLst>
                <a:ext uri="{FF2B5EF4-FFF2-40B4-BE49-F238E27FC236}">
                  <a16:creationId xmlns:a16="http://schemas.microsoft.com/office/drawing/2014/main" id="{D174F26C-2032-4EDD-8F81-5132D4728EA6}"/>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5" name="Shapes 4">
              <a:extLst>
                <a:ext uri="{FF2B5EF4-FFF2-40B4-BE49-F238E27FC236}">
                  <a16:creationId xmlns:a16="http://schemas.microsoft.com/office/drawing/2014/main" id="{178029F8-C227-4617-98D7-7750F5CDC85A}"/>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46" name="Shapes 3">
              <a:extLst>
                <a:ext uri="{FF2B5EF4-FFF2-40B4-BE49-F238E27FC236}">
                  <a16:creationId xmlns:a16="http://schemas.microsoft.com/office/drawing/2014/main" id="{33B6176C-E759-4B8F-813B-786CC7E2AA53}"/>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7" name="Shapes 2">
              <a:extLst>
                <a:ext uri="{FF2B5EF4-FFF2-40B4-BE49-F238E27FC236}">
                  <a16:creationId xmlns:a16="http://schemas.microsoft.com/office/drawing/2014/main" id="{BC03897B-82CF-4A3D-B9D5-F11428EEE9C9}"/>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48" name="Shapes 1">
              <a:extLst>
                <a:ext uri="{FF2B5EF4-FFF2-40B4-BE49-F238E27FC236}">
                  <a16:creationId xmlns:a16="http://schemas.microsoft.com/office/drawing/2014/main" id="{72C5907A-470E-484C-8F3F-C68C3785E9DC}"/>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grpSp>
        <p:nvGrpSpPr>
          <p:cNvPr id="69" name="Quotation">
            <a:extLst>
              <a:ext uri="{FF2B5EF4-FFF2-40B4-BE49-F238E27FC236}">
                <a16:creationId xmlns:a16="http://schemas.microsoft.com/office/drawing/2014/main" id="{D26143EF-EB7E-46A9-83A8-84D8CC7A962C}"/>
              </a:ext>
            </a:extLst>
          </p:cNvPr>
          <p:cNvGrpSpPr>
            <a:grpSpLocks noChangeAspect="1"/>
          </p:cNvGrpSpPr>
          <p:nvPr/>
        </p:nvGrpSpPr>
        <p:grpSpPr bwMode="black">
          <a:xfrm>
            <a:off x="875320" y="1727999"/>
            <a:ext cx="1010992" cy="847602"/>
            <a:chOff x="537029" y="1572196"/>
            <a:chExt cx="1010860" cy="847602"/>
          </a:xfrm>
        </p:grpSpPr>
        <p:sp>
          <p:nvSpPr>
            <p:cNvPr id="70" name="Apostrophe">
              <a:extLst>
                <a:ext uri="{FF2B5EF4-FFF2-40B4-BE49-F238E27FC236}">
                  <a16:creationId xmlns:a16="http://schemas.microsoft.com/office/drawing/2014/main" id="{F2E9406E-8693-446F-A832-EF657FD667AC}"/>
                </a:ext>
              </a:extLst>
            </p:cNvPr>
            <p:cNvSpPr/>
            <p:nvPr/>
          </p:nvSpPr>
          <p:spPr bwMode="black">
            <a:xfrm>
              <a:off x="537029"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1" y="580653"/>
                  </a:cubicBezTo>
                  <a:lnTo>
                    <a:pt x="0" y="453991"/>
                  </a:lnTo>
                  <a:cubicBezTo>
                    <a:pt x="55029" y="428374"/>
                    <a:pt x="92862" y="402875"/>
                    <a:pt x="113498" y="377495"/>
                  </a:cubicBezTo>
                  <a:cubicBezTo>
                    <a:pt x="134134" y="352115"/>
                    <a:pt x="145638" y="322110"/>
                    <a:pt x="148010"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sp>
          <p:nvSpPr>
            <p:cNvPr id="71" name="Apostrophe">
              <a:extLst>
                <a:ext uri="{FF2B5EF4-FFF2-40B4-BE49-F238E27FC236}">
                  <a16:creationId xmlns:a16="http://schemas.microsoft.com/office/drawing/2014/main" id="{D153A912-4C3A-4190-971F-6BAF67214246}"/>
                </a:ext>
              </a:extLst>
            </p:cNvPr>
            <p:cNvSpPr/>
            <p:nvPr/>
          </p:nvSpPr>
          <p:spPr bwMode="black">
            <a:xfrm>
              <a:off x="1081091"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0" y="580653"/>
                  </a:cubicBezTo>
                  <a:lnTo>
                    <a:pt x="0" y="453991"/>
                  </a:lnTo>
                  <a:cubicBezTo>
                    <a:pt x="55029" y="428374"/>
                    <a:pt x="92861" y="402875"/>
                    <a:pt x="113497" y="377495"/>
                  </a:cubicBezTo>
                  <a:cubicBezTo>
                    <a:pt x="134133" y="352115"/>
                    <a:pt x="145637" y="322110"/>
                    <a:pt x="148009"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grpSp>
      <p:grpSp>
        <p:nvGrpSpPr>
          <p:cNvPr id="49" name="Logo">
            <a:extLst>
              <a:ext uri="{FF2B5EF4-FFF2-40B4-BE49-F238E27FC236}">
                <a16:creationId xmlns:a16="http://schemas.microsoft.com/office/drawing/2014/main" id="{705A41E6-E9D6-48D7-ADC3-BEC755ECA1F4}"/>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50" name="Freihandform: Form 49">
              <a:extLst>
                <a:ext uri="{FF2B5EF4-FFF2-40B4-BE49-F238E27FC236}">
                  <a16:creationId xmlns:a16="http://schemas.microsoft.com/office/drawing/2014/main" id="{43151E00-9E9A-4834-B8F5-E5E37E245F10}"/>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1" name="Freihandform: Form 50">
              <a:extLst>
                <a:ext uri="{FF2B5EF4-FFF2-40B4-BE49-F238E27FC236}">
                  <a16:creationId xmlns:a16="http://schemas.microsoft.com/office/drawing/2014/main" id="{39398847-C4C4-44A8-9798-742A3679B87B}"/>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2" name="Freihandform: Form 51">
              <a:extLst>
                <a:ext uri="{FF2B5EF4-FFF2-40B4-BE49-F238E27FC236}">
                  <a16:creationId xmlns:a16="http://schemas.microsoft.com/office/drawing/2014/main" id="{78F791B4-8518-47B5-AC6F-B21CC7ADCC74}"/>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3" name="Freihandform: Form 52">
              <a:extLst>
                <a:ext uri="{FF2B5EF4-FFF2-40B4-BE49-F238E27FC236}">
                  <a16:creationId xmlns:a16="http://schemas.microsoft.com/office/drawing/2014/main" id="{00B26BC8-41E8-4C8A-9EA4-B1B39B31C3AB}"/>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4" name="Freihandform: Form 53">
              <a:extLst>
                <a:ext uri="{FF2B5EF4-FFF2-40B4-BE49-F238E27FC236}">
                  <a16:creationId xmlns:a16="http://schemas.microsoft.com/office/drawing/2014/main" id="{F7894B7C-EEE6-4FEC-BB07-F0B0FE403C00}"/>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55" name="Freihandform: Form 54">
              <a:extLst>
                <a:ext uri="{FF2B5EF4-FFF2-40B4-BE49-F238E27FC236}">
                  <a16:creationId xmlns:a16="http://schemas.microsoft.com/office/drawing/2014/main" id="{DF8E2107-C4FD-46B8-AC14-23F90166456A}"/>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56" name="Freihandform: Form 55">
              <a:extLst>
                <a:ext uri="{FF2B5EF4-FFF2-40B4-BE49-F238E27FC236}">
                  <a16:creationId xmlns:a16="http://schemas.microsoft.com/office/drawing/2014/main" id="{9A3C4FB3-0A92-4074-A4E2-765DFF58D676}"/>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57" name="Freihandform: Form 56">
              <a:extLst>
                <a:ext uri="{FF2B5EF4-FFF2-40B4-BE49-F238E27FC236}">
                  <a16:creationId xmlns:a16="http://schemas.microsoft.com/office/drawing/2014/main" id="{71CE3818-EAC9-454D-9890-6F43019E101A}"/>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58" name="Freihandform: Form 57">
              <a:extLst>
                <a:ext uri="{FF2B5EF4-FFF2-40B4-BE49-F238E27FC236}">
                  <a16:creationId xmlns:a16="http://schemas.microsoft.com/office/drawing/2014/main" id="{A9CFCF5B-BCEB-4317-8971-90679DAB6606}"/>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59" name="Freihandform: Form 58">
              <a:extLst>
                <a:ext uri="{FF2B5EF4-FFF2-40B4-BE49-F238E27FC236}">
                  <a16:creationId xmlns:a16="http://schemas.microsoft.com/office/drawing/2014/main" id="{2CAE89AB-7C54-4D2A-BF68-AB96532732F2}"/>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60" name="Freihandform: Form 59">
              <a:extLst>
                <a:ext uri="{FF2B5EF4-FFF2-40B4-BE49-F238E27FC236}">
                  <a16:creationId xmlns:a16="http://schemas.microsoft.com/office/drawing/2014/main" id="{C7C769D3-0D1E-4EF1-B751-9BCC80BB73B4}"/>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61" name="Freihandform: Form 60">
              <a:extLst>
                <a:ext uri="{FF2B5EF4-FFF2-40B4-BE49-F238E27FC236}">
                  <a16:creationId xmlns:a16="http://schemas.microsoft.com/office/drawing/2014/main" id="{6AA3D122-2CE8-4C48-82B8-45E0AE749C7C}"/>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62" name="Freihandform: Form 61">
              <a:extLst>
                <a:ext uri="{FF2B5EF4-FFF2-40B4-BE49-F238E27FC236}">
                  <a16:creationId xmlns:a16="http://schemas.microsoft.com/office/drawing/2014/main" id="{EFA272C5-581E-4743-A5D5-CD2ED4F37A7E}"/>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63" name="Freihandform: Form 62">
              <a:extLst>
                <a:ext uri="{FF2B5EF4-FFF2-40B4-BE49-F238E27FC236}">
                  <a16:creationId xmlns:a16="http://schemas.microsoft.com/office/drawing/2014/main" id="{14719761-EAEB-4FB7-ADB1-0A4445B3CA08}"/>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5" name="Date Placeholder 4">
            <a:extLst>
              <a:ext uri="{FF2B5EF4-FFF2-40B4-BE49-F238E27FC236}">
                <a16:creationId xmlns:a16="http://schemas.microsoft.com/office/drawing/2014/main" id="{7BF419E8-9792-4A1E-835E-80AD1F024829}"/>
              </a:ext>
            </a:extLst>
          </p:cNvPr>
          <p:cNvSpPr>
            <a:spLocks noGrp="1"/>
          </p:cNvSpPr>
          <p:nvPr>
            <p:ph type="dt" sz="half" idx="21"/>
          </p:nvPr>
        </p:nvSpPr>
        <p:spPr/>
        <p:txBody>
          <a:bodyPr/>
          <a:lstStyle>
            <a:lvl1pPr>
              <a:defRPr>
                <a:solidFill>
                  <a:schemeClr val="bg1"/>
                </a:solidFill>
              </a:defRPr>
            </a:lvl1pPr>
          </a:lstStyle>
          <a:p>
            <a:fld id="{66C2040F-711E-4AF5-8C8B-62541C05085E}" type="datetime4">
              <a:rPr lang="en-US" smtClean="0"/>
              <a:t>May 24, 2022</a:t>
            </a:fld>
            <a:endParaRPr lang="en-US"/>
          </a:p>
        </p:txBody>
      </p:sp>
      <p:sp>
        <p:nvSpPr>
          <p:cNvPr id="6" name="Footer Placeholder 5">
            <a:extLst>
              <a:ext uri="{FF2B5EF4-FFF2-40B4-BE49-F238E27FC236}">
                <a16:creationId xmlns:a16="http://schemas.microsoft.com/office/drawing/2014/main" id="{2A0978C2-099B-4A74-990D-5180DC38B58C}"/>
              </a:ext>
            </a:extLst>
          </p:cNvPr>
          <p:cNvSpPr>
            <a:spLocks noGrp="1"/>
          </p:cNvSpPr>
          <p:nvPr>
            <p:ph type="ftr" sz="quarter" idx="22"/>
          </p:nvPr>
        </p:nvSpPr>
        <p:spPr/>
        <p:txBody>
          <a:bodyPr/>
          <a:lstStyle>
            <a:lvl1pPr>
              <a:defRPr>
                <a:solidFill>
                  <a:srgbClr val="000000"/>
                </a:solidFill>
              </a:defRPr>
            </a:lvl1pPr>
          </a:lstStyle>
          <a:p>
            <a:r>
              <a:rPr lang="en-US"/>
              <a:t>RESTRICTED</a:t>
            </a:r>
          </a:p>
        </p:txBody>
      </p:sp>
      <p:sp>
        <p:nvSpPr>
          <p:cNvPr id="8" name="Slide Number Placeholder 7">
            <a:extLst>
              <a:ext uri="{FF2B5EF4-FFF2-40B4-BE49-F238E27FC236}">
                <a16:creationId xmlns:a16="http://schemas.microsoft.com/office/drawing/2014/main" id="{41E3C305-1106-47F5-A1C1-CE40394E480B}"/>
              </a:ext>
            </a:extLst>
          </p:cNvPr>
          <p:cNvSpPr>
            <a:spLocks noGrp="1"/>
          </p:cNvSpPr>
          <p:nvPr>
            <p:ph type="sldNum" sz="quarter" idx="23"/>
          </p:nvPr>
        </p:nvSpPr>
        <p:spPr/>
        <p:txBody>
          <a:bodyPr/>
          <a:lstStyle>
            <a:lvl1pPr>
              <a:defRPr>
                <a:solidFill>
                  <a:schemeClr val="bg1"/>
                </a:solidFill>
              </a:defRPr>
            </a:lvl1pPr>
          </a:lstStyle>
          <a:p>
            <a:fld id="{9BA64535-EB95-46A3-946F-02B63C705F51}" type="slidenum">
              <a:rPr lang="en-US" smtClean="0"/>
              <a:t>‹#›</a:t>
            </a:fld>
            <a:endParaRPr lang="en-US"/>
          </a:p>
        </p:txBody>
      </p:sp>
      <p:cxnSp>
        <p:nvCxnSpPr>
          <p:cNvPr id="33" name="Line">
            <a:extLst>
              <a:ext uri="{FF2B5EF4-FFF2-40B4-BE49-F238E27FC236}">
                <a16:creationId xmlns:a16="http://schemas.microsoft.com/office/drawing/2014/main" id="{44D3668A-8966-4585-B186-52E6165942BD}"/>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21634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Agenda 3">
    <p:spTree>
      <p:nvGrpSpPr>
        <p:cNvPr id="1" name=""/>
        <p:cNvGrpSpPr/>
        <p:nvPr/>
      </p:nvGrpSpPr>
      <p:grpSpPr>
        <a:xfrm>
          <a:off x="0" y="0"/>
          <a:ext cx="0" cy="0"/>
          <a:chOff x="0" y="0"/>
          <a:chExt cx="0" cy="0"/>
        </a:xfrm>
      </p:grpSpPr>
      <p:sp>
        <p:nvSpPr>
          <p:cNvPr id="120" name="Background Color">
            <a:extLst>
              <a:ext uri="{FF2B5EF4-FFF2-40B4-BE49-F238E27FC236}">
                <a16:creationId xmlns:a16="http://schemas.microsoft.com/office/drawing/2014/main" id="{34880DE7-0854-4F63-BAC5-209E361A8077}"/>
              </a:ext>
            </a:extLst>
          </p:cNvPr>
          <p:cNvSpPr>
            <a:spLocks noChangeAspect="1"/>
          </p:cNvSpPr>
          <p:nvPr/>
        </p:nvSpPr>
        <p:spPr bwMode="hidden">
          <a:xfrm>
            <a:off x="0"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164" name="Shapes">
            <a:extLst>
              <a:ext uri="{FF2B5EF4-FFF2-40B4-BE49-F238E27FC236}">
                <a16:creationId xmlns:a16="http://schemas.microsoft.com/office/drawing/2014/main" id="{A088D1C3-37F7-4EE2-877C-7EEECE0714D2}"/>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165" name="Shapes 8">
              <a:extLst>
                <a:ext uri="{FF2B5EF4-FFF2-40B4-BE49-F238E27FC236}">
                  <a16:creationId xmlns:a16="http://schemas.microsoft.com/office/drawing/2014/main" id="{CF65619F-9575-41E6-87DB-8FE5EAF6A712}"/>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169" name="Shapes 7">
              <a:extLst>
                <a:ext uri="{FF2B5EF4-FFF2-40B4-BE49-F238E27FC236}">
                  <a16:creationId xmlns:a16="http://schemas.microsoft.com/office/drawing/2014/main" id="{7C370CAC-C6B4-4AC9-B829-C1B6E4999E1E}"/>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171" name="Shapes 6">
              <a:extLst>
                <a:ext uri="{FF2B5EF4-FFF2-40B4-BE49-F238E27FC236}">
                  <a16:creationId xmlns:a16="http://schemas.microsoft.com/office/drawing/2014/main" id="{65C78E22-4252-4A07-87C3-7F409074FB9D}"/>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172" name="Shapes 5">
              <a:extLst>
                <a:ext uri="{FF2B5EF4-FFF2-40B4-BE49-F238E27FC236}">
                  <a16:creationId xmlns:a16="http://schemas.microsoft.com/office/drawing/2014/main" id="{322B63F2-A815-4B70-AF42-312F028ABA3A}"/>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3" name="Shapes 4">
              <a:extLst>
                <a:ext uri="{FF2B5EF4-FFF2-40B4-BE49-F238E27FC236}">
                  <a16:creationId xmlns:a16="http://schemas.microsoft.com/office/drawing/2014/main" id="{325B407E-8354-4078-9E5D-B4444BC3C012}"/>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174" name="Shapes 3">
              <a:extLst>
                <a:ext uri="{FF2B5EF4-FFF2-40B4-BE49-F238E27FC236}">
                  <a16:creationId xmlns:a16="http://schemas.microsoft.com/office/drawing/2014/main" id="{B93B89FB-6BB1-4CCF-8CC0-7BF225323896}"/>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5" name="Shapes 2">
              <a:extLst>
                <a:ext uri="{FF2B5EF4-FFF2-40B4-BE49-F238E27FC236}">
                  <a16:creationId xmlns:a16="http://schemas.microsoft.com/office/drawing/2014/main" id="{5D857055-6182-4651-95FA-FFE651393403}"/>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176" name="Shapes 1">
              <a:extLst>
                <a:ext uri="{FF2B5EF4-FFF2-40B4-BE49-F238E27FC236}">
                  <a16:creationId xmlns:a16="http://schemas.microsoft.com/office/drawing/2014/main" id="{16D924E1-3E85-4F56-A969-ABE4BB802BE3}"/>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black"/>
        <p:txBody>
          <a:bodyPr/>
          <a:lstStyle>
            <a:lvl1pPr>
              <a:defRPr>
                <a:solidFill>
                  <a:schemeClr val="bg1"/>
                </a:solidFill>
              </a:defRPr>
            </a:lvl1pPr>
          </a:lstStyle>
          <a:p>
            <a:fld id="{3131ABAE-7542-4B4B-87C7-85040708E267}"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black"/>
        <p:txBody>
          <a:bodyPr/>
          <a:lstStyle>
            <a:lvl1pPr>
              <a:defRPr>
                <a:solidFill>
                  <a:srgbClr val="EB2814"/>
                </a:solidFill>
              </a:defRPr>
            </a:lvl1p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black"/>
        <p:txBody>
          <a:bodyPr/>
          <a:lstStyle>
            <a:lvl1pPr>
              <a:defRPr>
                <a:solidFill>
                  <a:schemeClr val="bg1"/>
                </a:solidFill>
              </a:defRPr>
            </a:lvl1pPr>
          </a:lstStyle>
          <a:p>
            <a:fld id="{9BA64535-EB95-46A3-946F-02B63C705F51}" type="slidenum">
              <a:rPr lang="en-US" smtClean="0"/>
              <a:t>‹#›</a:t>
            </a:fld>
            <a:endParaRPr lang="en-US"/>
          </a:p>
        </p:txBody>
      </p:sp>
      <p:grpSp>
        <p:nvGrpSpPr>
          <p:cNvPr id="192" name="Points">
            <a:extLst>
              <a:ext uri="{FF2B5EF4-FFF2-40B4-BE49-F238E27FC236}">
                <a16:creationId xmlns:a16="http://schemas.microsoft.com/office/drawing/2014/main" id="{C2DA179D-C546-48D5-9D39-0C15DCE12F71}"/>
              </a:ext>
            </a:extLst>
          </p:cNvPr>
          <p:cNvGrpSpPr>
            <a:grpSpLocks noChangeAspect="1"/>
          </p:cNvGrpSpPr>
          <p:nvPr/>
        </p:nvGrpSpPr>
        <p:grpSpPr bwMode="black">
          <a:xfrm>
            <a:off x="9087583" y="217347"/>
            <a:ext cx="2619929" cy="5114016"/>
            <a:chOff x="9086400" y="206929"/>
            <a:chExt cx="2619588" cy="5114016"/>
          </a:xfrm>
          <a:solidFill>
            <a:schemeClr val="bg1"/>
          </a:solidFill>
        </p:grpSpPr>
        <p:sp>
          <p:nvSpPr>
            <p:cNvPr id="193" name="Freihandform: Form 192">
              <a:extLst>
                <a:ext uri="{FF2B5EF4-FFF2-40B4-BE49-F238E27FC236}">
                  <a16:creationId xmlns:a16="http://schemas.microsoft.com/office/drawing/2014/main" id="{41E89231-4AC7-4A5A-8D9E-7FBDE57461B9}"/>
                </a:ext>
              </a:extLst>
            </p:cNvPr>
            <p:cNvSpPr/>
            <p:nvPr/>
          </p:nvSpPr>
          <p:spPr bwMode="black">
            <a:xfrm>
              <a:off x="9086400" y="2707026"/>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08E9BE39-750C-4338-8574-869CE079E6C2}"/>
                </a:ext>
              </a:extLst>
            </p:cNvPr>
            <p:cNvSpPr/>
            <p:nvPr/>
          </p:nvSpPr>
          <p:spPr bwMode="black">
            <a:xfrm>
              <a:off x="10336344" y="2707026"/>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4E89751-8A78-49FC-8C58-D71DCC8DDD7A}"/>
                </a:ext>
              </a:extLst>
            </p:cNvPr>
            <p:cNvSpPr/>
            <p:nvPr/>
          </p:nvSpPr>
          <p:spPr bwMode="black">
            <a:xfrm>
              <a:off x="11586497" y="270702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66554673-C8C1-40F4-B5B2-B9CF8F8A3F28}"/>
                </a:ext>
              </a:extLst>
            </p:cNvPr>
            <p:cNvSpPr/>
            <p:nvPr/>
          </p:nvSpPr>
          <p:spPr bwMode="black">
            <a:xfrm>
              <a:off x="9086400" y="3957180"/>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A89DCB9A-F04B-4A34-A066-EA1941E017AF}"/>
                </a:ext>
              </a:extLst>
            </p:cNvPr>
            <p:cNvSpPr/>
            <p:nvPr/>
          </p:nvSpPr>
          <p:spPr bwMode="black">
            <a:xfrm>
              <a:off x="10336344" y="3957180"/>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B6B1561C-FD2E-446B-A10B-D69EF4AF4B50}"/>
                </a:ext>
              </a:extLst>
            </p:cNvPr>
            <p:cNvSpPr/>
            <p:nvPr/>
          </p:nvSpPr>
          <p:spPr bwMode="black">
            <a:xfrm>
              <a:off x="11586497" y="395718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3ECCEE51-B29D-49E3-B57C-58264375662A}"/>
                </a:ext>
              </a:extLst>
            </p:cNvPr>
            <p:cNvSpPr/>
            <p:nvPr/>
          </p:nvSpPr>
          <p:spPr bwMode="black">
            <a:xfrm>
              <a:off x="9086400" y="5207334"/>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4333BC54-6DEE-41AC-B202-009066651E0C}"/>
                </a:ext>
              </a:extLst>
            </p:cNvPr>
            <p:cNvSpPr/>
            <p:nvPr/>
          </p:nvSpPr>
          <p:spPr bwMode="black">
            <a:xfrm>
              <a:off x="10336344" y="5207334"/>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B41AEF5F-9B86-4D36-8725-6632D8D79571}"/>
                </a:ext>
              </a:extLst>
            </p:cNvPr>
            <p:cNvSpPr/>
            <p:nvPr/>
          </p:nvSpPr>
          <p:spPr bwMode="black">
            <a:xfrm>
              <a:off x="11586497" y="520733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58632FB6-6A8E-4122-84F8-2B0B826C9EEA}"/>
                </a:ext>
              </a:extLst>
            </p:cNvPr>
            <p:cNvSpPr/>
            <p:nvPr/>
          </p:nvSpPr>
          <p:spPr bwMode="black">
            <a:xfrm>
              <a:off x="11586497"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E5707E3C-9D35-4ABC-A1EE-9883D57165C5}"/>
                </a:ext>
              </a:extLst>
            </p:cNvPr>
            <p:cNvSpPr/>
            <p:nvPr/>
          </p:nvSpPr>
          <p:spPr bwMode="black">
            <a:xfrm>
              <a:off x="11586497"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197F144A-0654-4E94-88CA-214628BF66E3}"/>
                </a:ext>
              </a:extLst>
            </p:cNvPr>
            <p:cNvSpPr/>
            <p:nvPr/>
          </p:nvSpPr>
          <p:spPr bwMode="black">
            <a:xfrm>
              <a:off x="10336344"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F4E892F8-CBE6-45E2-8733-591AB3181F47}"/>
                </a:ext>
              </a:extLst>
            </p:cNvPr>
            <p:cNvSpPr/>
            <p:nvPr/>
          </p:nvSpPr>
          <p:spPr bwMode="black">
            <a:xfrm>
              <a:off x="10336344"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6" name="Freihandform: Form 205">
              <a:extLst>
                <a:ext uri="{FF2B5EF4-FFF2-40B4-BE49-F238E27FC236}">
                  <a16:creationId xmlns:a16="http://schemas.microsoft.com/office/drawing/2014/main" id="{4FADF628-4DDA-4A5C-85FE-A0FA0ED33B73}"/>
                </a:ext>
              </a:extLst>
            </p:cNvPr>
            <p:cNvSpPr/>
            <p:nvPr/>
          </p:nvSpPr>
          <p:spPr bwMode="black">
            <a:xfrm>
              <a:off x="9086400"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182E4719-DE37-4EDC-9DD5-66E817305E32}"/>
                </a:ext>
              </a:extLst>
            </p:cNvPr>
            <p:cNvSpPr/>
            <p:nvPr/>
          </p:nvSpPr>
          <p:spPr bwMode="black">
            <a:xfrm>
              <a:off x="9086400"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67" name="Source">
            <a:extLst>
              <a:ext uri="{FF2B5EF4-FFF2-40B4-BE49-F238E27FC236}">
                <a16:creationId xmlns:a16="http://schemas.microsoft.com/office/drawing/2014/main" id="{EDF3A265-6C6A-46ED-A751-73B3DEEB924B}"/>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chemeClr val="bg1"/>
                </a:solidFill>
              </a:defRPr>
            </a:lvl1pPr>
          </a:lstStyle>
          <a:p>
            <a:pPr lvl="0"/>
            <a:r>
              <a:rPr lang="en-US" dirty="0"/>
              <a:t>Source:</a:t>
            </a:r>
          </a:p>
        </p:txBody>
      </p:sp>
      <p:grpSp>
        <p:nvGrpSpPr>
          <p:cNvPr id="83" name="Logo">
            <a:extLst>
              <a:ext uri="{FF2B5EF4-FFF2-40B4-BE49-F238E27FC236}">
                <a16:creationId xmlns:a16="http://schemas.microsoft.com/office/drawing/2014/main" id="{2E1FCB12-3381-444F-B8A1-B8CD3F9D99C1}"/>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B1A98A99-6723-464D-B9CC-BB3D970DB469}"/>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A80FE888-0B50-4ADB-9CCE-08F3064552EE}"/>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6FD3EBAA-7EB2-472D-8A17-5DF413E49D4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750D0879-2F96-4CE0-9A0A-81734C37BA46}"/>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1E40E267-9395-4579-A639-CE15AEE3E778}"/>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CABA217D-C684-48FB-9D81-7BA541D103D0}"/>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B705AD7-E311-47FF-B9EC-A34C92EB52D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286860DA-FC66-4295-8FA6-FE16F34252E4}"/>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AF2EF311-79D3-4ACD-8428-01C505848ABD}"/>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91709DF6-BE76-41B3-96E0-0D92C496204E}"/>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316FB60F-5474-40F4-9237-16A40BF8228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C7702DB5-1EBB-40DA-9A1D-CDBA1C9DD07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A3AC05DF-C786-4F75-9374-9A45F29E4025}"/>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25ECEC8E-B7B1-4349-856C-BB798C7A4E3F}"/>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Title 1">
            <a:extLst>
              <a:ext uri="{FF2B5EF4-FFF2-40B4-BE49-F238E27FC236}">
                <a16:creationId xmlns:a16="http://schemas.microsoft.com/office/drawing/2014/main" id="{5A6EE155-9268-41DD-BBDF-0B58E45A4EA9}"/>
              </a:ext>
            </a:extLst>
          </p:cNvPr>
          <p:cNvSpPr>
            <a:spLocks noGrp="1"/>
          </p:cNvSpPr>
          <p:nvPr>
            <p:ph type="title"/>
          </p:nvPr>
        </p:nvSpPr>
        <p:spPr bwMode="black">
          <a:xfrm>
            <a:off x="875320" y="431593"/>
            <a:ext cx="6840890" cy="468000"/>
          </a:xfrm>
        </p:spPr>
        <p:txBody>
          <a:bodyPr/>
          <a:lstStyle>
            <a:lvl1pPr>
              <a:defRPr>
                <a:solidFill>
                  <a:schemeClr val="bg1"/>
                </a:solidFill>
              </a:defRPr>
            </a:lvl1pPr>
          </a:lstStyle>
          <a:p>
            <a:r>
              <a:rPr lang="en-US"/>
              <a:t>Click to edit Master title style</a:t>
            </a:r>
            <a:endParaRPr lang="en-US" dirty="0"/>
          </a:p>
        </p:txBody>
      </p:sp>
      <p:sp>
        <p:nvSpPr>
          <p:cNvPr id="72" name="Subtitle 162">
            <a:extLst>
              <a:ext uri="{FF2B5EF4-FFF2-40B4-BE49-F238E27FC236}">
                <a16:creationId xmlns:a16="http://schemas.microsoft.com/office/drawing/2014/main" id="{C0C274B2-728F-462E-A003-1C93B8A8FDEF}"/>
              </a:ext>
            </a:extLst>
          </p:cNvPr>
          <p:cNvSpPr>
            <a:spLocks noGrp="1"/>
          </p:cNvSpPr>
          <p:nvPr>
            <p:ph type="subTitle" idx="40"/>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52" name="Number">
            <a:extLst>
              <a:ext uri="{FF2B5EF4-FFF2-40B4-BE49-F238E27FC236}">
                <a16:creationId xmlns:a16="http://schemas.microsoft.com/office/drawing/2014/main" id="{51533B39-EDBA-4A5E-8899-4690F86C37C5}"/>
              </a:ext>
            </a:extLst>
          </p:cNvPr>
          <p:cNvSpPr>
            <a:spLocks noGrp="1"/>
          </p:cNvSpPr>
          <p:nvPr>
            <p:ph type="body" sz="quarter" idx="24" hasCustomPrompt="1"/>
          </p:nvPr>
        </p:nvSpPr>
        <p:spPr bwMode="black">
          <a:xfrm>
            <a:off x="810127" y="1926487"/>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7" name="Text Placeholder 6">
            <a:extLst>
              <a:ext uri="{FF2B5EF4-FFF2-40B4-BE49-F238E27FC236}">
                <a16:creationId xmlns:a16="http://schemas.microsoft.com/office/drawing/2014/main" id="{A0810694-8724-4018-8621-FBB37E87E01C}"/>
              </a:ext>
            </a:extLst>
          </p:cNvPr>
          <p:cNvSpPr>
            <a:spLocks noGrp="1"/>
          </p:cNvSpPr>
          <p:nvPr>
            <p:ph type="body" sz="quarter" idx="25" hasCustomPrompt="1"/>
          </p:nvPr>
        </p:nvSpPr>
        <p:spPr bwMode="black">
          <a:xfrm>
            <a:off x="1660090" y="2016846"/>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55" name="Number">
            <a:extLst>
              <a:ext uri="{FF2B5EF4-FFF2-40B4-BE49-F238E27FC236}">
                <a16:creationId xmlns:a16="http://schemas.microsoft.com/office/drawing/2014/main" id="{EEE3E2FB-3E6D-45EF-858B-5795A1CD5516}"/>
              </a:ext>
            </a:extLst>
          </p:cNvPr>
          <p:cNvSpPr>
            <a:spLocks noGrp="1"/>
          </p:cNvSpPr>
          <p:nvPr>
            <p:ph type="body" sz="quarter" idx="26" hasCustomPrompt="1"/>
          </p:nvPr>
        </p:nvSpPr>
        <p:spPr bwMode="black">
          <a:xfrm>
            <a:off x="800503" y="2994126"/>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56" name="Text Placeholder 6">
            <a:extLst>
              <a:ext uri="{FF2B5EF4-FFF2-40B4-BE49-F238E27FC236}">
                <a16:creationId xmlns:a16="http://schemas.microsoft.com/office/drawing/2014/main" id="{590CEB4F-89EF-40AB-BD13-A15A2B0ABC18}"/>
              </a:ext>
            </a:extLst>
          </p:cNvPr>
          <p:cNvSpPr>
            <a:spLocks noGrp="1"/>
          </p:cNvSpPr>
          <p:nvPr>
            <p:ph type="body" sz="quarter" idx="27" hasCustomPrompt="1"/>
          </p:nvPr>
        </p:nvSpPr>
        <p:spPr bwMode="black">
          <a:xfrm>
            <a:off x="1650466" y="3084485"/>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59" name="Number">
            <a:extLst>
              <a:ext uri="{FF2B5EF4-FFF2-40B4-BE49-F238E27FC236}">
                <a16:creationId xmlns:a16="http://schemas.microsoft.com/office/drawing/2014/main" id="{6F1D9C77-D21E-4117-A222-5739275BF303}"/>
              </a:ext>
            </a:extLst>
          </p:cNvPr>
          <p:cNvSpPr>
            <a:spLocks noGrp="1"/>
          </p:cNvSpPr>
          <p:nvPr>
            <p:ph type="body" sz="quarter" idx="28" hasCustomPrompt="1"/>
          </p:nvPr>
        </p:nvSpPr>
        <p:spPr bwMode="black">
          <a:xfrm>
            <a:off x="801453" y="4061765"/>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0" name="Text Placeholder 6">
            <a:extLst>
              <a:ext uri="{FF2B5EF4-FFF2-40B4-BE49-F238E27FC236}">
                <a16:creationId xmlns:a16="http://schemas.microsoft.com/office/drawing/2014/main" id="{A5DF8D0D-23F1-4860-B4E7-AB55B88424C5}"/>
              </a:ext>
            </a:extLst>
          </p:cNvPr>
          <p:cNvSpPr>
            <a:spLocks noGrp="1"/>
          </p:cNvSpPr>
          <p:nvPr>
            <p:ph type="body" sz="quarter" idx="29" hasCustomPrompt="1"/>
          </p:nvPr>
        </p:nvSpPr>
        <p:spPr bwMode="black">
          <a:xfrm>
            <a:off x="1651416" y="4152124"/>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1" name="Number">
            <a:extLst>
              <a:ext uri="{FF2B5EF4-FFF2-40B4-BE49-F238E27FC236}">
                <a16:creationId xmlns:a16="http://schemas.microsoft.com/office/drawing/2014/main" id="{7CF90E26-9AE4-4594-A03F-E0D143935D63}"/>
              </a:ext>
            </a:extLst>
          </p:cNvPr>
          <p:cNvSpPr>
            <a:spLocks noGrp="1"/>
          </p:cNvSpPr>
          <p:nvPr>
            <p:ph type="body" sz="quarter" idx="30" hasCustomPrompt="1"/>
          </p:nvPr>
        </p:nvSpPr>
        <p:spPr bwMode="black">
          <a:xfrm>
            <a:off x="802403" y="5129405"/>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2" name="Text Placeholder 6">
            <a:extLst>
              <a:ext uri="{FF2B5EF4-FFF2-40B4-BE49-F238E27FC236}">
                <a16:creationId xmlns:a16="http://schemas.microsoft.com/office/drawing/2014/main" id="{2CAE97C4-D3E1-41B1-B22D-3EEC61BFF18E}"/>
              </a:ext>
            </a:extLst>
          </p:cNvPr>
          <p:cNvSpPr>
            <a:spLocks noGrp="1"/>
          </p:cNvSpPr>
          <p:nvPr>
            <p:ph type="body" sz="quarter" idx="31" hasCustomPrompt="1"/>
          </p:nvPr>
        </p:nvSpPr>
        <p:spPr bwMode="black">
          <a:xfrm>
            <a:off x="1652366" y="5219764"/>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3" name="Number">
            <a:extLst>
              <a:ext uri="{FF2B5EF4-FFF2-40B4-BE49-F238E27FC236}">
                <a16:creationId xmlns:a16="http://schemas.microsoft.com/office/drawing/2014/main" id="{02169FF2-543B-4497-8EF0-DDEDE8B96045}"/>
              </a:ext>
            </a:extLst>
          </p:cNvPr>
          <p:cNvSpPr>
            <a:spLocks noGrp="1"/>
          </p:cNvSpPr>
          <p:nvPr>
            <p:ph type="body" sz="quarter" idx="32" hasCustomPrompt="1"/>
          </p:nvPr>
        </p:nvSpPr>
        <p:spPr bwMode="black">
          <a:xfrm>
            <a:off x="4516801" y="1926349"/>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4" name="Text Placeholder 6">
            <a:extLst>
              <a:ext uri="{FF2B5EF4-FFF2-40B4-BE49-F238E27FC236}">
                <a16:creationId xmlns:a16="http://schemas.microsoft.com/office/drawing/2014/main" id="{A8F5AA2A-EA56-4A6D-A6E5-4235E960F373}"/>
              </a:ext>
            </a:extLst>
          </p:cNvPr>
          <p:cNvSpPr>
            <a:spLocks noGrp="1"/>
          </p:cNvSpPr>
          <p:nvPr>
            <p:ph type="body" sz="quarter" idx="33" hasCustomPrompt="1"/>
          </p:nvPr>
        </p:nvSpPr>
        <p:spPr bwMode="black">
          <a:xfrm>
            <a:off x="5366764" y="2016708"/>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5" name="Number">
            <a:extLst>
              <a:ext uri="{FF2B5EF4-FFF2-40B4-BE49-F238E27FC236}">
                <a16:creationId xmlns:a16="http://schemas.microsoft.com/office/drawing/2014/main" id="{B6869041-2A37-4942-9E21-20071D707BB0}"/>
              </a:ext>
            </a:extLst>
          </p:cNvPr>
          <p:cNvSpPr>
            <a:spLocks noGrp="1"/>
          </p:cNvSpPr>
          <p:nvPr>
            <p:ph type="body" sz="quarter" idx="34" hasCustomPrompt="1"/>
          </p:nvPr>
        </p:nvSpPr>
        <p:spPr bwMode="black">
          <a:xfrm>
            <a:off x="4526037" y="2995200"/>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6" name="Text Placeholder 6">
            <a:extLst>
              <a:ext uri="{FF2B5EF4-FFF2-40B4-BE49-F238E27FC236}">
                <a16:creationId xmlns:a16="http://schemas.microsoft.com/office/drawing/2014/main" id="{1D48590E-8859-4895-8BAB-0158B1281F7E}"/>
              </a:ext>
            </a:extLst>
          </p:cNvPr>
          <p:cNvSpPr>
            <a:spLocks noGrp="1"/>
          </p:cNvSpPr>
          <p:nvPr>
            <p:ph type="body" sz="quarter" idx="35" hasCustomPrompt="1"/>
          </p:nvPr>
        </p:nvSpPr>
        <p:spPr bwMode="black">
          <a:xfrm>
            <a:off x="5376000" y="3085200"/>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8" name="Number">
            <a:extLst>
              <a:ext uri="{FF2B5EF4-FFF2-40B4-BE49-F238E27FC236}">
                <a16:creationId xmlns:a16="http://schemas.microsoft.com/office/drawing/2014/main" id="{0A59C3D6-0932-49E4-A41A-03B9D8994D5A}"/>
              </a:ext>
            </a:extLst>
          </p:cNvPr>
          <p:cNvSpPr>
            <a:spLocks noGrp="1"/>
          </p:cNvSpPr>
          <p:nvPr>
            <p:ph type="body" sz="quarter" idx="36" hasCustomPrompt="1"/>
          </p:nvPr>
        </p:nvSpPr>
        <p:spPr bwMode="black">
          <a:xfrm>
            <a:off x="4535273" y="4060800"/>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9" name="Text Placeholder 6">
            <a:extLst>
              <a:ext uri="{FF2B5EF4-FFF2-40B4-BE49-F238E27FC236}">
                <a16:creationId xmlns:a16="http://schemas.microsoft.com/office/drawing/2014/main" id="{689EAC4F-E866-403C-A4C6-582D1D743587}"/>
              </a:ext>
            </a:extLst>
          </p:cNvPr>
          <p:cNvSpPr>
            <a:spLocks noGrp="1"/>
          </p:cNvSpPr>
          <p:nvPr>
            <p:ph type="body" sz="quarter" idx="37" hasCustomPrompt="1"/>
          </p:nvPr>
        </p:nvSpPr>
        <p:spPr bwMode="black">
          <a:xfrm>
            <a:off x="5385236" y="4150800"/>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70" name="Number">
            <a:extLst>
              <a:ext uri="{FF2B5EF4-FFF2-40B4-BE49-F238E27FC236}">
                <a16:creationId xmlns:a16="http://schemas.microsoft.com/office/drawing/2014/main" id="{2AFCFF5B-8908-4583-9694-232DB2343FB3}"/>
              </a:ext>
            </a:extLst>
          </p:cNvPr>
          <p:cNvSpPr>
            <a:spLocks noGrp="1"/>
          </p:cNvSpPr>
          <p:nvPr>
            <p:ph type="body" sz="quarter" idx="38" hasCustomPrompt="1"/>
          </p:nvPr>
        </p:nvSpPr>
        <p:spPr bwMode="black">
          <a:xfrm>
            <a:off x="4544509" y="5130000"/>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71" name="Text Placeholder 6">
            <a:extLst>
              <a:ext uri="{FF2B5EF4-FFF2-40B4-BE49-F238E27FC236}">
                <a16:creationId xmlns:a16="http://schemas.microsoft.com/office/drawing/2014/main" id="{87EC4A37-0D32-4757-9888-B89281A3B9F8}"/>
              </a:ext>
            </a:extLst>
          </p:cNvPr>
          <p:cNvSpPr>
            <a:spLocks noGrp="1"/>
          </p:cNvSpPr>
          <p:nvPr>
            <p:ph type="body" sz="quarter" idx="39" hasCustomPrompt="1"/>
          </p:nvPr>
        </p:nvSpPr>
        <p:spPr bwMode="black">
          <a:xfrm>
            <a:off x="5394472" y="5220000"/>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cxnSp>
        <p:nvCxnSpPr>
          <p:cNvPr id="73" name="Line">
            <a:extLst>
              <a:ext uri="{FF2B5EF4-FFF2-40B4-BE49-F238E27FC236}">
                <a16:creationId xmlns:a16="http://schemas.microsoft.com/office/drawing/2014/main" id="{FC6EA636-AFF0-4630-AD71-AB723DC631A0}"/>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22822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p:cSld name="Quote 2">
    <p:spTree>
      <p:nvGrpSpPr>
        <p:cNvPr id="1" name=""/>
        <p:cNvGrpSpPr/>
        <p:nvPr/>
      </p:nvGrpSpPr>
      <p:grpSpPr>
        <a:xfrm>
          <a:off x="0" y="0"/>
          <a:ext cx="0" cy="0"/>
          <a:chOff x="0" y="0"/>
          <a:chExt cx="0" cy="0"/>
        </a:xfrm>
      </p:grpSpPr>
      <p:sp>
        <p:nvSpPr>
          <p:cNvPr id="7" name="Background Color">
            <a:extLst>
              <a:ext uri="{FF2B5EF4-FFF2-40B4-BE49-F238E27FC236}">
                <a16:creationId xmlns:a16="http://schemas.microsoft.com/office/drawing/2014/main" id="{F516B1B9-BE72-4B77-BC7D-CA6641DF23B0}"/>
              </a:ext>
            </a:extLst>
          </p:cNvPr>
          <p:cNvSpPr>
            <a:spLocks noChangeAspect="1"/>
          </p:cNvSpPr>
          <p:nvPr/>
        </p:nvSpPr>
        <p:spPr bwMode="hidden">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indent="0" algn="ctr">
              <a:lnSpc>
                <a:spcPct val="90000"/>
              </a:lnSpc>
              <a:spcAft>
                <a:spcPts val="1000"/>
              </a:spcAft>
              <a:buFont typeface="Arial" panose="020B0604020202020204" pitchFamily="34" charset="0"/>
              <a:buNone/>
            </a:pPr>
            <a:endParaRPr lang="en-US" sz="1800" dirty="0">
              <a:solidFill>
                <a:schemeClr val="bg1"/>
              </a:solidFill>
            </a:endParaRPr>
          </a:p>
        </p:txBody>
      </p:sp>
      <p:grpSp>
        <p:nvGrpSpPr>
          <p:cNvPr id="40" name="Shapes">
            <a:extLst>
              <a:ext uri="{FF2B5EF4-FFF2-40B4-BE49-F238E27FC236}">
                <a16:creationId xmlns:a16="http://schemas.microsoft.com/office/drawing/2014/main" id="{E0EFA7BB-A10B-4CDE-AA48-496EF29083EF}"/>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41" name="Shapes 8">
              <a:extLst>
                <a:ext uri="{FF2B5EF4-FFF2-40B4-BE49-F238E27FC236}">
                  <a16:creationId xmlns:a16="http://schemas.microsoft.com/office/drawing/2014/main" id="{C479412A-B72A-4421-9716-F450EDCB681B}"/>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42" name="Shapes 7">
              <a:extLst>
                <a:ext uri="{FF2B5EF4-FFF2-40B4-BE49-F238E27FC236}">
                  <a16:creationId xmlns:a16="http://schemas.microsoft.com/office/drawing/2014/main" id="{08CA477A-CD1E-433B-87DB-26919780625F}"/>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43" name="Shapes 6">
              <a:extLst>
                <a:ext uri="{FF2B5EF4-FFF2-40B4-BE49-F238E27FC236}">
                  <a16:creationId xmlns:a16="http://schemas.microsoft.com/office/drawing/2014/main" id="{2D7E48CA-BE85-4ECD-BBFC-D9FB96C43B0F}"/>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44" name="Shapes 5">
              <a:extLst>
                <a:ext uri="{FF2B5EF4-FFF2-40B4-BE49-F238E27FC236}">
                  <a16:creationId xmlns:a16="http://schemas.microsoft.com/office/drawing/2014/main" id="{D174F26C-2032-4EDD-8F81-5132D4728EA6}"/>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5" name="Shapes 4">
              <a:extLst>
                <a:ext uri="{FF2B5EF4-FFF2-40B4-BE49-F238E27FC236}">
                  <a16:creationId xmlns:a16="http://schemas.microsoft.com/office/drawing/2014/main" id="{178029F8-C227-4617-98D7-7750F5CDC85A}"/>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46" name="Shapes 3">
              <a:extLst>
                <a:ext uri="{FF2B5EF4-FFF2-40B4-BE49-F238E27FC236}">
                  <a16:creationId xmlns:a16="http://schemas.microsoft.com/office/drawing/2014/main" id="{33B6176C-E759-4B8F-813B-786CC7E2AA53}"/>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7" name="Shapes 2">
              <a:extLst>
                <a:ext uri="{FF2B5EF4-FFF2-40B4-BE49-F238E27FC236}">
                  <a16:creationId xmlns:a16="http://schemas.microsoft.com/office/drawing/2014/main" id="{BC03897B-82CF-4A3D-B9D5-F11428EEE9C9}"/>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48" name="Shapes 1">
              <a:extLst>
                <a:ext uri="{FF2B5EF4-FFF2-40B4-BE49-F238E27FC236}">
                  <a16:creationId xmlns:a16="http://schemas.microsoft.com/office/drawing/2014/main" id="{72C5907A-470E-484C-8F3F-C68C3785E9DC}"/>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grpSp>
        <p:nvGrpSpPr>
          <p:cNvPr id="69" name="Quotation">
            <a:extLst>
              <a:ext uri="{FF2B5EF4-FFF2-40B4-BE49-F238E27FC236}">
                <a16:creationId xmlns:a16="http://schemas.microsoft.com/office/drawing/2014/main" id="{D26143EF-EB7E-46A9-83A8-84D8CC7A962C}"/>
              </a:ext>
            </a:extLst>
          </p:cNvPr>
          <p:cNvGrpSpPr>
            <a:grpSpLocks noChangeAspect="1"/>
          </p:cNvGrpSpPr>
          <p:nvPr/>
        </p:nvGrpSpPr>
        <p:grpSpPr bwMode="black">
          <a:xfrm>
            <a:off x="875320" y="1727999"/>
            <a:ext cx="1010992" cy="847602"/>
            <a:chOff x="537029" y="1572196"/>
            <a:chExt cx="1010860" cy="847602"/>
          </a:xfrm>
        </p:grpSpPr>
        <p:sp>
          <p:nvSpPr>
            <p:cNvPr id="70" name="Apostrophe">
              <a:extLst>
                <a:ext uri="{FF2B5EF4-FFF2-40B4-BE49-F238E27FC236}">
                  <a16:creationId xmlns:a16="http://schemas.microsoft.com/office/drawing/2014/main" id="{F2E9406E-8693-446F-A832-EF657FD667AC}"/>
                </a:ext>
              </a:extLst>
            </p:cNvPr>
            <p:cNvSpPr/>
            <p:nvPr/>
          </p:nvSpPr>
          <p:spPr bwMode="black">
            <a:xfrm>
              <a:off x="537029"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1" y="580653"/>
                  </a:cubicBezTo>
                  <a:lnTo>
                    <a:pt x="0" y="453991"/>
                  </a:lnTo>
                  <a:cubicBezTo>
                    <a:pt x="55029" y="428374"/>
                    <a:pt x="92862" y="402875"/>
                    <a:pt x="113498" y="377495"/>
                  </a:cubicBezTo>
                  <a:cubicBezTo>
                    <a:pt x="134134" y="352115"/>
                    <a:pt x="145638" y="322110"/>
                    <a:pt x="148010"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sp>
          <p:nvSpPr>
            <p:cNvPr id="71" name="Apostrophe">
              <a:extLst>
                <a:ext uri="{FF2B5EF4-FFF2-40B4-BE49-F238E27FC236}">
                  <a16:creationId xmlns:a16="http://schemas.microsoft.com/office/drawing/2014/main" id="{D153A912-4C3A-4190-971F-6BAF67214246}"/>
                </a:ext>
              </a:extLst>
            </p:cNvPr>
            <p:cNvSpPr/>
            <p:nvPr/>
          </p:nvSpPr>
          <p:spPr bwMode="black">
            <a:xfrm>
              <a:off x="1081091"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0" y="580653"/>
                  </a:cubicBezTo>
                  <a:lnTo>
                    <a:pt x="0" y="453991"/>
                  </a:lnTo>
                  <a:cubicBezTo>
                    <a:pt x="55029" y="428374"/>
                    <a:pt x="92861" y="402875"/>
                    <a:pt x="113497" y="377495"/>
                  </a:cubicBezTo>
                  <a:cubicBezTo>
                    <a:pt x="134133" y="352115"/>
                    <a:pt x="145637" y="322110"/>
                    <a:pt x="148009"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grpSp>
      <p:grpSp>
        <p:nvGrpSpPr>
          <p:cNvPr id="49" name="Logo">
            <a:extLst>
              <a:ext uri="{FF2B5EF4-FFF2-40B4-BE49-F238E27FC236}">
                <a16:creationId xmlns:a16="http://schemas.microsoft.com/office/drawing/2014/main" id="{AE38819E-3B07-4F94-86A4-881ECC9CCEB8}"/>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50" name="Freihandform: Form 49">
              <a:extLst>
                <a:ext uri="{FF2B5EF4-FFF2-40B4-BE49-F238E27FC236}">
                  <a16:creationId xmlns:a16="http://schemas.microsoft.com/office/drawing/2014/main" id="{3940C01D-9A79-47D4-9482-19FE5F62B671}"/>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1" name="Freihandform: Form 50">
              <a:extLst>
                <a:ext uri="{FF2B5EF4-FFF2-40B4-BE49-F238E27FC236}">
                  <a16:creationId xmlns:a16="http://schemas.microsoft.com/office/drawing/2014/main" id="{D7FD3FA0-3F64-494D-ABBA-1B2EBE874CAC}"/>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2" name="Freihandform: Form 51">
              <a:extLst>
                <a:ext uri="{FF2B5EF4-FFF2-40B4-BE49-F238E27FC236}">
                  <a16:creationId xmlns:a16="http://schemas.microsoft.com/office/drawing/2014/main" id="{F3D8F141-BFD5-4D46-8E95-1F44D3E5769B}"/>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3" name="Freihandform: Form 52">
              <a:extLst>
                <a:ext uri="{FF2B5EF4-FFF2-40B4-BE49-F238E27FC236}">
                  <a16:creationId xmlns:a16="http://schemas.microsoft.com/office/drawing/2014/main" id="{566DA0C2-CE56-40A1-B425-1BEA3032CE5B}"/>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4" name="Freihandform: Form 53">
              <a:extLst>
                <a:ext uri="{FF2B5EF4-FFF2-40B4-BE49-F238E27FC236}">
                  <a16:creationId xmlns:a16="http://schemas.microsoft.com/office/drawing/2014/main" id="{D2BD8405-54F7-458D-BFB5-425141E48FE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55" name="Freihandform: Form 54">
              <a:extLst>
                <a:ext uri="{FF2B5EF4-FFF2-40B4-BE49-F238E27FC236}">
                  <a16:creationId xmlns:a16="http://schemas.microsoft.com/office/drawing/2014/main" id="{BB358E9F-D728-445A-B3D2-9B8FFBB03C3F}"/>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56" name="Freihandform: Form 55">
              <a:extLst>
                <a:ext uri="{FF2B5EF4-FFF2-40B4-BE49-F238E27FC236}">
                  <a16:creationId xmlns:a16="http://schemas.microsoft.com/office/drawing/2014/main" id="{5C32CF51-24F3-4AD2-8093-FA9545214E84}"/>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57" name="Freihandform: Form 56">
              <a:extLst>
                <a:ext uri="{FF2B5EF4-FFF2-40B4-BE49-F238E27FC236}">
                  <a16:creationId xmlns:a16="http://schemas.microsoft.com/office/drawing/2014/main" id="{73A5751F-80DD-4A5F-B513-5A501B5D75D3}"/>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58" name="Freihandform: Form 57">
              <a:extLst>
                <a:ext uri="{FF2B5EF4-FFF2-40B4-BE49-F238E27FC236}">
                  <a16:creationId xmlns:a16="http://schemas.microsoft.com/office/drawing/2014/main" id="{59256772-DA8A-40AC-9507-D09D9C651D55}"/>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59" name="Freihandform: Form 58">
              <a:extLst>
                <a:ext uri="{FF2B5EF4-FFF2-40B4-BE49-F238E27FC236}">
                  <a16:creationId xmlns:a16="http://schemas.microsoft.com/office/drawing/2014/main" id="{076B3584-3CA8-4873-89CD-54B0065F64D9}"/>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60" name="Freihandform: Form 59">
              <a:extLst>
                <a:ext uri="{FF2B5EF4-FFF2-40B4-BE49-F238E27FC236}">
                  <a16:creationId xmlns:a16="http://schemas.microsoft.com/office/drawing/2014/main" id="{55250F10-67AB-4224-88BB-032A67B23CFF}"/>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61" name="Freihandform: Form 60">
              <a:extLst>
                <a:ext uri="{FF2B5EF4-FFF2-40B4-BE49-F238E27FC236}">
                  <a16:creationId xmlns:a16="http://schemas.microsoft.com/office/drawing/2014/main" id="{0AF39719-34C0-435D-B6EF-F07767D1CA0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62" name="Freihandform: Form 61">
              <a:extLst>
                <a:ext uri="{FF2B5EF4-FFF2-40B4-BE49-F238E27FC236}">
                  <a16:creationId xmlns:a16="http://schemas.microsoft.com/office/drawing/2014/main" id="{47EB2439-FEA7-4286-8CEA-E3F32503909B}"/>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63" name="Freihandform: Form 62">
              <a:extLst>
                <a:ext uri="{FF2B5EF4-FFF2-40B4-BE49-F238E27FC236}">
                  <a16:creationId xmlns:a16="http://schemas.microsoft.com/office/drawing/2014/main" id="{DC191E8D-F6C2-425C-8492-7EE3247AEAEC}"/>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5" name="Date Placeholder 4">
            <a:extLst>
              <a:ext uri="{FF2B5EF4-FFF2-40B4-BE49-F238E27FC236}">
                <a16:creationId xmlns:a16="http://schemas.microsoft.com/office/drawing/2014/main" id="{DF346F8E-BB6D-4444-BD24-9CF93936B9AB}"/>
              </a:ext>
            </a:extLst>
          </p:cNvPr>
          <p:cNvSpPr>
            <a:spLocks noGrp="1"/>
          </p:cNvSpPr>
          <p:nvPr>
            <p:ph type="dt" sz="half" idx="21"/>
          </p:nvPr>
        </p:nvSpPr>
        <p:spPr/>
        <p:txBody>
          <a:bodyPr/>
          <a:lstStyle>
            <a:lvl1pPr>
              <a:defRPr>
                <a:solidFill>
                  <a:schemeClr val="bg1"/>
                </a:solidFill>
              </a:defRPr>
            </a:lvl1pPr>
          </a:lstStyle>
          <a:p>
            <a:fld id="{66C2040F-711E-4AF5-8C8B-62541C05085E}" type="datetime4">
              <a:rPr lang="en-US" smtClean="0"/>
              <a:t>May 24, 2022</a:t>
            </a:fld>
            <a:endParaRPr lang="en-US"/>
          </a:p>
        </p:txBody>
      </p:sp>
      <p:sp>
        <p:nvSpPr>
          <p:cNvPr id="6" name="Footer Placeholder 5">
            <a:extLst>
              <a:ext uri="{FF2B5EF4-FFF2-40B4-BE49-F238E27FC236}">
                <a16:creationId xmlns:a16="http://schemas.microsoft.com/office/drawing/2014/main" id="{19C5E336-C5A8-4B1B-83BD-1E378B4B9694}"/>
              </a:ext>
            </a:extLst>
          </p:cNvPr>
          <p:cNvSpPr>
            <a:spLocks noGrp="1"/>
          </p:cNvSpPr>
          <p:nvPr>
            <p:ph type="ftr" sz="quarter" idx="22"/>
          </p:nvPr>
        </p:nvSpPr>
        <p:spPr/>
        <p:txBody>
          <a:bodyPr/>
          <a:lstStyle/>
          <a:p>
            <a:r>
              <a:rPr lang="en-US"/>
              <a:t>RESTRICTED</a:t>
            </a:r>
          </a:p>
        </p:txBody>
      </p:sp>
      <p:sp>
        <p:nvSpPr>
          <p:cNvPr id="8" name="Slide Number Placeholder 7">
            <a:extLst>
              <a:ext uri="{FF2B5EF4-FFF2-40B4-BE49-F238E27FC236}">
                <a16:creationId xmlns:a16="http://schemas.microsoft.com/office/drawing/2014/main" id="{D6A90AF5-0F84-4BAD-BA74-8D66E3174F1C}"/>
              </a:ext>
            </a:extLst>
          </p:cNvPr>
          <p:cNvSpPr>
            <a:spLocks noGrp="1"/>
          </p:cNvSpPr>
          <p:nvPr>
            <p:ph type="sldNum" sz="quarter" idx="23"/>
          </p:nvPr>
        </p:nvSpPr>
        <p:spPr/>
        <p:txBody>
          <a:bodyPr/>
          <a:lstStyle>
            <a:lvl1pPr>
              <a:defRPr>
                <a:solidFill>
                  <a:schemeClr val="bg1"/>
                </a:solidFill>
              </a:defRPr>
            </a:lvl1pPr>
          </a:lstStyle>
          <a:p>
            <a:fld id="{9BA64535-EB95-46A3-946F-02B63C705F51}" type="slidenum">
              <a:rPr lang="en-US" smtClean="0"/>
              <a:t>‹#›</a:t>
            </a:fld>
            <a:endParaRPr lang="en-US"/>
          </a:p>
        </p:txBody>
      </p:sp>
      <p:sp>
        <p:nvSpPr>
          <p:cNvPr id="34" name="Title 1">
            <a:extLst>
              <a:ext uri="{FF2B5EF4-FFF2-40B4-BE49-F238E27FC236}">
                <a16:creationId xmlns:a16="http://schemas.microsoft.com/office/drawing/2014/main" id="{ABCC22AB-A84A-4670-BE4B-CB6436DF952E}"/>
              </a:ext>
            </a:extLst>
          </p:cNvPr>
          <p:cNvSpPr>
            <a:spLocks noGrp="1"/>
          </p:cNvSpPr>
          <p:nvPr>
            <p:ph type="title"/>
          </p:nvPr>
        </p:nvSpPr>
        <p:spPr>
          <a:xfrm>
            <a:off x="2316000" y="1737880"/>
            <a:ext cx="9000000" cy="4320000"/>
          </a:xfrm>
        </p:spPr>
        <p:txBody>
          <a:bodyPr vert="horz" lIns="0" tIns="0" rIns="0" bIns="0" rtlCol="0">
            <a:noAutofit/>
          </a:bodyPr>
          <a:lstStyle>
            <a:lvl1pPr>
              <a:defRPr lang="en-US" sz="3600" dirty="0">
                <a:ln w="12700">
                  <a:noFill/>
                </a:ln>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cxnSp>
        <p:nvCxnSpPr>
          <p:cNvPr id="35" name="Line">
            <a:extLst>
              <a:ext uri="{FF2B5EF4-FFF2-40B4-BE49-F238E27FC236}">
                <a16:creationId xmlns:a16="http://schemas.microsoft.com/office/drawing/2014/main" id="{27F0C67A-8316-4A21-8664-B7650D6F4BE5}"/>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208347"/>
      </p:ext>
    </p:extLst>
  </p:cSld>
  <p:clrMapOvr>
    <a:masterClrMapping/>
  </p:clrMapOvr>
  <p:hf hdr="0"/>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p:cSld name="Quote 3">
    <p:spTree>
      <p:nvGrpSpPr>
        <p:cNvPr id="1" name=""/>
        <p:cNvGrpSpPr/>
        <p:nvPr/>
      </p:nvGrpSpPr>
      <p:grpSpPr>
        <a:xfrm>
          <a:off x="0" y="0"/>
          <a:ext cx="0" cy="0"/>
          <a:chOff x="0" y="0"/>
          <a:chExt cx="0" cy="0"/>
        </a:xfrm>
      </p:grpSpPr>
      <p:sp>
        <p:nvSpPr>
          <p:cNvPr id="3" name="Picture">
            <a:extLst>
              <a:ext uri="{FF2B5EF4-FFF2-40B4-BE49-F238E27FC236}">
                <a16:creationId xmlns:a16="http://schemas.microsoft.com/office/drawing/2014/main" id="{33FFF937-44AE-4B4E-9CD0-AB168013E8C2}"/>
              </a:ext>
            </a:extLst>
          </p:cNvPr>
          <p:cNvSpPr>
            <a:spLocks noGrp="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r>
              <a:rPr lang="en-US" dirty="0"/>
              <a:t>Picture</a:t>
            </a:r>
          </a:p>
        </p:txBody>
      </p:sp>
      <p:sp>
        <p:nvSpPr>
          <p:cNvPr id="14" name="Title 13">
            <a:extLst>
              <a:ext uri="{FF2B5EF4-FFF2-40B4-BE49-F238E27FC236}">
                <a16:creationId xmlns:a16="http://schemas.microsoft.com/office/drawing/2014/main" id="{178042D7-6057-4D57-9800-A998C6BA9F85}"/>
              </a:ext>
            </a:extLst>
          </p:cNvPr>
          <p:cNvSpPr>
            <a:spLocks noGrp="1"/>
          </p:cNvSpPr>
          <p:nvPr>
            <p:ph type="title"/>
          </p:nvPr>
        </p:nvSpPr>
        <p:spPr bwMode="gray">
          <a:xfrm>
            <a:off x="6276000" y="0"/>
            <a:ext cx="5916000" cy="6026400"/>
          </a:xfrm>
          <a:custGeom>
            <a:avLst/>
            <a:gdLst>
              <a:gd name="connsiteX0" fmla="*/ 0 w 5916000"/>
              <a:gd name="connsiteY0" fmla="*/ 0 h 6026400"/>
              <a:gd name="connsiteX1" fmla="*/ 5916000 w 5916000"/>
              <a:gd name="connsiteY1" fmla="*/ 0 h 6026400"/>
              <a:gd name="connsiteX2" fmla="*/ 5916000 w 5916000"/>
              <a:gd name="connsiteY2" fmla="*/ 6026400 h 6026400"/>
              <a:gd name="connsiteX3" fmla="*/ 514240 w 5916000"/>
              <a:gd name="connsiteY3" fmla="*/ 6026400 h 6026400"/>
              <a:gd name="connsiteX4" fmla="*/ 0 w 5916000"/>
              <a:gd name="connsiteY4" fmla="*/ 5512160 h 602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00" h="6026400">
                <a:moveTo>
                  <a:pt x="0" y="0"/>
                </a:moveTo>
                <a:lnTo>
                  <a:pt x="5916000" y="0"/>
                </a:lnTo>
                <a:lnTo>
                  <a:pt x="5916000" y="6026400"/>
                </a:lnTo>
                <a:lnTo>
                  <a:pt x="514240" y="6026400"/>
                </a:lnTo>
                <a:lnTo>
                  <a:pt x="0" y="5512160"/>
                </a:lnTo>
                <a:close/>
              </a:path>
            </a:pathLst>
          </a:custGeom>
          <a:solidFill>
            <a:srgbClr val="FFFFFF"/>
          </a:solidFill>
        </p:spPr>
        <p:txBody>
          <a:bodyPr vert="horz" wrap="square" lIns="540000" tIns="1692000" rIns="874800" bIns="0" rtlCol="0">
            <a:noAutofit/>
          </a:bodyPr>
          <a:lstStyle>
            <a:lvl1pPr>
              <a:defRPr lang="en-US" sz="3600" dirty="0">
                <a:ln w="12700">
                  <a:noFill/>
                </a:ln>
                <a:solidFill>
                  <a:schemeClr val="tx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sp>
        <p:nvSpPr>
          <p:cNvPr id="38" name="Quotation 1">
            <a:extLst>
              <a:ext uri="{FF2B5EF4-FFF2-40B4-BE49-F238E27FC236}">
                <a16:creationId xmlns:a16="http://schemas.microsoft.com/office/drawing/2014/main" id="{E8EDED51-C27A-49B7-8D0C-F959AE75DC3B}"/>
              </a:ext>
            </a:extLst>
          </p:cNvPr>
          <p:cNvSpPr>
            <a:spLocks noGrp="1" noChangeAspect="1"/>
          </p:cNvSpPr>
          <p:nvPr>
            <p:ph type="body" sz="quarter" idx="22" hasCustomPrompt="1"/>
          </p:nvPr>
        </p:nvSpPr>
        <p:spPr bwMode="gray">
          <a:xfrm>
            <a:off x="6837049" y="438028"/>
            <a:ext cx="466859" cy="847602"/>
          </a:xfrm>
          <a:custGeom>
            <a:avLst/>
            <a:gdLst>
              <a:gd name="connsiteX0" fmla="*/ 0 w 466798"/>
              <a:gd name="connsiteY0" fmla="*/ 0 h 847602"/>
              <a:gd name="connsiteX1" fmla="*/ 466798 w 466798"/>
              <a:gd name="connsiteY1" fmla="*/ 0 h 847602"/>
              <a:gd name="connsiteX2" fmla="*/ 466798 w 466798"/>
              <a:gd name="connsiteY2" fmla="*/ 347973 h 847602"/>
              <a:gd name="connsiteX3" fmla="*/ 384170 w 466798"/>
              <a:gd name="connsiteY3" fmla="*/ 651801 h 847602"/>
              <a:gd name="connsiteX4" fmla="*/ 101945 w 466798"/>
              <a:gd name="connsiteY4" fmla="*/ 847602 h 847602"/>
              <a:gd name="connsiteX5" fmla="*/ 0 w 466798"/>
              <a:gd name="connsiteY5" fmla="*/ 662709 h 847602"/>
              <a:gd name="connsiteX6" fmla="*/ 171160 w 466798"/>
              <a:gd name="connsiteY6" fmla="*/ 551044 h 847602"/>
              <a:gd name="connsiteX7" fmla="*/ 223206 w 466798"/>
              <a:gd name="connsiteY7" fmla="*/ 419646 h 847602"/>
              <a:gd name="connsiteX8" fmla="*/ 0 w 466798"/>
              <a:gd name="connsiteY8" fmla="*/ 419646 h 847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798" h="847602">
                <a:moveTo>
                  <a:pt x="0" y="0"/>
                </a:moveTo>
                <a:lnTo>
                  <a:pt x="466798" y="0"/>
                </a:lnTo>
                <a:lnTo>
                  <a:pt x="466798" y="347973"/>
                </a:lnTo>
                <a:cubicBezTo>
                  <a:pt x="466798" y="476084"/>
                  <a:pt x="439255" y="577359"/>
                  <a:pt x="384170" y="651801"/>
                </a:cubicBezTo>
                <a:cubicBezTo>
                  <a:pt x="329084" y="726244"/>
                  <a:pt x="235009" y="791510"/>
                  <a:pt x="101945" y="847602"/>
                </a:cubicBezTo>
                <a:lnTo>
                  <a:pt x="0" y="662709"/>
                </a:lnTo>
                <a:cubicBezTo>
                  <a:pt x="82986" y="625314"/>
                  <a:pt x="140040" y="588092"/>
                  <a:pt x="171160" y="551044"/>
                </a:cubicBezTo>
                <a:cubicBezTo>
                  <a:pt x="202280" y="513996"/>
                  <a:pt x="219629" y="470197"/>
                  <a:pt x="223206" y="419646"/>
                </a:cubicBezTo>
                <a:lnTo>
                  <a:pt x="0" y="419646"/>
                </a:lnTo>
                <a:close/>
              </a:path>
            </a:pathLst>
          </a:custGeom>
          <a:ln w="12700">
            <a:solidFill>
              <a:schemeClr val="tx1"/>
            </a:solidFill>
          </a:ln>
        </p:spPr>
        <p:txBody>
          <a:bodyPr wrap="square">
            <a:noAutofit/>
          </a:bodyPr>
          <a:lstStyle>
            <a:lvl1pPr marL="0" indent="0">
              <a:buNone/>
              <a:defRPr>
                <a:noFill/>
              </a:defRPr>
            </a:lvl1pPr>
          </a:lstStyle>
          <a:p>
            <a:pPr lvl="0"/>
            <a:r>
              <a:rPr lang="en-US" dirty="0"/>
              <a:t> </a:t>
            </a:r>
          </a:p>
        </p:txBody>
      </p:sp>
      <p:sp>
        <p:nvSpPr>
          <p:cNvPr id="41" name="Quotation 2">
            <a:extLst>
              <a:ext uri="{FF2B5EF4-FFF2-40B4-BE49-F238E27FC236}">
                <a16:creationId xmlns:a16="http://schemas.microsoft.com/office/drawing/2014/main" id="{4646272C-4E26-4B51-84DF-7ED481AF7A98}"/>
              </a:ext>
            </a:extLst>
          </p:cNvPr>
          <p:cNvSpPr>
            <a:spLocks noGrp="1" noChangeAspect="1"/>
          </p:cNvSpPr>
          <p:nvPr>
            <p:ph type="body" sz="quarter" idx="23" hasCustomPrompt="1"/>
          </p:nvPr>
        </p:nvSpPr>
        <p:spPr bwMode="gray">
          <a:xfrm>
            <a:off x="7381182" y="438028"/>
            <a:ext cx="466859" cy="847602"/>
          </a:xfrm>
          <a:custGeom>
            <a:avLst/>
            <a:gdLst>
              <a:gd name="connsiteX0" fmla="*/ 0 w 466798"/>
              <a:gd name="connsiteY0" fmla="*/ 0 h 847602"/>
              <a:gd name="connsiteX1" fmla="*/ 466798 w 466798"/>
              <a:gd name="connsiteY1" fmla="*/ 0 h 847602"/>
              <a:gd name="connsiteX2" fmla="*/ 466798 w 466798"/>
              <a:gd name="connsiteY2" fmla="*/ 347973 h 847602"/>
              <a:gd name="connsiteX3" fmla="*/ 384170 w 466798"/>
              <a:gd name="connsiteY3" fmla="*/ 651801 h 847602"/>
              <a:gd name="connsiteX4" fmla="*/ 101945 w 466798"/>
              <a:gd name="connsiteY4" fmla="*/ 847602 h 847602"/>
              <a:gd name="connsiteX5" fmla="*/ 0 w 466798"/>
              <a:gd name="connsiteY5" fmla="*/ 662709 h 847602"/>
              <a:gd name="connsiteX6" fmla="*/ 171160 w 466798"/>
              <a:gd name="connsiteY6" fmla="*/ 551044 h 847602"/>
              <a:gd name="connsiteX7" fmla="*/ 223206 w 466798"/>
              <a:gd name="connsiteY7" fmla="*/ 419646 h 847602"/>
              <a:gd name="connsiteX8" fmla="*/ 0 w 466798"/>
              <a:gd name="connsiteY8" fmla="*/ 419646 h 847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798" h="847602">
                <a:moveTo>
                  <a:pt x="0" y="0"/>
                </a:moveTo>
                <a:lnTo>
                  <a:pt x="466798" y="0"/>
                </a:lnTo>
                <a:lnTo>
                  <a:pt x="466798" y="347973"/>
                </a:lnTo>
                <a:cubicBezTo>
                  <a:pt x="466798" y="476084"/>
                  <a:pt x="439255" y="577359"/>
                  <a:pt x="384170" y="651801"/>
                </a:cubicBezTo>
                <a:cubicBezTo>
                  <a:pt x="329084" y="726244"/>
                  <a:pt x="235009" y="791510"/>
                  <a:pt x="101945" y="847602"/>
                </a:cubicBezTo>
                <a:lnTo>
                  <a:pt x="0" y="662709"/>
                </a:lnTo>
                <a:cubicBezTo>
                  <a:pt x="82986" y="625314"/>
                  <a:pt x="140040" y="588092"/>
                  <a:pt x="171160" y="551044"/>
                </a:cubicBezTo>
                <a:cubicBezTo>
                  <a:pt x="202280" y="513996"/>
                  <a:pt x="219629" y="470197"/>
                  <a:pt x="223206" y="419646"/>
                </a:cubicBezTo>
                <a:lnTo>
                  <a:pt x="0" y="419646"/>
                </a:lnTo>
                <a:close/>
              </a:path>
            </a:pathLst>
          </a:custGeom>
          <a:ln w="12700">
            <a:solidFill>
              <a:schemeClr val="tx1"/>
            </a:solidFill>
          </a:ln>
        </p:spPr>
        <p:txBody>
          <a:bodyPr wrap="square">
            <a:noAutofit/>
          </a:bodyPr>
          <a:lstStyle>
            <a:lvl1pPr marL="0" indent="0">
              <a:buNone/>
              <a:defRPr>
                <a:noFill/>
              </a:defRPr>
            </a:lvl1pPr>
          </a:lstStyle>
          <a:p>
            <a:pPr lvl="0"/>
            <a:r>
              <a:rPr lang="en-US" dirty="0"/>
              <a:t> </a:t>
            </a:r>
          </a:p>
        </p:txBody>
      </p:sp>
      <p:sp>
        <p:nvSpPr>
          <p:cNvPr id="6" name="Date Placeholder 5">
            <a:extLst>
              <a:ext uri="{FF2B5EF4-FFF2-40B4-BE49-F238E27FC236}">
                <a16:creationId xmlns:a16="http://schemas.microsoft.com/office/drawing/2014/main" id="{6AF64654-DE07-4894-942B-B4B993ED24BD}"/>
              </a:ext>
            </a:extLst>
          </p:cNvPr>
          <p:cNvSpPr>
            <a:spLocks noGrp="1"/>
          </p:cNvSpPr>
          <p:nvPr>
            <p:ph type="dt" sz="half" idx="24"/>
          </p:nvPr>
        </p:nvSpPr>
        <p:spPr/>
        <p:txBody>
          <a:bodyPr/>
          <a:lstStyle>
            <a:lvl1pPr>
              <a:defRPr>
                <a:solidFill>
                  <a:schemeClr val="bg1"/>
                </a:solidFill>
              </a:defRPr>
            </a:lvl1pPr>
          </a:lstStyle>
          <a:p>
            <a:fld id="{66C2040F-711E-4AF5-8C8B-62541C05085E}" type="datetime4">
              <a:rPr lang="en-US" smtClean="0"/>
              <a:t>May 24, 2022</a:t>
            </a:fld>
            <a:endParaRPr lang="en-US"/>
          </a:p>
        </p:txBody>
      </p:sp>
      <p:sp>
        <p:nvSpPr>
          <p:cNvPr id="7" name="Footer Placeholder 6">
            <a:extLst>
              <a:ext uri="{FF2B5EF4-FFF2-40B4-BE49-F238E27FC236}">
                <a16:creationId xmlns:a16="http://schemas.microsoft.com/office/drawing/2014/main" id="{89001AF8-44E9-4843-A329-ACFA73D64B73}"/>
              </a:ext>
            </a:extLst>
          </p:cNvPr>
          <p:cNvSpPr>
            <a:spLocks noGrp="1"/>
          </p:cNvSpPr>
          <p:nvPr>
            <p:ph type="ftr" sz="quarter" idx="25"/>
          </p:nvPr>
        </p:nvSpPr>
        <p:spPr/>
        <p:txBody>
          <a:bodyPr/>
          <a:lstStyle/>
          <a:p>
            <a:r>
              <a:rPr lang="en-US"/>
              <a:t>RESTRICTED</a:t>
            </a:r>
          </a:p>
        </p:txBody>
      </p:sp>
      <p:sp>
        <p:nvSpPr>
          <p:cNvPr id="8" name="Slide Number Placeholder 7">
            <a:extLst>
              <a:ext uri="{FF2B5EF4-FFF2-40B4-BE49-F238E27FC236}">
                <a16:creationId xmlns:a16="http://schemas.microsoft.com/office/drawing/2014/main" id="{B03CCAC4-D973-4B2C-A5E3-46C57F7CB47B}"/>
              </a:ext>
            </a:extLst>
          </p:cNvPr>
          <p:cNvSpPr>
            <a:spLocks noGrp="1"/>
          </p:cNvSpPr>
          <p:nvPr>
            <p:ph type="sldNum" sz="quarter" idx="26"/>
          </p:nvPr>
        </p:nvSpPr>
        <p:spPr/>
        <p:txBody>
          <a:bodyPr/>
          <a:lstStyle>
            <a:lvl1pPr>
              <a:defRPr>
                <a:solidFill>
                  <a:schemeClr val="bg1"/>
                </a:solidFill>
              </a:defRPr>
            </a:lvl1pPr>
          </a:lstStyle>
          <a:p>
            <a:fld id="{9BA64535-EB95-46A3-946F-02B63C705F51}" type="slidenum">
              <a:rPr lang="en-US" smtClean="0"/>
              <a:t>‹#›</a:t>
            </a:fld>
            <a:endParaRPr lang="en-US"/>
          </a:p>
        </p:txBody>
      </p:sp>
      <p:sp>
        <p:nvSpPr>
          <p:cNvPr id="11" name="Logo">
            <a:extLst>
              <a:ext uri="{FF2B5EF4-FFF2-40B4-BE49-F238E27FC236}">
                <a16:creationId xmlns:a16="http://schemas.microsoft.com/office/drawing/2014/main" id="{1602702C-DAFC-4A40-AFB9-71995F177149}"/>
              </a:ext>
            </a:extLst>
          </p:cNvPr>
          <p:cNvSpPr>
            <a:spLocks noGrp="1" noChangeAspect="1"/>
          </p:cNvSpPr>
          <p:nvPr>
            <p:ph type="body" sz="quarter" idx="27" hasCustomPrompt="1"/>
          </p:nvPr>
        </p:nvSpPr>
        <p:spPr bwMode="white">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
        <p:nvSpPr>
          <p:cNvPr id="12" name="Layer">
            <a:extLst>
              <a:ext uri="{FF2B5EF4-FFF2-40B4-BE49-F238E27FC236}">
                <a16:creationId xmlns:a16="http://schemas.microsoft.com/office/drawing/2014/main" id="{7E26BE02-7562-4997-8CCF-95097A778433}"/>
              </a:ext>
            </a:extLst>
          </p:cNvPr>
          <p:cNvSpPr>
            <a:spLocks noGrp="1" noChangeAspect="1"/>
          </p:cNvSpPr>
          <p:nvPr>
            <p:ph type="body" sz="quarter" idx="20" hasCustomPrompt="1"/>
          </p:nvPr>
        </p:nvSpPr>
        <p:spPr bwMode="black">
          <a:xfrm>
            <a:off x="135931" y="1"/>
            <a:ext cx="529269" cy="6857999"/>
          </a:xfrm>
          <a:blipFill>
            <a:blip r:embed="rId3"/>
            <a:srcRect/>
            <a:stretch>
              <a:fillRect t="-38" b="-38"/>
            </a:stretch>
          </a:blipFill>
        </p:spPr>
        <p:txBody>
          <a:bodyPr/>
          <a:lstStyle>
            <a:lvl1pPr marL="0" indent="0">
              <a:buNone/>
              <a:defRPr>
                <a:noFill/>
              </a:defRPr>
            </a:lvl1pPr>
          </a:lstStyle>
          <a:p>
            <a:pPr lvl="0"/>
            <a:r>
              <a:rPr lang="en-US" dirty="0"/>
              <a:t> </a:t>
            </a:r>
          </a:p>
        </p:txBody>
      </p:sp>
    </p:spTree>
    <p:extLst>
      <p:ext uri="{BB962C8B-B14F-4D97-AF65-F5344CB8AC3E}">
        <p14:creationId xmlns:p14="http://schemas.microsoft.com/office/powerpoint/2010/main" val="3320443059"/>
      </p:ext>
    </p:extLst>
  </p:cSld>
  <p:clrMapOvr>
    <a:masterClrMapping/>
  </p:clrMapOvr>
  <p:hf hdr="0"/>
  <p:extLst>
    <p:ext uri="{DCECCB84-F9BA-43D5-87BE-67443E8EF086}">
      <p15:sldGuideLst xmlns:p15="http://schemas.microsoft.com/office/powerpoint/2012/main"/>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0E392E3-350E-4ACC-9D1E-4479589FA6EE}"/>
              </a:ext>
            </a:extLst>
          </p:cNvPr>
          <p:cNvSpPr>
            <a:spLocks noGrp="1"/>
          </p:cNvSpPr>
          <p:nvPr>
            <p:ph type="dt" sz="half" idx="24"/>
          </p:nvPr>
        </p:nvSpPr>
        <p:spPr/>
        <p:txBody>
          <a:bodyPr/>
          <a:lstStyle>
            <a:lvl1pPr>
              <a:defRPr>
                <a:noFill/>
              </a:defRPr>
            </a:lvl1pPr>
          </a:lstStyle>
          <a:p>
            <a:fld id="{671AE90D-79D5-4EC4-933C-9BB72A2C48B6}" type="datetime4">
              <a:rPr lang="en-US" smtClean="0"/>
              <a:t>May 24, 2022</a:t>
            </a:fld>
            <a:endParaRPr lang="en-US"/>
          </a:p>
        </p:txBody>
      </p:sp>
      <p:sp>
        <p:nvSpPr>
          <p:cNvPr id="7" name="Slide Number Placeholder 6">
            <a:extLst>
              <a:ext uri="{FF2B5EF4-FFF2-40B4-BE49-F238E27FC236}">
                <a16:creationId xmlns:a16="http://schemas.microsoft.com/office/drawing/2014/main" id="{5AC1BC23-C6AA-4217-9761-3A6A300A2170}"/>
              </a:ext>
            </a:extLst>
          </p:cNvPr>
          <p:cNvSpPr>
            <a:spLocks noGrp="1"/>
          </p:cNvSpPr>
          <p:nvPr>
            <p:ph type="sldNum" sz="quarter" idx="26"/>
          </p:nvPr>
        </p:nvSpPr>
        <p:spPr/>
        <p:txBody>
          <a:bodyPr/>
          <a:lstStyle>
            <a:lvl1pPr>
              <a:defRPr>
                <a:noFill/>
              </a:defRPr>
            </a:lvl1pPr>
          </a:lstStyle>
          <a:p>
            <a:fld id="{9BA64535-EB95-46A3-946F-02B63C705F51}" type="slidenum">
              <a:rPr lang="en-US" smtClean="0"/>
              <a:t>‹#›</a:t>
            </a:fld>
            <a:endParaRPr lang="en-US"/>
          </a:p>
        </p:txBody>
      </p:sp>
      <p:sp>
        <p:nvSpPr>
          <p:cNvPr id="24" name="Background Color">
            <a:extLst>
              <a:ext uri="{FF2B5EF4-FFF2-40B4-BE49-F238E27FC236}">
                <a16:creationId xmlns:a16="http://schemas.microsoft.com/office/drawing/2014/main" id="{191A47D9-273A-4E65-8656-6C18111DC187}"/>
              </a:ext>
            </a:extLst>
          </p:cNvPr>
          <p:cNvSpPr>
            <a:spLocks noChangeAspect="1"/>
          </p:cNvSpPr>
          <p:nvPr/>
        </p:nvSpPr>
        <p:spPr bwMode="hidden">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indent="0" algn="ctr">
              <a:lnSpc>
                <a:spcPct val="90000"/>
              </a:lnSpc>
              <a:spcAft>
                <a:spcPts val="1000"/>
              </a:spcAft>
              <a:buFont typeface="Arial" panose="020B0604020202020204" pitchFamily="34" charset="0"/>
              <a:buNone/>
            </a:pPr>
            <a:endParaRPr lang="en-US" sz="1800" dirty="0">
              <a:solidFill>
                <a:schemeClr val="bg1"/>
              </a:solidFill>
            </a:endParaRPr>
          </a:p>
        </p:txBody>
      </p:sp>
      <p:grpSp>
        <p:nvGrpSpPr>
          <p:cNvPr id="169" name="Logo">
            <a:extLst>
              <a:ext uri="{FF2B5EF4-FFF2-40B4-BE49-F238E27FC236}">
                <a16:creationId xmlns:a16="http://schemas.microsoft.com/office/drawing/2014/main" id="{26F13306-A6C7-490A-AB55-61BC2E060F4E}"/>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70" name="Freihandform: Form 169">
              <a:extLst>
                <a:ext uri="{FF2B5EF4-FFF2-40B4-BE49-F238E27FC236}">
                  <a16:creationId xmlns:a16="http://schemas.microsoft.com/office/drawing/2014/main" id="{B8838718-AC47-424E-86DF-20FFC4E48CD6}"/>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1" name="Freihandform: Form 170">
              <a:extLst>
                <a:ext uri="{FF2B5EF4-FFF2-40B4-BE49-F238E27FC236}">
                  <a16:creationId xmlns:a16="http://schemas.microsoft.com/office/drawing/2014/main" id="{CECE7805-DEF4-4951-9EF7-A5399FD2AEC7}"/>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2" name="Freihandform: Form 171">
              <a:extLst>
                <a:ext uri="{FF2B5EF4-FFF2-40B4-BE49-F238E27FC236}">
                  <a16:creationId xmlns:a16="http://schemas.microsoft.com/office/drawing/2014/main" id="{D88396CD-FEB4-48A5-A458-39EE9B5DD374}"/>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3" name="Freihandform: Form 172">
              <a:extLst>
                <a:ext uri="{FF2B5EF4-FFF2-40B4-BE49-F238E27FC236}">
                  <a16:creationId xmlns:a16="http://schemas.microsoft.com/office/drawing/2014/main" id="{F357D90D-5A84-45CE-95BC-E8B75D6E26C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4" name="Freihandform: Form 173">
              <a:extLst>
                <a:ext uri="{FF2B5EF4-FFF2-40B4-BE49-F238E27FC236}">
                  <a16:creationId xmlns:a16="http://schemas.microsoft.com/office/drawing/2014/main" id="{9FAA3488-6FA3-44E6-B6B4-728B3B95043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5" name="Freihandform: Form 174">
              <a:extLst>
                <a:ext uri="{FF2B5EF4-FFF2-40B4-BE49-F238E27FC236}">
                  <a16:creationId xmlns:a16="http://schemas.microsoft.com/office/drawing/2014/main" id="{F6B2A996-2594-4EAC-89C0-73C3B77ED94A}"/>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76" name="Freihandform: Form 175">
              <a:extLst>
                <a:ext uri="{FF2B5EF4-FFF2-40B4-BE49-F238E27FC236}">
                  <a16:creationId xmlns:a16="http://schemas.microsoft.com/office/drawing/2014/main" id="{F9606C85-2283-4B18-A6AB-29E51523EB9E}"/>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77" name="Freihandform: Form 176">
              <a:extLst>
                <a:ext uri="{FF2B5EF4-FFF2-40B4-BE49-F238E27FC236}">
                  <a16:creationId xmlns:a16="http://schemas.microsoft.com/office/drawing/2014/main" id="{611F012B-8241-4B02-A45C-75FA89629730}"/>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78" name="Freihandform: Form 177">
              <a:extLst>
                <a:ext uri="{FF2B5EF4-FFF2-40B4-BE49-F238E27FC236}">
                  <a16:creationId xmlns:a16="http://schemas.microsoft.com/office/drawing/2014/main" id="{69113AB1-E08E-4BFC-9E43-9240614D2EA8}"/>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79" name="Freihandform: Form 178">
              <a:extLst>
                <a:ext uri="{FF2B5EF4-FFF2-40B4-BE49-F238E27FC236}">
                  <a16:creationId xmlns:a16="http://schemas.microsoft.com/office/drawing/2014/main" id="{E9FD3D4F-AD28-417A-8EBD-E7B4594E3E57}"/>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80" name="Freihandform: Form 179">
              <a:extLst>
                <a:ext uri="{FF2B5EF4-FFF2-40B4-BE49-F238E27FC236}">
                  <a16:creationId xmlns:a16="http://schemas.microsoft.com/office/drawing/2014/main" id="{05E38BAA-7E7D-4AA5-A44E-1A0F4F474CB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81" name="Freihandform: Form 180">
              <a:extLst>
                <a:ext uri="{FF2B5EF4-FFF2-40B4-BE49-F238E27FC236}">
                  <a16:creationId xmlns:a16="http://schemas.microsoft.com/office/drawing/2014/main" id="{38EC7386-BEA9-4139-8957-E05315E1AB8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82" name="Freihandform: Form 181">
              <a:extLst>
                <a:ext uri="{FF2B5EF4-FFF2-40B4-BE49-F238E27FC236}">
                  <a16:creationId xmlns:a16="http://schemas.microsoft.com/office/drawing/2014/main" id="{22FC88F0-A766-4C63-87CE-74E6206E2D39}"/>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83" name="Freihandform: Form 182">
              <a:extLst>
                <a:ext uri="{FF2B5EF4-FFF2-40B4-BE49-F238E27FC236}">
                  <a16:creationId xmlns:a16="http://schemas.microsoft.com/office/drawing/2014/main" id="{80603BDD-7350-40BA-9D8B-E1C6C535858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185" name="Headline">
            <a:extLst>
              <a:ext uri="{FF2B5EF4-FFF2-40B4-BE49-F238E27FC236}">
                <a16:creationId xmlns:a16="http://schemas.microsoft.com/office/drawing/2014/main" id="{F3051678-64D9-49CB-81F9-FC57EBA78F4A}"/>
              </a:ext>
            </a:extLst>
          </p:cNvPr>
          <p:cNvSpPr txBox="1">
            <a:spLocks/>
          </p:cNvSpPr>
          <p:nvPr/>
        </p:nvSpPr>
        <p:spPr bwMode="black">
          <a:xfrm>
            <a:off x="875320" y="1727201"/>
            <a:ext cx="4932511" cy="1524687"/>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sz="4800" dirty="0"/>
              <a:t>Partner for positive change</a:t>
            </a:r>
          </a:p>
        </p:txBody>
      </p:sp>
      <p:grpSp>
        <p:nvGrpSpPr>
          <p:cNvPr id="186" name="Points">
            <a:extLst>
              <a:ext uri="{FF2B5EF4-FFF2-40B4-BE49-F238E27FC236}">
                <a16:creationId xmlns:a16="http://schemas.microsoft.com/office/drawing/2014/main" id="{AE759637-1F41-416B-81C2-126E194398B1}"/>
              </a:ext>
            </a:extLst>
          </p:cNvPr>
          <p:cNvGrpSpPr>
            <a:grpSpLocks noChangeAspect="1"/>
          </p:cNvGrpSpPr>
          <p:nvPr/>
        </p:nvGrpSpPr>
        <p:grpSpPr bwMode="black">
          <a:xfrm>
            <a:off x="2804984" y="6463375"/>
            <a:ext cx="8960408" cy="47627"/>
            <a:chOff x="2804619" y="6418386"/>
            <a:chExt cx="8959242" cy="47627"/>
          </a:xfrm>
          <a:solidFill>
            <a:schemeClr val="bg1"/>
          </a:solidFill>
        </p:grpSpPr>
        <p:sp>
          <p:nvSpPr>
            <p:cNvPr id="187" name="Freihandform: Form 186">
              <a:extLst>
                <a:ext uri="{FF2B5EF4-FFF2-40B4-BE49-F238E27FC236}">
                  <a16:creationId xmlns:a16="http://schemas.microsoft.com/office/drawing/2014/main" id="{4BC415F2-DAD7-4776-BB8F-906938AAA63F}"/>
                </a:ext>
              </a:extLst>
            </p:cNvPr>
            <p:cNvSpPr/>
            <p:nvPr/>
          </p:nvSpPr>
          <p:spPr bwMode="black">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88" name="Freihandform: Form 187">
              <a:extLst>
                <a:ext uri="{FF2B5EF4-FFF2-40B4-BE49-F238E27FC236}">
                  <a16:creationId xmlns:a16="http://schemas.microsoft.com/office/drawing/2014/main" id="{1355CDFD-33C4-45AF-BB8E-CE09F295A874}"/>
                </a:ext>
              </a:extLst>
            </p:cNvPr>
            <p:cNvSpPr/>
            <p:nvPr/>
          </p:nvSpPr>
          <p:spPr bwMode="black">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89" name="Freihandform: Form 188">
              <a:extLst>
                <a:ext uri="{FF2B5EF4-FFF2-40B4-BE49-F238E27FC236}">
                  <a16:creationId xmlns:a16="http://schemas.microsoft.com/office/drawing/2014/main" id="{DCFCF53C-39DE-4E9B-85DA-722B08E62DFF}"/>
                </a:ext>
              </a:extLst>
            </p:cNvPr>
            <p:cNvSpPr/>
            <p:nvPr/>
          </p:nvSpPr>
          <p:spPr bwMode="black">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0" name="Freihandform: Form 189">
              <a:extLst>
                <a:ext uri="{FF2B5EF4-FFF2-40B4-BE49-F238E27FC236}">
                  <a16:creationId xmlns:a16="http://schemas.microsoft.com/office/drawing/2014/main" id="{F0ED7444-3BB5-42C6-A476-409ED3B14DB7}"/>
                </a:ext>
              </a:extLst>
            </p:cNvPr>
            <p:cNvSpPr/>
            <p:nvPr/>
          </p:nvSpPr>
          <p:spPr bwMode="black">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1" name="Freihandform: Form 190">
              <a:extLst>
                <a:ext uri="{FF2B5EF4-FFF2-40B4-BE49-F238E27FC236}">
                  <a16:creationId xmlns:a16="http://schemas.microsoft.com/office/drawing/2014/main" id="{67DC6E8F-1700-4876-9968-9C2784707308}"/>
                </a:ext>
              </a:extLst>
            </p:cNvPr>
            <p:cNvSpPr/>
            <p:nvPr/>
          </p:nvSpPr>
          <p:spPr bwMode="black">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2" name="Freihandform: Form 191">
              <a:extLst>
                <a:ext uri="{FF2B5EF4-FFF2-40B4-BE49-F238E27FC236}">
                  <a16:creationId xmlns:a16="http://schemas.microsoft.com/office/drawing/2014/main" id="{7A754631-584C-4DB6-9671-152629DCB134}"/>
                </a:ext>
              </a:extLst>
            </p:cNvPr>
            <p:cNvSpPr/>
            <p:nvPr/>
          </p:nvSpPr>
          <p:spPr bwMode="black">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3" name="Freihandform: Form 192">
              <a:extLst>
                <a:ext uri="{FF2B5EF4-FFF2-40B4-BE49-F238E27FC236}">
                  <a16:creationId xmlns:a16="http://schemas.microsoft.com/office/drawing/2014/main" id="{FBFA571A-65F1-4A57-9559-6F7961AEF43F}"/>
                </a:ext>
              </a:extLst>
            </p:cNvPr>
            <p:cNvSpPr/>
            <p:nvPr/>
          </p:nvSpPr>
          <p:spPr bwMode="black">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51E961FB-A40B-4FD1-88A8-435CEEBF0F6D}"/>
                </a:ext>
              </a:extLst>
            </p:cNvPr>
            <p:cNvSpPr/>
            <p:nvPr/>
          </p:nvSpPr>
          <p:spPr bwMode="black">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E53A273-0C52-487C-8464-E3552051C6BE}"/>
                </a:ext>
              </a:extLst>
            </p:cNvPr>
            <p:cNvSpPr/>
            <p:nvPr/>
          </p:nvSpPr>
          <p:spPr bwMode="black">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7812B33C-E218-424C-B28F-0B429D9ACBF3}"/>
                </a:ext>
              </a:extLst>
            </p:cNvPr>
            <p:cNvSpPr/>
            <p:nvPr/>
          </p:nvSpPr>
          <p:spPr bwMode="black">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6680BB7B-668F-4921-A47D-2B22176CFAC2}"/>
                </a:ext>
              </a:extLst>
            </p:cNvPr>
            <p:cNvSpPr/>
            <p:nvPr/>
          </p:nvSpPr>
          <p:spPr bwMode="black">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08F045BE-C43D-4C6B-86D6-455FF42B3A4E}"/>
                </a:ext>
              </a:extLst>
            </p:cNvPr>
            <p:cNvSpPr/>
            <p:nvPr/>
          </p:nvSpPr>
          <p:spPr bwMode="black">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B4AA09A3-B37A-487F-BC5F-F2F5E11039EC}"/>
                </a:ext>
              </a:extLst>
            </p:cNvPr>
            <p:cNvSpPr/>
            <p:nvPr/>
          </p:nvSpPr>
          <p:spPr bwMode="black">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A18E41DE-1FD7-4666-9CFB-6A9655CAB2DA}"/>
                </a:ext>
              </a:extLst>
            </p:cNvPr>
            <p:cNvSpPr/>
            <p:nvPr/>
          </p:nvSpPr>
          <p:spPr bwMode="black">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242A5766-7A11-4818-BC6F-DA7C14554AF7}"/>
                </a:ext>
              </a:extLst>
            </p:cNvPr>
            <p:cNvSpPr/>
            <p:nvPr/>
          </p:nvSpPr>
          <p:spPr bwMode="black">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B168CEB5-0786-48F0-8FB2-1491C3A5E18F}"/>
                </a:ext>
              </a:extLst>
            </p:cNvPr>
            <p:cNvSpPr/>
            <p:nvPr/>
          </p:nvSpPr>
          <p:spPr bwMode="black">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817329A3-C3B4-4FD3-B70A-7F7FD32D6519}"/>
                </a:ext>
              </a:extLst>
            </p:cNvPr>
            <p:cNvSpPr/>
            <p:nvPr/>
          </p:nvSpPr>
          <p:spPr bwMode="black">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DECF67E3-4ED0-4B01-8182-8B7280CCD765}"/>
                </a:ext>
              </a:extLst>
            </p:cNvPr>
            <p:cNvSpPr/>
            <p:nvPr/>
          </p:nvSpPr>
          <p:spPr bwMode="black">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EB75A6BF-64F7-4BA9-91B4-BCA5393F62B6}"/>
                </a:ext>
              </a:extLst>
            </p:cNvPr>
            <p:cNvSpPr/>
            <p:nvPr/>
          </p:nvSpPr>
          <p:spPr bwMode="black">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sp>
        <p:nvSpPr>
          <p:cNvPr id="207" name="Website">
            <a:hlinkClick r:id="rId2"/>
            <a:extLst>
              <a:ext uri="{FF2B5EF4-FFF2-40B4-BE49-F238E27FC236}">
                <a16:creationId xmlns:a16="http://schemas.microsoft.com/office/drawing/2014/main" id="{7093B60A-36BA-4482-B494-314945DE8D4D}"/>
              </a:ext>
            </a:extLst>
          </p:cNvPr>
          <p:cNvSpPr txBox="1">
            <a:spLocks noChangeAspect="1"/>
          </p:cNvSpPr>
          <p:nvPr/>
        </p:nvSpPr>
        <p:spPr bwMode="black">
          <a:xfrm>
            <a:off x="3620388" y="5700458"/>
            <a:ext cx="2022896" cy="307777"/>
          </a:xfrm>
          <a:prstGeom prst="rect">
            <a:avLst/>
          </a:prstGeom>
          <a:noFill/>
        </p:spPr>
        <p:txBody>
          <a:bodyPr wrap="square" lIns="0" tIns="0" rIns="0" bIns="0" rtlCol="0" anchor="ctr" anchorCtr="0">
            <a:spAutoFit/>
          </a:bodyPr>
          <a:lstStyle/>
          <a:p>
            <a:r>
              <a:rPr lang="en-GB" sz="2000" b="1" dirty="0">
                <a:solidFill>
                  <a:schemeClr val="bg1"/>
                </a:solidFill>
              </a:rPr>
              <a:t>mogroup.com</a:t>
            </a:r>
          </a:p>
        </p:txBody>
      </p:sp>
      <p:sp>
        <p:nvSpPr>
          <p:cNvPr id="208" name="Facebook">
            <a:hlinkClick r:id="rId3"/>
            <a:extLst>
              <a:ext uri="{FF2B5EF4-FFF2-40B4-BE49-F238E27FC236}">
                <a16:creationId xmlns:a16="http://schemas.microsoft.com/office/drawing/2014/main" id="{A265619C-71D0-4B32-AEDA-E1A29B14421D}"/>
              </a:ext>
            </a:extLst>
          </p:cNvPr>
          <p:cNvSpPr>
            <a:spLocks noChangeAspect="1" noEditPoints="1"/>
          </p:cNvSpPr>
          <p:nvPr/>
        </p:nvSpPr>
        <p:spPr bwMode="black">
          <a:xfrm>
            <a:off x="1324157" y="5679148"/>
            <a:ext cx="348902" cy="350397"/>
          </a:xfrm>
          <a:custGeom>
            <a:avLst/>
            <a:gdLst>
              <a:gd name="T0" fmla="*/ 231 w 385"/>
              <a:gd name="T1" fmla="*/ 160 h 385"/>
              <a:gd name="T2" fmla="*/ 227 w 385"/>
              <a:gd name="T3" fmla="*/ 193 h 385"/>
              <a:gd name="T4" fmla="*/ 201 w 385"/>
              <a:gd name="T5" fmla="*/ 193 h 385"/>
              <a:gd name="T6" fmla="*/ 201 w 385"/>
              <a:gd name="T7" fmla="*/ 195 h 385"/>
              <a:gd name="T8" fmla="*/ 201 w 385"/>
              <a:gd name="T9" fmla="*/ 286 h 385"/>
              <a:gd name="T10" fmla="*/ 201 w 385"/>
              <a:gd name="T11" fmla="*/ 289 h 385"/>
              <a:gd name="T12" fmla="*/ 164 w 385"/>
              <a:gd name="T13" fmla="*/ 289 h 385"/>
              <a:gd name="T14" fmla="*/ 165 w 385"/>
              <a:gd name="T15" fmla="*/ 287 h 385"/>
              <a:gd name="T16" fmla="*/ 165 w 385"/>
              <a:gd name="T17" fmla="*/ 195 h 385"/>
              <a:gd name="T18" fmla="*/ 165 w 385"/>
              <a:gd name="T19" fmla="*/ 193 h 385"/>
              <a:gd name="T20" fmla="*/ 141 w 385"/>
              <a:gd name="T21" fmla="*/ 193 h 385"/>
              <a:gd name="T22" fmla="*/ 141 w 385"/>
              <a:gd name="T23" fmla="*/ 160 h 385"/>
              <a:gd name="T24" fmla="*/ 165 w 385"/>
              <a:gd name="T25" fmla="*/ 160 h 385"/>
              <a:gd name="T26" fmla="*/ 165 w 385"/>
              <a:gd name="T27" fmla="*/ 156 h 385"/>
              <a:gd name="T28" fmla="*/ 165 w 385"/>
              <a:gd name="T29" fmla="*/ 130 h 385"/>
              <a:gd name="T30" fmla="*/ 171 w 385"/>
              <a:gd name="T31" fmla="*/ 110 h 385"/>
              <a:gd name="T32" fmla="*/ 194 w 385"/>
              <a:gd name="T33" fmla="*/ 97 h 385"/>
              <a:gd name="T34" fmla="*/ 197 w 385"/>
              <a:gd name="T35" fmla="*/ 96 h 385"/>
              <a:gd name="T36" fmla="*/ 231 w 385"/>
              <a:gd name="T37" fmla="*/ 96 h 385"/>
              <a:gd name="T38" fmla="*/ 230 w 385"/>
              <a:gd name="T39" fmla="*/ 125 h 385"/>
              <a:gd name="T40" fmla="*/ 230 w 385"/>
              <a:gd name="T41" fmla="*/ 129 h 385"/>
              <a:gd name="T42" fmla="*/ 227 w 385"/>
              <a:gd name="T43" fmla="*/ 130 h 385"/>
              <a:gd name="T44" fmla="*/ 211 w 385"/>
              <a:gd name="T45" fmla="*/ 130 h 385"/>
              <a:gd name="T46" fmla="*/ 201 w 385"/>
              <a:gd name="T47" fmla="*/ 140 h 385"/>
              <a:gd name="T48" fmla="*/ 201 w 385"/>
              <a:gd name="T49" fmla="*/ 160 h 385"/>
              <a:gd name="T50" fmla="*/ 231 w 385"/>
              <a:gd name="T51" fmla="*/ 160 h 385"/>
              <a:gd name="T52" fmla="*/ 192 w 385"/>
              <a:gd name="T53" fmla="*/ 0 h 385"/>
              <a:gd name="T54" fmla="*/ 0 w 385"/>
              <a:gd name="T55" fmla="*/ 193 h 385"/>
              <a:gd name="T56" fmla="*/ 192 w 385"/>
              <a:gd name="T57" fmla="*/ 385 h 385"/>
              <a:gd name="T58" fmla="*/ 385 w 385"/>
              <a:gd name="T59" fmla="*/ 193 h 385"/>
              <a:gd name="T60" fmla="*/ 192 w 385"/>
              <a:gd name="T6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5" h="385">
                <a:moveTo>
                  <a:pt x="231" y="160"/>
                </a:moveTo>
                <a:cubicBezTo>
                  <a:pt x="229" y="171"/>
                  <a:pt x="228" y="181"/>
                  <a:pt x="227" y="193"/>
                </a:cubicBezTo>
                <a:cubicBezTo>
                  <a:pt x="201" y="193"/>
                  <a:pt x="201" y="193"/>
                  <a:pt x="201" y="193"/>
                </a:cubicBezTo>
                <a:cubicBezTo>
                  <a:pt x="201" y="194"/>
                  <a:pt x="201" y="195"/>
                  <a:pt x="201" y="195"/>
                </a:cubicBezTo>
                <a:cubicBezTo>
                  <a:pt x="201" y="226"/>
                  <a:pt x="201" y="256"/>
                  <a:pt x="201" y="286"/>
                </a:cubicBezTo>
                <a:cubicBezTo>
                  <a:pt x="201" y="287"/>
                  <a:pt x="201" y="288"/>
                  <a:pt x="201" y="289"/>
                </a:cubicBezTo>
                <a:cubicBezTo>
                  <a:pt x="164" y="289"/>
                  <a:pt x="164" y="289"/>
                  <a:pt x="164" y="289"/>
                </a:cubicBezTo>
                <a:cubicBezTo>
                  <a:pt x="165" y="288"/>
                  <a:pt x="165" y="287"/>
                  <a:pt x="165" y="287"/>
                </a:cubicBezTo>
                <a:cubicBezTo>
                  <a:pt x="165" y="256"/>
                  <a:pt x="165" y="226"/>
                  <a:pt x="165" y="195"/>
                </a:cubicBezTo>
                <a:cubicBezTo>
                  <a:pt x="165" y="195"/>
                  <a:pt x="165" y="194"/>
                  <a:pt x="165" y="193"/>
                </a:cubicBezTo>
                <a:cubicBezTo>
                  <a:pt x="141" y="193"/>
                  <a:pt x="141" y="193"/>
                  <a:pt x="141" y="193"/>
                </a:cubicBezTo>
                <a:cubicBezTo>
                  <a:pt x="141" y="160"/>
                  <a:pt x="141" y="160"/>
                  <a:pt x="141" y="160"/>
                </a:cubicBezTo>
                <a:cubicBezTo>
                  <a:pt x="165" y="160"/>
                  <a:pt x="165" y="160"/>
                  <a:pt x="165" y="160"/>
                </a:cubicBezTo>
                <a:cubicBezTo>
                  <a:pt x="165" y="158"/>
                  <a:pt x="165" y="157"/>
                  <a:pt x="165" y="156"/>
                </a:cubicBezTo>
                <a:cubicBezTo>
                  <a:pt x="165" y="147"/>
                  <a:pt x="165" y="139"/>
                  <a:pt x="165" y="130"/>
                </a:cubicBezTo>
                <a:cubicBezTo>
                  <a:pt x="165" y="123"/>
                  <a:pt x="167" y="116"/>
                  <a:pt x="171" y="110"/>
                </a:cubicBezTo>
                <a:cubicBezTo>
                  <a:pt x="176" y="102"/>
                  <a:pt x="185" y="98"/>
                  <a:pt x="194" y="97"/>
                </a:cubicBezTo>
                <a:cubicBezTo>
                  <a:pt x="195" y="97"/>
                  <a:pt x="196" y="97"/>
                  <a:pt x="197" y="96"/>
                </a:cubicBezTo>
                <a:cubicBezTo>
                  <a:pt x="231" y="96"/>
                  <a:pt x="231" y="96"/>
                  <a:pt x="231" y="96"/>
                </a:cubicBezTo>
                <a:cubicBezTo>
                  <a:pt x="231" y="106"/>
                  <a:pt x="230" y="115"/>
                  <a:pt x="230" y="125"/>
                </a:cubicBezTo>
                <a:cubicBezTo>
                  <a:pt x="230" y="126"/>
                  <a:pt x="230" y="128"/>
                  <a:pt x="230" y="129"/>
                </a:cubicBezTo>
                <a:cubicBezTo>
                  <a:pt x="229" y="129"/>
                  <a:pt x="228" y="130"/>
                  <a:pt x="227" y="130"/>
                </a:cubicBezTo>
                <a:cubicBezTo>
                  <a:pt x="222" y="130"/>
                  <a:pt x="216" y="129"/>
                  <a:pt x="211" y="130"/>
                </a:cubicBezTo>
                <a:cubicBezTo>
                  <a:pt x="203" y="130"/>
                  <a:pt x="201" y="133"/>
                  <a:pt x="201" y="140"/>
                </a:cubicBezTo>
                <a:cubicBezTo>
                  <a:pt x="201" y="146"/>
                  <a:pt x="201" y="153"/>
                  <a:pt x="201" y="160"/>
                </a:cubicBezTo>
                <a:lnTo>
                  <a:pt x="231" y="160"/>
                </a:lnTo>
                <a:close/>
                <a:moveTo>
                  <a:pt x="192" y="0"/>
                </a:moveTo>
                <a:cubicBezTo>
                  <a:pt x="86" y="0"/>
                  <a:pt x="0" y="86"/>
                  <a:pt x="0" y="193"/>
                </a:cubicBezTo>
                <a:cubicBezTo>
                  <a:pt x="0" y="299"/>
                  <a:pt x="86" y="385"/>
                  <a:pt x="192" y="385"/>
                </a:cubicBezTo>
                <a:cubicBezTo>
                  <a:pt x="298" y="385"/>
                  <a:pt x="385" y="299"/>
                  <a:pt x="385" y="193"/>
                </a:cubicBezTo>
                <a:cubicBezTo>
                  <a:pt x="385"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sp>
        <p:nvSpPr>
          <p:cNvPr id="209" name="Twitter">
            <a:hlinkClick r:id="rId4"/>
            <a:extLst>
              <a:ext uri="{FF2B5EF4-FFF2-40B4-BE49-F238E27FC236}">
                <a16:creationId xmlns:a16="http://schemas.microsoft.com/office/drawing/2014/main" id="{C1D530BE-BED6-4A9E-8ECD-879ACA2131A3}"/>
              </a:ext>
            </a:extLst>
          </p:cNvPr>
          <p:cNvSpPr>
            <a:spLocks noChangeAspect="1" noEditPoints="1"/>
          </p:cNvSpPr>
          <p:nvPr/>
        </p:nvSpPr>
        <p:spPr bwMode="black">
          <a:xfrm>
            <a:off x="1772993" y="5679148"/>
            <a:ext cx="348043" cy="350397"/>
          </a:xfrm>
          <a:custGeom>
            <a:avLst/>
            <a:gdLst>
              <a:gd name="T0" fmla="*/ 274 w 384"/>
              <a:gd name="T1" fmla="*/ 158 h 385"/>
              <a:gd name="T2" fmla="*/ 270 w 384"/>
              <a:gd name="T3" fmla="*/ 166 h 385"/>
              <a:gd name="T4" fmla="*/ 201 w 384"/>
              <a:gd name="T5" fmla="*/ 265 h 385"/>
              <a:gd name="T6" fmla="*/ 110 w 384"/>
              <a:gd name="T7" fmla="*/ 255 h 385"/>
              <a:gd name="T8" fmla="*/ 162 w 384"/>
              <a:gd name="T9" fmla="*/ 239 h 385"/>
              <a:gd name="T10" fmla="*/ 128 w 384"/>
              <a:gd name="T11" fmla="*/ 214 h 385"/>
              <a:gd name="T12" fmla="*/ 143 w 384"/>
              <a:gd name="T13" fmla="*/ 214 h 385"/>
              <a:gd name="T14" fmla="*/ 115 w 384"/>
              <a:gd name="T15" fmla="*/ 177 h 385"/>
              <a:gd name="T16" fmla="*/ 130 w 384"/>
              <a:gd name="T17" fmla="*/ 181 h 385"/>
              <a:gd name="T18" fmla="*/ 131 w 384"/>
              <a:gd name="T19" fmla="*/ 180 h 385"/>
              <a:gd name="T20" fmla="*/ 120 w 384"/>
              <a:gd name="T21" fmla="*/ 131 h 385"/>
              <a:gd name="T22" fmla="*/ 196 w 384"/>
              <a:gd name="T23" fmla="*/ 170 h 385"/>
              <a:gd name="T24" fmla="*/ 198 w 384"/>
              <a:gd name="T25" fmla="*/ 150 h 385"/>
              <a:gd name="T26" fmla="*/ 258 w 384"/>
              <a:gd name="T27" fmla="*/ 134 h 385"/>
              <a:gd name="T28" fmla="*/ 263 w 384"/>
              <a:gd name="T29" fmla="*/ 135 h 385"/>
              <a:gd name="T30" fmla="*/ 283 w 384"/>
              <a:gd name="T31" fmla="*/ 128 h 385"/>
              <a:gd name="T32" fmla="*/ 269 w 384"/>
              <a:gd name="T33" fmla="*/ 148 h 385"/>
              <a:gd name="T34" fmla="*/ 287 w 384"/>
              <a:gd name="T35" fmla="*/ 143 h 385"/>
              <a:gd name="T36" fmla="*/ 274 w 384"/>
              <a:gd name="T37" fmla="*/ 158 h 385"/>
              <a:gd name="T38" fmla="*/ 192 w 384"/>
              <a:gd name="T39" fmla="*/ 0 h 385"/>
              <a:gd name="T40" fmla="*/ 0 w 384"/>
              <a:gd name="T41" fmla="*/ 193 h 385"/>
              <a:gd name="T42" fmla="*/ 192 w 384"/>
              <a:gd name="T43" fmla="*/ 385 h 385"/>
              <a:gd name="T44" fmla="*/ 384 w 384"/>
              <a:gd name="T45" fmla="*/ 193 h 385"/>
              <a:gd name="T46" fmla="*/ 192 w 384"/>
              <a:gd name="T4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4" h="385">
                <a:moveTo>
                  <a:pt x="274" y="158"/>
                </a:moveTo>
                <a:cubicBezTo>
                  <a:pt x="271" y="160"/>
                  <a:pt x="270" y="163"/>
                  <a:pt x="270" y="166"/>
                </a:cubicBezTo>
                <a:cubicBezTo>
                  <a:pt x="270" y="210"/>
                  <a:pt x="242" y="251"/>
                  <a:pt x="201" y="265"/>
                </a:cubicBezTo>
                <a:cubicBezTo>
                  <a:pt x="169" y="276"/>
                  <a:pt x="139" y="273"/>
                  <a:pt x="110" y="255"/>
                </a:cubicBezTo>
                <a:cubicBezTo>
                  <a:pt x="129" y="256"/>
                  <a:pt x="146" y="252"/>
                  <a:pt x="162" y="239"/>
                </a:cubicBezTo>
                <a:cubicBezTo>
                  <a:pt x="146" y="238"/>
                  <a:pt x="134" y="230"/>
                  <a:pt x="128" y="214"/>
                </a:cubicBezTo>
                <a:cubicBezTo>
                  <a:pt x="143" y="214"/>
                  <a:pt x="143" y="214"/>
                  <a:pt x="143" y="214"/>
                </a:cubicBezTo>
                <a:cubicBezTo>
                  <a:pt x="126" y="207"/>
                  <a:pt x="116" y="195"/>
                  <a:pt x="115" y="177"/>
                </a:cubicBezTo>
                <a:cubicBezTo>
                  <a:pt x="120" y="178"/>
                  <a:pt x="125" y="180"/>
                  <a:pt x="130" y="181"/>
                </a:cubicBezTo>
                <a:cubicBezTo>
                  <a:pt x="130" y="181"/>
                  <a:pt x="131" y="180"/>
                  <a:pt x="131" y="180"/>
                </a:cubicBezTo>
                <a:cubicBezTo>
                  <a:pt x="115" y="167"/>
                  <a:pt x="111" y="150"/>
                  <a:pt x="120" y="131"/>
                </a:cubicBezTo>
                <a:cubicBezTo>
                  <a:pt x="140" y="155"/>
                  <a:pt x="166" y="168"/>
                  <a:pt x="196" y="170"/>
                </a:cubicBezTo>
                <a:cubicBezTo>
                  <a:pt x="196" y="163"/>
                  <a:pt x="196" y="156"/>
                  <a:pt x="198" y="150"/>
                </a:cubicBezTo>
                <a:cubicBezTo>
                  <a:pt x="206" y="124"/>
                  <a:pt x="238" y="116"/>
                  <a:pt x="258" y="134"/>
                </a:cubicBezTo>
                <a:cubicBezTo>
                  <a:pt x="260" y="135"/>
                  <a:pt x="261" y="136"/>
                  <a:pt x="263" y="135"/>
                </a:cubicBezTo>
                <a:cubicBezTo>
                  <a:pt x="270" y="133"/>
                  <a:pt x="276" y="131"/>
                  <a:pt x="283" y="128"/>
                </a:cubicBezTo>
                <a:cubicBezTo>
                  <a:pt x="281" y="136"/>
                  <a:pt x="275" y="142"/>
                  <a:pt x="269" y="148"/>
                </a:cubicBezTo>
                <a:cubicBezTo>
                  <a:pt x="275" y="146"/>
                  <a:pt x="281" y="144"/>
                  <a:pt x="287" y="143"/>
                </a:cubicBezTo>
                <a:cubicBezTo>
                  <a:pt x="286" y="146"/>
                  <a:pt x="280" y="153"/>
                  <a:pt x="274" y="158"/>
                </a:cubicBezTo>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0" name="linkedin">
            <a:hlinkClick r:id="rId5"/>
            <a:extLst>
              <a:ext uri="{FF2B5EF4-FFF2-40B4-BE49-F238E27FC236}">
                <a16:creationId xmlns:a16="http://schemas.microsoft.com/office/drawing/2014/main" id="{9ABE8AC1-8565-449A-8471-A71B11FCBC1E}"/>
              </a:ext>
            </a:extLst>
          </p:cNvPr>
          <p:cNvSpPr>
            <a:spLocks noChangeAspect="1" noEditPoints="1"/>
          </p:cNvSpPr>
          <p:nvPr/>
        </p:nvSpPr>
        <p:spPr bwMode="black">
          <a:xfrm>
            <a:off x="2220971" y="5679148"/>
            <a:ext cx="347828" cy="350397"/>
          </a:xfrm>
          <a:custGeom>
            <a:avLst/>
            <a:gdLst>
              <a:gd name="T0" fmla="*/ 282 w 384"/>
              <a:gd name="T1" fmla="*/ 262 h 385"/>
              <a:gd name="T2" fmla="*/ 247 w 384"/>
              <a:gd name="T3" fmla="*/ 262 h 385"/>
              <a:gd name="T4" fmla="*/ 247 w 384"/>
              <a:gd name="T5" fmla="*/ 244 h 385"/>
              <a:gd name="T6" fmla="*/ 247 w 384"/>
              <a:gd name="T7" fmla="*/ 205 h 385"/>
              <a:gd name="T8" fmla="*/ 246 w 384"/>
              <a:gd name="T9" fmla="*/ 196 h 385"/>
              <a:gd name="T10" fmla="*/ 229 w 384"/>
              <a:gd name="T11" fmla="*/ 181 h 385"/>
              <a:gd name="T12" fmla="*/ 210 w 384"/>
              <a:gd name="T13" fmla="*/ 196 h 385"/>
              <a:gd name="T14" fmla="*/ 209 w 384"/>
              <a:gd name="T15" fmla="*/ 206 h 385"/>
              <a:gd name="T16" fmla="*/ 209 w 384"/>
              <a:gd name="T17" fmla="*/ 262 h 385"/>
              <a:gd name="T18" fmla="*/ 174 w 384"/>
              <a:gd name="T19" fmla="*/ 262 h 385"/>
              <a:gd name="T20" fmla="*/ 174 w 384"/>
              <a:gd name="T21" fmla="*/ 156 h 385"/>
              <a:gd name="T22" fmla="*/ 209 w 384"/>
              <a:gd name="T23" fmla="*/ 156 h 385"/>
              <a:gd name="T24" fmla="*/ 209 w 384"/>
              <a:gd name="T25" fmla="*/ 170 h 385"/>
              <a:gd name="T26" fmla="*/ 211 w 384"/>
              <a:gd name="T27" fmla="*/ 168 h 385"/>
              <a:gd name="T28" fmla="*/ 252 w 384"/>
              <a:gd name="T29" fmla="*/ 155 h 385"/>
              <a:gd name="T30" fmla="*/ 280 w 384"/>
              <a:gd name="T31" fmla="*/ 185 h 385"/>
              <a:gd name="T32" fmla="*/ 282 w 384"/>
              <a:gd name="T33" fmla="*/ 200 h 385"/>
              <a:gd name="T34" fmla="*/ 282 w 384"/>
              <a:gd name="T35" fmla="*/ 259 h 385"/>
              <a:gd name="T36" fmla="*/ 282 w 384"/>
              <a:gd name="T37" fmla="*/ 262 h 385"/>
              <a:gd name="T38" fmla="*/ 137 w 384"/>
              <a:gd name="T39" fmla="*/ 141 h 385"/>
              <a:gd name="T40" fmla="*/ 117 w 384"/>
              <a:gd name="T41" fmla="*/ 123 h 385"/>
              <a:gd name="T42" fmla="*/ 136 w 384"/>
              <a:gd name="T43" fmla="*/ 104 h 385"/>
              <a:gd name="T44" fmla="*/ 156 w 384"/>
              <a:gd name="T45" fmla="*/ 122 h 385"/>
              <a:gd name="T46" fmla="*/ 137 w 384"/>
              <a:gd name="T47" fmla="*/ 141 h 385"/>
              <a:gd name="T48" fmla="*/ 154 w 384"/>
              <a:gd name="T49" fmla="*/ 262 h 385"/>
              <a:gd name="T50" fmla="*/ 119 w 384"/>
              <a:gd name="T51" fmla="*/ 262 h 385"/>
              <a:gd name="T52" fmla="*/ 119 w 384"/>
              <a:gd name="T53" fmla="*/ 156 h 385"/>
              <a:gd name="T54" fmla="*/ 154 w 384"/>
              <a:gd name="T55" fmla="*/ 156 h 385"/>
              <a:gd name="T56" fmla="*/ 154 w 384"/>
              <a:gd name="T57" fmla="*/ 262 h 385"/>
              <a:gd name="T58" fmla="*/ 192 w 384"/>
              <a:gd name="T59" fmla="*/ 0 h 385"/>
              <a:gd name="T60" fmla="*/ 0 w 384"/>
              <a:gd name="T61" fmla="*/ 193 h 385"/>
              <a:gd name="T62" fmla="*/ 192 w 384"/>
              <a:gd name="T63" fmla="*/ 385 h 385"/>
              <a:gd name="T64" fmla="*/ 384 w 384"/>
              <a:gd name="T65" fmla="*/ 193 h 385"/>
              <a:gd name="T66" fmla="*/ 192 w 384"/>
              <a:gd name="T6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 h="385">
                <a:moveTo>
                  <a:pt x="282" y="262"/>
                </a:moveTo>
                <a:cubicBezTo>
                  <a:pt x="247" y="262"/>
                  <a:pt x="247" y="262"/>
                  <a:pt x="247" y="262"/>
                </a:cubicBezTo>
                <a:cubicBezTo>
                  <a:pt x="247" y="244"/>
                  <a:pt x="247" y="244"/>
                  <a:pt x="247" y="244"/>
                </a:cubicBezTo>
                <a:cubicBezTo>
                  <a:pt x="247" y="231"/>
                  <a:pt x="247" y="218"/>
                  <a:pt x="247" y="205"/>
                </a:cubicBezTo>
                <a:cubicBezTo>
                  <a:pt x="247" y="202"/>
                  <a:pt x="246" y="199"/>
                  <a:pt x="246" y="196"/>
                </a:cubicBezTo>
                <a:cubicBezTo>
                  <a:pt x="244" y="186"/>
                  <a:pt x="238" y="181"/>
                  <a:pt x="229" y="181"/>
                </a:cubicBezTo>
                <a:cubicBezTo>
                  <a:pt x="220" y="181"/>
                  <a:pt x="212" y="188"/>
                  <a:pt x="210" y="196"/>
                </a:cubicBezTo>
                <a:cubicBezTo>
                  <a:pt x="209" y="200"/>
                  <a:pt x="209" y="203"/>
                  <a:pt x="209" y="206"/>
                </a:cubicBezTo>
                <a:cubicBezTo>
                  <a:pt x="209" y="225"/>
                  <a:pt x="209" y="243"/>
                  <a:pt x="209" y="262"/>
                </a:cubicBezTo>
                <a:cubicBezTo>
                  <a:pt x="174" y="262"/>
                  <a:pt x="174" y="262"/>
                  <a:pt x="174" y="262"/>
                </a:cubicBezTo>
                <a:cubicBezTo>
                  <a:pt x="174" y="156"/>
                  <a:pt x="174" y="156"/>
                  <a:pt x="174" y="156"/>
                </a:cubicBezTo>
                <a:cubicBezTo>
                  <a:pt x="209" y="156"/>
                  <a:pt x="209" y="156"/>
                  <a:pt x="209" y="156"/>
                </a:cubicBezTo>
                <a:cubicBezTo>
                  <a:pt x="209" y="170"/>
                  <a:pt x="209" y="170"/>
                  <a:pt x="209" y="170"/>
                </a:cubicBezTo>
                <a:cubicBezTo>
                  <a:pt x="210" y="169"/>
                  <a:pt x="211" y="169"/>
                  <a:pt x="211" y="168"/>
                </a:cubicBezTo>
                <a:cubicBezTo>
                  <a:pt x="222" y="154"/>
                  <a:pt x="236" y="151"/>
                  <a:pt x="252" y="155"/>
                </a:cubicBezTo>
                <a:cubicBezTo>
                  <a:pt x="268" y="158"/>
                  <a:pt x="277" y="169"/>
                  <a:pt x="280" y="185"/>
                </a:cubicBezTo>
                <a:cubicBezTo>
                  <a:pt x="281" y="190"/>
                  <a:pt x="282" y="195"/>
                  <a:pt x="282" y="200"/>
                </a:cubicBezTo>
                <a:cubicBezTo>
                  <a:pt x="282" y="220"/>
                  <a:pt x="282" y="239"/>
                  <a:pt x="282" y="259"/>
                </a:cubicBezTo>
                <a:cubicBezTo>
                  <a:pt x="282" y="260"/>
                  <a:pt x="282" y="261"/>
                  <a:pt x="282" y="262"/>
                </a:cubicBezTo>
                <a:moveTo>
                  <a:pt x="137" y="141"/>
                </a:moveTo>
                <a:cubicBezTo>
                  <a:pt x="125" y="141"/>
                  <a:pt x="117" y="133"/>
                  <a:pt x="117" y="123"/>
                </a:cubicBezTo>
                <a:cubicBezTo>
                  <a:pt x="117" y="112"/>
                  <a:pt x="125" y="104"/>
                  <a:pt x="136" y="104"/>
                </a:cubicBezTo>
                <a:cubicBezTo>
                  <a:pt x="148" y="104"/>
                  <a:pt x="156" y="112"/>
                  <a:pt x="156" y="122"/>
                </a:cubicBezTo>
                <a:cubicBezTo>
                  <a:pt x="157" y="133"/>
                  <a:pt x="148" y="141"/>
                  <a:pt x="137" y="141"/>
                </a:cubicBezTo>
                <a:moveTo>
                  <a:pt x="154" y="262"/>
                </a:moveTo>
                <a:cubicBezTo>
                  <a:pt x="119" y="262"/>
                  <a:pt x="119" y="262"/>
                  <a:pt x="119" y="262"/>
                </a:cubicBezTo>
                <a:cubicBezTo>
                  <a:pt x="119" y="156"/>
                  <a:pt x="119" y="156"/>
                  <a:pt x="119" y="156"/>
                </a:cubicBezTo>
                <a:cubicBezTo>
                  <a:pt x="154" y="156"/>
                  <a:pt x="154" y="156"/>
                  <a:pt x="154" y="156"/>
                </a:cubicBezTo>
                <a:lnTo>
                  <a:pt x="154" y="262"/>
                </a:lnTo>
                <a:close/>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1" name="Instagram">
            <a:hlinkClick r:id="rId6"/>
            <a:extLst>
              <a:ext uri="{FF2B5EF4-FFF2-40B4-BE49-F238E27FC236}">
                <a16:creationId xmlns:a16="http://schemas.microsoft.com/office/drawing/2014/main" id="{1888B9BE-E992-4F3F-81C9-F346DFF27940}"/>
              </a:ext>
            </a:extLst>
          </p:cNvPr>
          <p:cNvSpPr>
            <a:spLocks noChangeAspect="1" noEditPoints="1"/>
          </p:cNvSpPr>
          <p:nvPr/>
        </p:nvSpPr>
        <p:spPr bwMode="black">
          <a:xfrm>
            <a:off x="875321" y="5679148"/>
            <a:ext cx="348902" cy="350397"/>
          </a:xfrm>
          <a:custGeom>
            <a:avLst/>
            <a:gdLst>
              <a:gd name="T0" fmla="*/ 191 w 385"/>
              <a:gd name="T1" fmla="*/ 164 h 385"/>
              <a:gd name="T2" fmla="*/ 221 w 385"/>
              <a:gd name="T3" fmla="*/ 194 h 385"/>
              <a:gd name="T4" fmla="*/ 191 w 385"/>
              <a:gd name="T5" fmla="*/ 225 h 385"/>
              <a:gd name="T6" fmla="*/ 161 w 385"/>
              <a:gd name="T7" fmla="*/ 194 h 385"/>
              <a:gd name="T8" fmla="*/ 191 w 385"/>
              <a:gd name="T9" fmla="*/ 164 h 385"/>
              <a:gd name="T10" fmla="*/ 240 w 385"/>
              <a:gd name="T11" fmla="*/ 156 h 385"/>
              <a:gd name="T12" fmla="*/ 251 w 385"/>
              <a:gd name="T13" fmla="*/ 145 h 385"/>
              <a:gd name="T14" fmla="*/ 240 w 385"/>
              <a:gd name="T15" fmla="*/ 134 h 385"/>
              <a:gd name="T16" fmla="*/ 229 w 385"/>
              <a:gd name="T17" fmla="*/ 145 h 385"/>
              <a:gd name="T18" fmla="*/ 240 w 385"/>
              <a:gd name="T19" fmla="*/ 156 h 385"/>
              <a:gd name="T20" fmla="*/ 191 w 385"/>
              <a:gd name="T21" fmla="*/ 241 h 385"/>
              <a:gd name="T22" fmla="*/ 238 w 385"/>
              <a:gd name="T23" fmla="*/ 194 h 385"/>
              <a:gd name="T24" fmla="*/ 191 w 385"/>
              <a:gd name="T25" fmla="*/ 147 h 385"/>
              <a:gd name="T26" fmla="*/ 144 w 385"/>
              <a:gd name="T27" fmla="*/ 194 h 385"/>
              <a:gd name="T28" fmla="*/ 191 w 385"/>
              <a:gd name="T29" fmla="*/ 241 h 385"/>
              <a:gd name="T30" fmla="*/ 229 w 385"/>
              <a:gd name="T31" fmla="*/ 120 h 385"/>
              <a:gd name="T32" fmla="*/ 256 w 385"/>
              <a:gd name="T33" fmla="*/ 130 h 385"/>
              <a:gd name="T34" fmla="*/ 266 w 385"/>
              <a:gd name="T35" fmla="*/ 157 h 385"/>
              <a:gd name="T36" fmla="*/ 266 w 385"/>
              <a:gd name="T37" fmla="*/ 233 h 385"/>
              <a:gd name="T38" fmla="*/ 256 w 385"/>
              <a:gd name="T39" fmla="*/ 260 h 385"/>
              <a:gd name="T40" fmla="*/ 229 w 385"/>
              <a:gd name="T41" fmla="*/ 269 h 385"/>
              <a:gd name="T42" fmla="*/ 154 w 385"/>
              <a:gd name="T43" fmla="*/ 269 h 385"/>
              <a:gd name="T44" fmla="*/ 127 w 385"/>
              <a:gd name="T45" fmla="*/ 260 h 385"/>
              <a:gd name="T46" fmla="*/ 116 w 385"/>
              <a:gd name="T47" fmla="*/ 232 h 385"/>
              <a:gd name="T48" fmla="*/ 116 w 385"/>
              <a:gd name="T49" fmla="*/ 156 h 385"/>
              <a:gd name="T50" fmla="*/ 126 w 385"/>
              <a:gd name="T51" fmla="*/ 129 h 385"/>
              <a:gd name="T52" fmla="*/ 153 w 385"/>
              <a:gd name="T53" fmla="*/ 120 h 385"/>
              <a:gd name="T54" fmla="*/ 229 w 385"/>
              <a:gd name="T55" fmla="*/ 120 h 385"/>
              <a:gd name="T56" fmla="*/ 295 w 385"/>
              <a:gd name="T57" fmla="*/ 152 h 385"/>
              <a:gd name="T58" fmla="*/ 278 w 385"/>
              <a:gd name="T59" fmla="*/ 108 h 385"/>
              <a:gd name="T60" fmla="*/ 235 w 385"/>
              <a:gd name="T61" fmla="*/ 91 h 385"/>
              <a:gd name="T62" fmla="*/ 149 w 385"/>
              <a:gd name="T63" fmla="*/ 91 h 385"/>
              <a:gd name="T64" fmla="*/ 88 w 385"/>
              <a:gd name="T65" fmla="*/ 152 h 385"/>
              <a:gd name="T66" fmla="*/ 88 w 385"/>
              <a:gd name="T67" fmla="*/ 238 h 385"/>
              <a:gd name="T68" fmla="*/ 105 w 385"/>
              <a:gd name="T69" fmla="*/ 283 h 385"/>
              <a:gd name="T70" fmla="*/ 149 w 385"/>
              <a:gd name="T71" fmla="*/ 299 h 385"/>
              <a:gd name="T72" fmla="*/ 234 w 385"/>
              <a:gd name="T73" fmla="*/ 299 h 385"/>
              <a:gd name="T74" fmla="*/ 278 w 385"/>
              <a:gd name="T75" fmla="*/ 283 h 385"/>
              <a:gd name="T76" fmla="*/ 295 w 385"/>
              <a:gd name="T77" fmla="*/ 238 h 385"/>
              <a:gd name="T78" fmla="*/ 295 w 385"/>
              <a:gd name="T79" fmla="*/ 152 h 385"/>
              <a:gd name="T80" fmla="*/ 192 w 385"/>
              <a:gd name="T81" fmla="*/ 0 h 385"/>
              <a:gd name="T82" fmla="*/ 385 w 385"/>
              <a:gd name="T83" fmla="*/ 193 h 385"/>
              <a:gd name="T84" fmla="*/ 192 w 385"/>
              <a:gd name="T85" fmla="*/ 385 h 385"/>
              <a:gd name="T86" fmla="*/ 0 w 385"/>
              <a:gd name="T87" fmla="*/ 193 h 385"/>
              <a:gd name="T88" fmla="*/ 192 w 385"/>
              <a:gd name="T89"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5" h="385">
                <a:moveTo>
                  <a:pt x="191" y="164"/>
                </a:moveTo>
                <a:cubicBezTo>
                  <a:pt x="208" y="164"/>
                  <a:pt x="221" y="178"/>
                  <a:pt x="221" y="194"/>
                </a:cubicBezTo>
                <a:cubicBezTo>
                  <a:pt x="221" y="211"/>
                  <a:pt x="208" y="225"/>
                  <a:pt x="191" y="225"/>
                </a:cubicBezTo>
                <a:cubicBezTo>
                  <a:pt x="174" y="225"/>
                  <a:pt x="161" y="211"/>
                  <a:pt x="161" y="194"/>
                </a:cubicBezTo>
                <a:cubicBezTo>
                  <a:pt x="161" y="178"/>
                  <a:pt x="174" y="164"/>
                  <a:pt x="191" y="164"/>
                </a:cubicBezTo>
                <a:moveTo>
                  <a:pt x="240" y="156"/>
                </a:moveTo>
                <a:cubicBezTo>
                  <a:pt x="246" y="156"/>
                  <a:pt x="251" y="152"/>
                  <a:pt x="251" y="145"/>
                </a:cubicBezTo>
                <a:cubicBezTo>
                  <a:pt x="251" y="139"/>
                  <a:pt x="246" y="134"/>
                  <a:pt x="240" y="134"/>
                </a:cubicBezTo>
                <a:cubicBezTo>
                  <a:pt x="234" y="134"/>
                  <a:pt x="229" y="139"/>
                  <a:pt x="229" y="145"/>
                </a:cubicBezTo>
                <a:cubicBezTo>
                  <a:pt x="229" y="152"/>
                  <a:pt x="234" y="156"/>
                  <a:pt x="240" y="156"/>
                </a:cubicBezTo>
                <a:moveTo>
                  <a:pt x="191" y="241"/>
                </a:moveTo>
                <a:cubicBezTo>
                  <a:pt x="217" y="241"/>
                  <a:pt x="238" y="220"/>
                  <a:pt x="238" y="194"/>
                </a:cubicBezTo>
                <a:cubicBezTo>
                  <a:pt x="238" y="168"/>
                  <a:pt x="216" y="147"/>
                  <a:pt x="191" y="147"/>
                </a:cubicBezTo>
                <a:cubicBezTo>
                  <a:pt x="165" y="147"/>
                  <a:pt x="144" y="168"/>
                  <a:pt x="144" y="194"/>
                </a:cubicBezTo>
                <a:cubicBezTo>
                  <a:pt x="144" y="220"/>
                  <a:pt x="165" y="241"/>
                  <a:pt x="191" y="241"/>
                </a:cubicBezTo>
                <a:moveTo>
                  <a:pt x="229" y="120"/>
                </a:moveTo>
                <a:cubicBezTo>
                  <a:pt x="240" y="120"/>
                  <a:pt x="249" y="123"/>
                  <a:pt x="256" y="130"/>
                </a:cubicBezTo>
                <a:cubicBezTo>
                  <a:pt x="263" y="137"/>
                  <a:pt x="266" y="146"/>
                  <a:pt x="266" y="157"/>
                </a:cubicBezTo>
                <a:cubicBezTo>
                  <a:pt x="266" y="233"/>
                  <a:pt x="266" y="233"/>
                  <a:pt x="266" y="233"/>
                </a:cubicBezTo>
                <a:cubicBezTo>
                  <a:pt x="266" y="244"/>
                  <a:pt x="263" y="254"/>
                  <a:pt x="256" y="260"/>
                </a:cubicBezTo>
                <a:cubicBezTo>
                  <a:pt x="249" y="266"/>
                  <a:pt x="240" y="269"/>
                  <a:pt x="229" y="269"/>
                </a:cubicBezTo>
                <a:cubicBezTo>
                  <a:pt x="154" y="269"/>
                  <a:pt x="154" y="269"/>
                  <a:pt x="154" y="269"/>
                </a:cubicBezTo>
                <a:cubicBezTo>
                  <a:pt x="143" y="269"/>
                  <a:pt x="134" y="266"/>
                  <a:pt x="127" y="260"/>
                </a:cubicBezTo>
                <a:cubicBezTo>
                  <a:pt x="120" y="253"/>
                  <a:pt x="116" y="243"/>
                  <a:pt x="116" y="232"/>
                </a:cubicBezTo>
                <a:cubicBezTo>
                  <a:pt x="116" y="156"/>
                  <a:pt x="116" y="156"/>
                  <a:pt x="116" y="156"/>
                </a:cubicBezTo>
                <a:cubicBezTo>
                  <a:pt x="116" y="145"/>
                  <a:pt x="120" y="136"/>
                  <a:pt x="126" y="129"/>
                </a:cubicBezTo>
                <a:cubicBezTo>
                  <a:pt x="132" y="123"/>
                  <a:pt x="142" y="120"/>
                  <a:pt x="153" y="120"/>
                </a:cubicBezTo>
                <a:cubicBezTo>
                  <a:pt x="229" y="120"/>
                  <a:pt x="229" y="120"/>
                  <a:pt x="229" y="120"/>
                </a:cubicBezTo>
                <a:moveTo>
                  <a:pt x="295" y="152"/>
                </a:moveTo>
                <a:cubicBezTo>
                  <a:pt x="295" y="134"/>
                  <a:pt x="289" y="119"/>
                  <a:pt x="278" y="108"/>
                </a:cubicBezTo>
                <a:cubicBezTo>
                  <a:pt x="267" y="97"/>
                  <a:pt x="253" y="91"/>
                  <a:pt x="235" y="91"/>
                </a:cubicBezTo>
                <a:cubicBezTo>
                  <a:pt x="149" y="91"/>
                  <a:pt x="149" y="91"/>
                  <a:pt x="149" y="91"/>
                </a:cubicBezTo>
                <a:cubicBezTo>
                  <a:pt x="112" y="91"/>
                  <a:pt x="88" y="116"/>
                  <a:pt x="88" y="152"/>
                </a:cubicBezTo>
                <a:cubicBezTo>
                  <a:pt x="88" y="238"/>
                  <a:pt x="88" y="238"/>
                  <a:pt x="88" y="238"/>
                </a:cubicBezTo>
                <a:cubicBezTo>
                  <a:pt x="88" y="256"/>
                  <a:pt x="93" y="272"/>
                  <a:pt x="105" y="283"/>
                </a:cubicBezTo>
                <a:cubicBezTo>
                  <a:pt x="116" y="294"/>
                  <a:pt x="131" y="299"/>
                  <a:pt x="149" y="299"/>
                </a:cubicBezTo>
                <a:cubicBezTo>
                  <a:pt x="234" y="299"/>
                  <a:pt x="234" y="299"/>
                  <a:pt x="234" y="299"/>
                </a:cubicBezTo>
                <a:cubicBezTo>
                  <a:pt x="251" y="299"/>
                  <a:pt x="267" y="294"/>
                  <a:pt x="278" y="283"/>
                </a:cubicBezTo>
                <a:cubicBezTo>
                  <a:pt x="289" y="272"/>
                  <a:pt x="295" y="256"/>
                  <a:pt x="295" y="238"/>
                </a:cubicBezTo>
                <a:lnTo>
                  <a:pt x="295" y="152"/>
                </a:lnTo>
                <a:close/>
                <a:moveTo>
                  <a:pt x="192" y="0"/>
                </a:moveTo>
                <a:cubicBezTo>
                  <a:pt x="299" y="0"/>
                  <a:pt x="385" y="86"/>
                  <a:pt x="385" y="193"/>
                </a:cubicBezTo>
                <a:cubicBezTo>
                  <a:pt x="385" y="299"/>
                  <a:pt x="299" y="385"/>
                  <a:pt x="192" y="385"/>
                </a:cubicBezTo>
                <a:cubicBezTo>
                  <a:pt x="86" y="385"/>
                  <a:pt x="0" y="299"/>
                  <a:pt x="0" y="193"/>
                </a:cubicBezTo>
                <a:cubicBezTo>
                  <a:pt x="0" y="86"/>
                  <a:pt x="86"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pic>
        <p:nvPicPr>
          <p:cNvPr id="212" name="Youtube" descr="A close up of a logo&#10;&#10;Description automatically generated">
            <a:hlinkClick r:id="rId7"/>
            <a:extLst>
              <a:ext uri="{FF2B5EF4-FFF2-40B4-BE49-F238E27FC236}">
                <a16:creationId xmlns:a16="http://schemas.microsoft.com/office/drawing/2014/main" id="{C2C92E83-F5BA-4108-A8FB-1819AFA8F8F1}"/>
              </a:ext>
            </a:extLst>
          </p:cNvPr>
          <p:cNvPicPr>
            <a:picLocks noChangeAspect="1"/>
          </p:cNvPicPr>
          <p:nvPr/>
        </p:nvPicPr>
        <p:blipFill>
          <a:blip r:embed="rId8"/>
          <a:stretch>
            <a:fillRect/>
          </a:stretch>
        </p:blipFill>
        <p:spPr bwMode="black">
          <a:xfrm>
            <a:off x="2668732" y="5699369"/>
            <a:ext cx="455875" cy="309955"/>
          </a:xfrm>
          <a:prstGeom prst="rect">
            <a:avLst/>
          </a:prstGeom>
        </p:spPr>
      </p:pic>
      <p:sp>
        <p:nvSpPr>
          <p:cNvPr id="64" name="Picture">
            <a:extLst>
              <a:ext uri="{FF2B5EF4-FFF2-40B4-BE49-F238E27FC236}">
                <a16:creationId xmlns:a16="http://schemas.microsoft.com/office/drawing/2014/main" id="{86D091BE-D902-4D32-BCF5-A83556B0BA48}"/>
              </a:ext>
            </a:extLst>
          </p:cNvPr>
          <p:cNvSpPr>
            <a:spLocks noGrp="1" noChangeAspect="1"/>
          </p:cNvSpPr>
          <p:nvPr>
            <p:ph type="pic" sz="quarter" idx="14" hasCustomPrompt="1"/>
          </p:nvPr>
        </p:nvSpPr>
        <p:spPr bwMode="ltGray">
          <a:xfrm>
            <a:off x="6536135" y="1345305"/>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blipFill>
            <a:blip r:embed="rId9"/>
            <a:srcRect/>
            <a:stretch>
              <a:fillRect l="-1468" r="-1468"/>
            </a:stretch>
          </a:blipFill>
        </p:spPr>
        <p:txBody>
          <a:bodyPr wrap="square" lIns="144000" tIns="144000" rIns="144000" bIns="144000" anchor="ctr" anchorCtr="0">
            <a:noAutofit/>
          </a:bodyPr>
          <a:lstStyle>
            <a:lvl1pPr marL="0" indent="0" algn="ctr">
              <a:buNone/>
              <a:defRPr/>
            </a:lvl1pPr>
          </a:lstStyle>
          <a:p>
            <a:r>
              <a:rPr lang="en-US" dirty="0"/>
              <a:t>Picture</a:t>
            </a:r>
          </a:p>
        </p:txBody>
      </p:sp>
      <p:sp>
        <p:nvSpPr>
          <p:cNvPr id="51" name="Title">
            <a:extLst>
              <a:ext uri="{FF2B5EF4-FFF2-40B4-BE49-F238E27FC236}">
                <a16:creationId xmlns:a16="http://schemas.microsoft.com/office/drawing/2014/main" id="{4C3E4F7C-7205-4250-A395-FE84D9DBD4B5}"/>
              </a:ext>
            </a:extLst>
          </p:cNvPr>
          <p:cNvSpPr>
            <a:spLocks noGrp="1"/>
          </p:cNvSpPr>
          <p:nvPr>
            <p:ph type="title" hasCustomPrompt="1"/>
          </p:nvPr>
        </p:nvSpPr>
        <p:spPr bwMode="black">
          <a:xfrm>
            <a:off x="873124" y="4329000"/>
            <a:ext cx="5040000" cy="360000"/>
          </a:xfrm>
        </p:spPr>
        <p:txBody>
          <a:bodyPr vert="horz" lIns="0" tIns="0" rIns="0" bIns="0" rtlCol="0">
            <a:normAutofit/>
          </a:bodyPr>
          <a:lstStyle>
            <a:lvl1pPr>
              <a:defRPr lang="en-US" sz="2400" b="0" dirty="0">
                <a:solidFill>
                  <a:srgbClr val="FFFFFF"/>
                </a:solidFill>
                <a:latin typeface="+mn-lt"/>
                <a:ea typeface="+mn-ea"/>
                <a:cs typeface="+mn-cs"/>
              </a:defRPr>
            </a:lvl1pPr>
          </a:lstStyle>
          <a:p>
            <a:pPr marL="0" lvl="0" indent="0">
              <a:lnSpc>
                <a:spcPct val="110000"/>
              </a:lnSpc>
              <a:spcBef>
                <a:spcPts val="0"/>
              </a:spcBef>
              <a:spcAft>
                <a:spcPts val="0"/>
              </a:spcAft>
              <a:buClr>
                <a:schemeClr val="tx2"/>
              </a:buClr>
              <a:buSzPct val="90000"/>
              <a:buFont typeface="Arial" panose="020B0604020202020204" pitchFamily="34" charset="0"/>
            </a:pPr>
            <a:r>
              <a:rPr lang="en-US" dirty="0"/>
              <a:t>Click to add title</a:t>
            </a:r>
          </a:p>
        </p:txBody>
      </p:sp>
      <p:sp>
        <p:nvSpPr>
          <p:cNvPr id="47" name="Subtitle 2">
            <a:extLst>
              <a:ext uri="{FF2B5EF4-FFF2-40B4-BE49-F238E27FC236}">
                <a16:creationId xmlns:a16="http://schemas.microsoft.com/office/drawing/2014/main" id="{3999A18D-ACCF-4BB3-8DC7-8F24728BADF6}"/>
              </a:ext>
            </a:extLst>
          </p:cNvPr>
          <p:cNvSpPr>
            <a:spLocks noGrp="1"/>
          </p:cNvSpPr>
          <p:nvPr>
            <p:ph type="subTitle" idx="1"/>
          </p:nvPr>
        </p:nvSpPr>
        <p:spPr bwMode="black">
          <a:xfrm>
            <a:off x="874800" y="4716000"/>
            <a:ext cx="5040000" cy="720000"/>
          </a:xfrm>
        </p:spPr>
        <p:txBody>
          <a:bodyPr anchor="t"/>
          <a:lstStyle>
            <a:lvl1pPr marL="0" indent="0" algn="l">
              <a:spcBef>
                <a:spcPts val="0"/>
              </a:spcBef>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6" name="Footer Placeholder 5">
            <a:extLst>
              <a:ext uri="{FF2B5EF4-FFF2-40B4-BE49-F238E27FC236}">
                <a16:creationId xmlns:a16="http://schemas.microsoft.com/office/drawing/2014/main" id="{C42C93D4-5E5E-40BD-946E-DFA058A7892E}"/>
              </a:ext>
            </a:extLst>
          </p:cNvPr>
          <p:cNvSpPr>
            <a:spLocks noGrp="1"/>
          </p:cNvSpPr>
          <p:nvPr>
            <p:ph type="ftr" sz="quarter" idx="25"/>
          </p:nvPr>
        </p:nvSpPr>
        <p:spPr bwMode="black">
          <a:xfrm>
            <a:off x="874800" y="6354000"/>
            <a:ext cx="1567912" cy="252000"/>
          </a:xfrm>
        </p:spPr>
        <p:txBody>
          <a:bodyPr/>
          <a:lstStyle>
            <a:lvl1pPr>
              <a:defRPr sz="1000">
                <a:solidFill>
                  <a:srgbClr val="EB2814"/>
                </a:solidFill>
              </a:defRPr>
            </a:lvl1pPr>
          </a:lstStyle>
          <a:p>
            <a:r>
              <a:rPr lang="en-US"/>
              <a:t>RESTRICTED</a:t>
            </a:r>
          </a:p>
        </p:txBody>
      </p:sp>
    </p:spTree>
    <p:extLst>
      <p:ext uri="{BB962C8B-B14F-4D97-AF65-F5344CB8AC3E}">
        <p14:creationId xmlns:p14="http://schemas.microsoft.com/office/powerpoint/2010/main" val="57828112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p:cSld name="End Slide 2">
    <p:bg>
      <p:bgPr>
        <a:solidFill>
          <a:srgbClr val="EB281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421FF-04E7-4BED-B320-DA3920053564}"/>
              </a:ext>
            </a:extLst>
          </p:cNvPr>
          <p:cNvSpPr>
            <a:spLocks noGrp="1"/>
          </p:cNvSpPr>
          <p:nvPr>
            <p:ph type="dt" sz="half" idx="24"/>
          </p:nvPr>
        </p:nvSpPr>
        <p:spPr/>
        <p:txBody>
          <a:bodyPr/>
          <a:lstStyle>
            <a:lvl1pPr>
              <a:defRPr>
                <a:noFill/>
              </a:defRPr>
            </a:lvl1pPr>
          </a:lstStyle>
          <a:p>
            <a:fld id="{66C2040F-711E-4AF5-8C8B-62541C05085E}" type="datetime4">
              <a:rPr lang="en-US" smtClean="0"/>
              <a:t>May 24, 2022</a:t>
            </a:fld>
            <a:endParaRPr lang="en-US"/>
          </a:p>
        </p:txBody>
      </p:sp>
      <p:sp>
        <p:nvSpPr>
          <p:cNvPr id="4" name="Slide Number Placeholder 3">
            <a:extLst>
              <a:ext uri="{FF2B5EF4-FFF2-40B4-BE49-F238E27FC236}">
                <a16:creationId xmlns:a16="http://schemas.microsoft.com/office/drawing/2014/main" id="{A407CCD7-CD35-403C-BCA3-E51058F08482}"/>
              </a:ext>
            </a:extLst>
          </p:cNvPr>
          <p:cNvSpPr>
            <a:spLocks noGrp="1"/>
          </p:cNvSpPr>
          <p:nvPr>
            <p:ph type="sldNum" sz="quarter" idx="26"/>
          </p:nvPr>
        </p:nvSpPr>
        <p:spPr/>
        <p:txBody>
          <a:bodyPr/>
          <a:lstStyle>
            <a:lvl1pPr>
              <a:defRPr>
                <a:noFill/>
              </a:defRPr>
            </a:lvl1pPr>
          </a:lstStyle>
          <a:p>
            <a:fld id="{9BA64535-EB95-46A3-946F-02B63C705F51}" type="slidenum">
              <a:rPr lang="en-US" smtClean="0"/>
              <a:t>‹#›</a:t>
            </a:fld>
            <a:endParaRPr lang="en-US"/>
          </a:p>
        </p:txBody>
      </p:sp>
      <p:grpSp>
        <p:nvGrpSpPr>
          <p:cNvPr id="169" name="Logo">
            <a:extLst>
              <a:ext uri="{FF2B5EF4-FFF2-40B4-BE49-F238E27FC236}">
                <a16:creationId xmlns:a16="http://schemas.microsoft.com/office/drawing/2014/main" id="{26F13306-A6C7-490A-AB55-61BC2E060F4E}"/>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70" name="Freihandform: Form 169">
              <a:extLst>
                <a:ext uri="{FF2B5EF4-FFF2-40B4-BE49-F238E27FC236}">
                  <a16:creationId xmlns:a16="http://schemas.microsoft.com/office/drawing/2014/main" id="{B8838718-AC47-424E-86DF-20FFC4E48CD6}"/>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1" name="Freihandform: Form 170">
              <a:extLst>
                <a:ext uri="{FF2B5EF4-FFF2-40B4-BE49-F238E27FC236}">
                  <a16:creationId xmlns:a16="http://schemas.microsoft.com/office/drawing/2014/main" id="{CECE7805-DEF4-4951-9EF7-A5399FD2AEC7}"/>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2" name="Freihandform: Form 171">
              <a:extLst>
                <a:ext uri="{FF2B5EF4-FFF2-40B4-BE49-F238E27FC236}">
                  <a16:creationId xmlns:a16="http://schemas.microsoft.com/office/drawing/2014/main" id="{D88396CD-FEB4-48A5-A458-39EE9B5DD374}"/>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3" name="Freihandform: Form 172">
              <a:extLst>
                <a:ext uri="{FF2B5EF4-FFF2-40B4-BE49-F238E27FC236}">
                  <a16:creationId xmlns:a16="http://schemas.microsoft.com/office/drawing/2014/main" id="{F357D90D-5A84-45CE-95BC-E8B75D6E26C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4" name="Freihandform: Form 173">
              <a:extLst>
                <a:ext uri="{FF2B5EF4-FFF2-40B4-BE49-F238E27FC236}">
                  <a16:creationId xmlns:a16="http://schemas.microsoft.com/office/drawing/2014/main" id="{9FAA3488-6FA3-44E6-B6B4-728B3B95043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5" name="Freihandform: Form 174">
              <a:extLst>
                <a:ext uri="{FF2B5EF4-FFF2-40B4-BE49-F238E27FC236}">
                  <a16:creationId xmlns:a16="http://schemas.microsoft.com/office/drawing/2014/main" id="{F6B2A996-2594-4EAC-89C0-73C3B77ED94A}"/>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76" name="Freihandform: Form 175">
              <a:extLst>
                <a:ext uri="{FF2B5EF4-FFF2-40B4-BE49-F238E27FC236}">
                  <a16:creationId xmlns:a16="http://schemas.microsoft.com/office/drawing/2014/main" id="{F9606C85-2283-4B18-A6AB-29E51523EB9E}"/>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77" name="Freihandform: Form 176">
              <a:extLst>
                <a:ext uri="{FF2B5EF4-FFF2-40B4-BE49-F238E27FC236}">
                  <a16:creationId xmlns:a16="http://schemas.microsoft.com/office/drawing/2014/main" id="{611F012B-8241-4B02-A45C-75FA89629730}"/>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78" name="Freihandform: Form 177">
              <a:extLst>
                <a:ext uri="{FF2B5EF4-FFF2-40B4-BE49-F238E27FC236}">
                  <a16:creationId xmlns:a16="http://schemas.microsoft.com/office/drawing/2014/main" id="{69113AB1-E08E-4BFC-9E43-9240614D2EA8}"/>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79" name="Freihandform: Form 178">
              <a:extLst>
                <a:ext uri="{FF2B5EF4-FFF2-40B4-BE49-F238E27FC236}">
                  <a16:creationId xmlns:a16="http://schemas.microsoft.com/office/drawing/2014/main" id="{E9FD3D4F-AD28-417A-8EBD-E7B4594E3E57}"/>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80" name="Freihandform: Form 179">
              <a:extLst>
                <a:ext uri="{FF2B5EF4-FFF2-40B4-BE49-F238E27FC236}">
                  <a16:creationId xmlns:a16="http://schemas.microsoft.com/office/drawing/2014/main" id="{05E38BAA-7E7D-4AA5-A44E-1A0F4F474CB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81" name="Freihandform: Form 180">
              <a:extLst>
                <a:ext uri="{FF2B5EF4-FFF2-40B4-BE49-F238E27FC236}">
                  <a16:creationId xmlns:a16="http://schemas.microsoft.com/office/drawing/2014/main" id="{38EC7386-BEA9-4139-8957-E05315E1AB8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82" name="Freihandform: Form 181">
              <a:extLst>
                <a:ext uri="{FF2B5EF4-FFF2-40B4-BE49-F238E27FC236}">
                  <a16:creationId xmlns:a16="http://schemas.microsoft.com/office/drawing/2014/main" id="{22FC88F0-A766-4C63-87CE-74E6206E2D39}"/>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83" name="Freihandform: Form 182">
              <a:extLst>
                <a:ext uri="{FF2B5EF4-FFF2-40B4-BE49-F238E27FC236}">
                  <a16:creationId xmlns:a16="http://schemas.microsoft.com/office/drawing/2014/main" id="{80603BDD-7350-40BA-9D8B-E1C6C535858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185" name="Headline">
            <a:extLst>
              <a:ext uri="{FF2B5EF4-FFF2-40B4-BE49-F238E27FC236}">
                <a16:creationId xmlns:a16="http://schemas.microsoft.com/office/drawing/2014/main" id="{F3051678-64D9-49CB-81F9-FC57EBA78F4A}"/>
              </a:ext>
            </a:extLst>
          </p:cNvPr>
          <p:cNvSpPr txBox="1">
            <a:spLocks/>
          </p:cNvSpPr>
          <p:nvPr/>
        </p:nvSpPr>
        <p:spPr bwMode="black">
          <a:xfrm>
            <a:off x="875320" y="1727201"/>
            <a:ext cx="4932511" cy="1524687"/>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sz="4800" dirty="0"/>
              <a:t>Partner for positive change</a:t>
            </a:r>
          </a:p>
        </p:txBody>
      </p:sp>
      <p:grpSp>
        <p:nvGrpSpPr>
          <p:cNvPr id="186" name="Points">
            <a:extLst>
              <a:ext uri="{FF2B5EF4-FFF2-40B4-BE49-F238E27FC236}">
                <a16:creationId xmlns:a16="http://schemas.microsoft.com/office/drawing/2014/main" id="{AE759637-1F41-416B-81C2-126E194398B1}"/>
              </a:ext>
            </a:extLst>
          </p:cNvPr>
          <p:cNvGrpSpPr>
            <a:grpSpLocks noChangeAspect="1"/>
          </p:cNvGrpSpPr>
          <p:nvPr/>
        </p:nvGrpSpPr>
        <p:grpSpPr bwMode="black">
          <a:xfrm>
            <a:off x="2804984" y="6463375"/>
            <a:ext cx="8960408" cy="47627"/>
            <a:chOff x="2804619" y="6418386"/>
            <a:chExt cx="8959242" cy="47627"/>
          </a:xfrm>
          <a:solidFill>
            <a:schemeClr val="bg1"/>
          </a:solidFill>
        </p:grpSpPr>
        <p:sp>
          <p:nvSpPr>
            <p:cNvPr id="187" name="Freihandform: Form 186">
              <a:extLst>
                <a:ext uri="{FF2B5EF4-FFF2-40B4-BE49-F238E27FC236}">
                  <a16:creationId xmlns:a16="http://schemas.microsoft.com/office/drawing/2014/main" id="{4BC415F2-DAD7-4776-BB8F-906938AAA63F}"/>
                </a:ext>
              </a:extLst>
            </p:cNvPr>
            <p:cNvSpPr/>
            <p:nvPr/>
          </p:nvSpPr>
          <p:spPr bwMode="black">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88" name="Freihandform: Form 187">
              <a:extLst>
                <a:ext uri="{FF2B5EF4-FFF2-40B4-BE49-F238E27FC236}">
                  <a16:creationId xmlns:a16="http://schemas.microsoft.com/office/drawing/2014/main" id="{1355CDFD-33C4-45AF-BB8E-CE09F295A874}"/>
                </a:ext>
              </a:extLst>
            </p:cNvPr>
            <p:cNvSpPr/>
            <p:nvPr/>
          </p:nvSpPr>
          <p:spPr bwMode="black">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89" name="Freihandform: Form 188">
              <a:extLst>
                <a:ext uri="{FF2B5EF4-FFF2-40B4-BE49-F238E27FC236}">
                  <a16:creationId xmlns:a16="http://schemas.microsoft.com/office/drawing/2014/main" id="{DCFCF53C-39DE-4E9B-85DA-722B08E62DFF}"/>
                </a:ext>
              </a:extLst>
            </p:cNvPr>
            <p:cNvSpPr/>
            <p:nvPr/>
          </p:nvSpPr>
          <p:spPr bwMode="black">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0" name="Freihandform: Form 189">
              <a:extLst>
                <a:ext uri="{FF2B5EF4-FFF2-40B4-BE49-F238E27FC236}">
                  <a16:creationId xmlns:a16="http://schemas.microsoft.com/office/drawing/2014/main" id="{F0ED7444-3BB5-42C6-A476-409ED3B14DB7}"/>
                </a:ext>
              </a:extLst>
            </p:cNvPr>
            <p:cNvSpPr/>
            <p:nvPr/>
          </p:nvSpPr>
          <p:spPr bwMode="black">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1" name="Freihandform: Form 190">
              <a:extLst>
                <a:ext uri="{FF2B5EF4-FFF2-40B4-BE49-F238E27FC236}">
                  <a16:creationId xmlns:a16="http://schemas.microsoft.com/office/drawing/2014/main" id="{67DC6E8F-1700-4876-9968-9C2784707308}"/>
                </a:ext>
              </a:extLst>
            </p:cNvPr>
            <p:cNvSpPr/>
            <p:nvPr/>
          </p:nvSpPr>
          <p:spPr bwMode="black">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2" name="Freihandform: Form 191">
              <a:extLst>
                <a:ext uri="{FF2B5EF4-FFF2-40B4-BE49-F238E27FC236}">
                  <a16:creationId xmlns:a16="http://schemas.microsoft.com/office/drawing/2014/main" id="{7A754631-584C-4DB6-9671-152629DCB134}"/>
                </a:ext>
              </a:extLst>
            </p:cNvPr>
            <p:cNvSpPr/>
            <p:nvPr/>
          </p:nvSpPr>
          <p:spPr bwMode="black">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3" name="Freihandform: Form 192">
              <a:extLst>
                <a:ext uri="{FF2B5EF4-FFF2-40B4-BE49-F238E27FC236}">
                  <a16:creationId xmlns:a16="http://schemas.microsoft.com/office/drawing/2014/main" id="{FBFA571A-65F1-4A57-9559-6F7961AEF43F}"/>
                </a:ext>
              </a:extLst>
            </p:cNvPr>
            <p:cNvSpPr/>
            <p:nvPr/>
          </p:nvSpPr>
          <p:spPr bwMode="black">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51E961FB-A40B-4FD1-88A8-435CEEBF0F6D}"/>
                </a:ext>
              </a:extLst>
            </p:cNvPr>
            <p:cNvSpPr/>
            <p:nvPr/>
          </p:nvSpPr>
          <p:spPr bwMode="black">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E53A273-0C52-487C-8464-E3552051C6BE}"/>
                </a:ext>
              </a:extLst>
            </p:cNvPr>
            <p:cNvSpPr/>
            <p:nvPr/>
          </p:nvSpPr>
          <p:spPr bwMode="black">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7812B33C-E218-424C-B28F-0B429D9ACBF3}"/>
                </a:ext>
              </a:extLst>
            </p:cNvPr>
            <p:cNvSpPr/>
            <p:nvPr/>
          </p:nvSpPr>
          <p:spPr bwMode="black">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6680BB7B-668F-4921-A47D-2B22176CFAC2}"/>
                </a:ext>
              </a:extLst>
            </p:cNvPr>
            <p:cNvSpPr/>
            <p:nvPr/>
          </p:nvSpPr>
          <p:spPr bwMode="black">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08F045BE-C43D-4C6B-86D6-455FF42B3A4E}"/>
                </a:ext>
              </a:extLst>
            </p:cNvPr>
            <p:cNvSpPr/>
            <p:nvPr/>
          </p:nvSpPr>
          <p:spPr bwMode="black">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B4AA09A3-B37A-487F-BC5F-F2F5E11039EC}"/>
                </a:ext>
              </a:extLst>
            </p:cNvPr>
            <p:cNvSpPr/>
            <p:nvPr/>
          </p:nvSpPr>
          <p:spPr bwMode="black">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A18E41DE-1FD7-4666-9CFB-6A9655CAB2DA}"/>
                </a:ext>
              </a:extLst>
            </p:cNvPr>
            <p:cNvSpPr/>
            <p:nvPr/>
          </p:nvSpPr>
          <p:spPr bwMode="black">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242A5766-7A11-4818-BC6F-DA7C14554AF7}"/>
                </a:ext>
              </a:extLst>
            </p:cNvPr>
            <p:cNvSpPr/>
            <p:nvPr/>
          </p:nvSpPr>
          <p:spPr bwMode="black">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B168CEB5-0786-48F0-8FB2-1491C3A5E18F}"/>
                </a:ext>
              </a:extLst>
            </p:cNvPr>
            <p:cNvSpPr/>
            <p:nvPr/>
          </p:nvSpPr>
          <p:spPr bwMode="black">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817329A3-C3B4-4FD3-B70A-7F7FD32D6519}"/>
                </a:ext>
              </a:extLst>
            </p:cNvPr>
            <p:cNvSpPr/>
            <p:nvPr/>
          </p:nvSpPr>
          <p:spPr bwMode="black">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DECF67E3-4ED0-4B01-8182-8B7280CCD765}"/>
                </a:ext>
              </a:extLst>
            </p:cNvPr>
            <p:cNvSpPr/>
            <p:nvPr/>
          </p:nvSpPr>
          <p:spPr bwMode="black">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EB75A6BF-64F7-4BA9-91B4-BCA5393F62B6}"/>
                </a:ext>
              </a:extLst>
            </p:cNvPr>
            <p:cNvSpPr/>
            <p:nvPr/>
          </p:nvSpPr>
          <p:spPr bwMode="black">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sp>
        <p:nvSpPr>
          <p:cNvPr id="207" name="Website">
            <a:hlinkClick r:id="rId2"/>
            <a:extLst>
              <a:ext uri="{FF2B5EF4-FFF2-40B4-BE49-F238E27FC236}">
                <a16:creationId xmlns:a16="http://schemas.microsoft.com/office/drawing/2014/main" id="{7093B60A-36BA-4482-B494-314945DE8D4D}"/>
              </a:ext>
            </a:extLst>
          </p:cNvPr>
          <p:cNvSpPr txBox="1">
            <a:spLocks noChangeAspect="1"/>
          </p:cNvSpPr>
          <p:nvPr/>
        </p:nvSpPr>
        <p:spPr bwMode="black">
          <a:xfrm>
            <a:off x="3620388" y="5700458"/>
            <a:ext cx="2022896" cy="307777"/>
          </a:xfrm>
          <a:prstGeom prst="rect">
            <a:avLst/>
          </a:prstGeom>
          <a:noFill/>
        </p:spPr>
        <p:txBody>
          <a:bodyPr wrap="square" lIns="0" tIns="0" rIns="0" bIns="0" rtlCol="0" anchor="ctr" anchorCtr="0">
            <a:spAutoFit/>
          </a:bodyPr>
          <a:lstStyle/>
          <a:p>
            <a:r>
              <a:rPr lang="en-GB" sz="2000" b="1" dirty="0">
                <a:solidFill>
                  <a:schemeClr val="bg1"/>
                </a:solidFill>
              </a:rPr>
              <a:t>mogroup.com</a:t>
            </a:r>
          </a:p>
        </p:txBody>
      </p:sp>
      <p:sp>
        <p:nvSpPr>
          <p:cNvPr id="208" name="Facebook">
            <a:hlinkClick r:id="rId3"/>
            <a:extLst>
              <a:ext uri="{FF2B5EF4-FFF2-40B4-BE49-F238E27FC236}">
                <a16:creationId xmlns:a16="http://schemas.microsoft.com/office/drawing/2014/main" id="{A265619C-71D0-4B32-AEDA-E1A29B14421D}"/>
              </a:ext>
            </a:extLst>
          </p:cNvPr>
          <p:cNvSpPr>
            <a:spLocks noChangeAspect="1" noEditPoints="1"/>
          </p:cNvSpPr>
          <p:nvPr/>
        </p:nvSpPr>
        <p:spPr bwMode="black">
          <a:xfrm>
            <a:off x="1324157" y="5679148"/>
            <a:ext cx="348902" cy="350397"/>
          </a:xfrm>
          <a:custGeom>
            <a:avLst/>
            <a:gdLst>
              <a:gd name="T0" fmla="*/ 231 w 385"/>
              <a:gd name="T1" fmla="*/ 160 h 385"/>
              <a:gd name="T2" fmla="*/ 227 w 385"/>
              <a:gd name="T3" fmla="*/ 193 h 385"/>
              <a:gd name="T4" fmla="*/ 201 w 385"/>
              <a:gd name="T5" fmla="*/ 193 h 385"/>
              <a:gd name="T6" fmla="*/ 201 w 385"/>
              <a:gd name="T7" fmla="*/ 195 h 385"/>
              <a:gd name="T8" fmla="*/ 201 w 385"/>
              <a:gd name="T9" fmla="*/ 286 h 385"/>
              <a:gd name="T10" fmla="*/ 201 w 385"/>
              <a:gd name="T11" fmla="*/ 289 h 385"/>
              <a:gd name="T12" fmla="*/ 164 w 385"/>
              <a:gd name="T13" fmla="*/ 289 h 385"/>
              <a:gd name="T14" fmla="*/ 165 w 385"/>
              <a:gd name="T15" fmla="*/ 287 h 385"/>
              <a:gd name="T16" fmla="*/ 165 w 385"/>
              <a:gd name="T17" fmla="*/ 195 h 385"/>
              <a:gd name="T18" fmla="*/ 165 w 385"/>
              <a:gd name="T19" fmla="*/ 193 h 385"/>
              <a:gd name="T20" fmla="*/ 141 w 385"/>
              <a:gd name="T21" fmla="*/ 193 h 385"/>
              <a:gd name="T22" fmla="*/ 141 w 385"/>
              <a:gd name="T23" fmla="*/ 160 h 385"/>
              <a:gd name="T24" fmla="*/ 165 w 385"/>
              <a:gd name="T25" fmla="*/ 160 h 385"/>
              <a:gd name="T26" fmla="*/ 165 w 385"/>
              <a:gd name="T27" fmla="*/ 156 h 385"/>
              <a:gd name="T28" fmla="*/ 165 w 385"/>
              <a:gd name="T29" fmla="*/ 130 h 385"/>
              <a:gd name="T30" fmla="*/ 171 w 385"/>
              <a:gd name="T31" fmla="*/ 110 h 385"/>
              <a:gd name="T32" fmla="*/ 194 w 385"/>
              <a:gd name="T33" fmla="*/ 97 h 385"/>
              <a:gd name="T34" fmla="*/ 197 w 385"/>
              <a:gd name="T35" fmla="*/ 96 h 385"/>
              <a:gd name="T36" fmla="*/ 231 w 385"/>
              <a:gd name="T37" fmla="*/ 96 h 385"/>
              <a:gd name="T38" fmla="*/ 230 w 385"/>
              <a:gd name="T39" fmla="*/ 125 h 385"/>
              <a:gd name="T40" fmla="*/ 230 w 385"/>
              <a:gd name="T41" fmla="*/ 129 h 385"/>
              <a:gd name="T42" fmla="*/ 227 w 385"/>
              <a:gd name="T43" fmla="*/ 130 h 385"/>
              <a:gd name="T44" fmla="*/ 211 w 385"/>
              <a:gd name="T45" fmla="*/ 130 h 385"/>
              <a:gd name="T46" fmla="*/ 201 w 385"/>
              <a:gd name="T47" fmla="*/ 140 h 385"/>
              <a:gd name="T48" fmla="*/ 201 w 385"/>
              <a:gd name="T49" fmla="*/ 160 h 385"/>
              <a:gd name="T50" fmla="*/ 231 w 385"/>
              <a:gd name="T51" fmla="*/ 160 h 385"/>
              <a:gd name="T52" fmla="*/ 192 w 385"/>
              <a:gd name="T53" fmla="*/ 0 h 385"/>
              <a:gd name="T54" fmla="*/ 0 w 385"/>
              <a:gd name="T55" fmla="*/ 193 h 385"/>
              <a:gd name="T56" fmla="*/ 192 w 385"/>
              <a:gd name="T57" fmla="*/ 385 h 385"/>
              <a:gd name="T58" fmla="*/ 385 w 385"/>
              <a:gd name="T59" fmla="*/ 193 h 385"/>
              <a:gd name="T60" fmla="*/ 192 w 385"/>
              <a:gd name="T6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5" h="385">
                <a:moveTo>
                  <a:pt x="231" y="160"/>
                </a:moveTo>
                <a:cubicBezTo>
                  <a:pt x="229" y="171"/>
                  <a:pt x="228" y="181"/>
                  <a:pt x="227" y="193"/>
                </a:cubicBezTo>
                <a:cubicBezTo>
                  <a:pt x="201" y="193"/>
                  <a:pt x="201" y="193"/>
                  <a:pt x="201" y="193"/>
                </a:cubicBezTo>
                <a:cubicBezTo>
                  <a:pt x="201" y="194"/>
                  <a:pt x="201" y="195"/>
                  <a:pt x="201" y="195"/>
                </a:cubicBezTo>
                <a:cubicBezTo>
                  <a:pt x="201" y="226"/>
                  <a:pt x="201" y="256"/>
                  <a:pt x="201" y="286"/>
                </a:cubicBezTo>
                <a:cubicBezTo>
                  <a:pt x="201" y="287"/>
                  <a:pt x="201" y="288"/>
                  <a:pt x="201" y="289"/>
                </a:cubicBezTo>
                <a:cubicBezTo>
                  <a:pt x="164" y="289"/>
                  <a:pt x="164" y="289"/>
                  <a:pt x="164" y="289"/>
                </a:cubicBezTo>
                <a:cubicBezTo>
                  <a:pt x="165" y="288"/>
                  <a:pt x="165" y="287"/>
                  <a:pt x="165" y="287"/>
                </a:cubicBezTo>
                <a:cubicBezTo>
                  <a:pt x="165" y="256"/>
                  <a:pt x="165" y="226"/>
                  <a:pt x="165" y="195"/>
                </a:cubicBezTo>
                <a:cubicBezTo>
                  <a:pt x="165" y="195"/>
                  <a:pt x="165" y="194"/>
                  <a:pt x="165" y="193"/>
                </a:cubicBezTo>
                <a:cubicBezTo>
                  <a:pt x="141" y="193"/>
                  <a:pt x="141" y="193"/>
                  <a:pt x="141" y="193"/>
                </a:cubicBezTo>
                <a:cubicBezTo>
                  <a:pt x="141" y="160"/>
                  <a:pt x="141" y="160"/>
                  <a:pt x="141" y="160"/>
                </a:cubicBezTo>
                <a:cubicBezTo>
                  <a:pt x="165" y="160"/>
                  <a:pt x="165" y="160"/>
                  <a:pt x="165" y="160"/>
                </a:cubicBezTo>
                <a:cubicBezTo>
                  <a:pt x="165" y="158"/>
                  <a:pt x="165" y="157"/>
                  <a:pt x="165" y="156"/>
                </a:cubicBezTo>
                <a:cubicBezTo>
                  <a:pt x="165" y="147"/>
                  <a:pt x="165" y="139"/>
                  <a:pt x="165" y="130"/>
                </a:cubicBezTo>
                <a:cubicBezTo>
                  <a:pt x="165" y="123"/>
                  <a:pt x="167" y="116"/>
                  <a:pt x="171" y="110"/>
                </a:cubicBezTo>
                <a:cubicBezTo>
                  <a:pt x="176" y="102"/>
                  <a:pt x="185" y="98"/>
                  <a:pt x="194" y="97"/>
                </a:cubicBezTo>
                <a:cubicBezTo>
                  <a:pt x="195" y="97"/>
                  <a:pt x="196" y="97"/>
                  <a:pt x="197" y="96"/>
                </a:cubicBezTo>
                <a:cubicBezTo>
                  <a:pt x="231" y="96"/>
                  <a:pt x="231" y="96"/>
                  <a:pt x="231" y="96"/>
                </a:cubicBezTo>
                <a:cubicBezTo>
                  <a:pt x="231" y="106"/>
                  <a:pt x="230" y="115"/>
                  <a:pt x="230" y="125"/>
                </a:cubicBezTo>
                <a:cubicBezTo>
                  <a:pt x="230" y="126"/>
                  <a:pt x="230" y="128"/>
                  <a:pt x="230" y="129"/>
                </a:cubicBezTo>
                <a:cubicBezTo>
                  <a:pt x="229" y="129"/>
                  <a:pt x="228" y="130"/>
                  <a:pt x="227" y="130"/>
                </a:cubicBezTo>
                <a:cubicBezTo>
                  <a:pt x="222" y="130"/>
                  <a:pt x="216" y="129"/>
                  <a:pt x="211" y="130"/>
                </a:cubicBezTo>
                <a:cubicBezTo>
                  <a:pt x="203" y="130"/>
                  <a:pt x="201" y="133"/>
                  <a:pt x="201" y="140"/>
                </a:cubicBezTo>
                <a:cubicBezTo>
                  <a:pt x="201" y="146"/>
                  <a:pt x="201" y="153"/>
                  <a:pt x="201" y="160"/>
                </a:cubicBezTo>
                <a:lnTo>
                  <a:pt x="231" y="160"/>
                </a:lnTo>
                <a:close/>
                <a:moveTo>
                  <a:pt x="192" y="0"/>
                </a:moveTo>
                <a:cubicBezTo>
                  <a:pt x="86" y="0"/>
                  <a:pt x="0" y="86"/>
                  <a:pt x="0" y="193"/>
                </a:cubicBezTo>
                <a:cubicBezTo>
                  <a:pt x="0" y="299"/>
                  <a:pt x="86" y="385"/>
                  <a:pt x="192" y="385"/>
                </a:cubicBezTo>
                <a:cubicBezTo>
                  <a:pt x="298" y="385"/>
                  <a:pt x="385" y="299"/>
                  <a:pt x="385" y="193"/>
                </a:cubicBezTo>
                <a:cubicBezTo>
                  <a:pt x="385"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sp>
        <p:nvSpPr>
          <p:cNvPr id="209" name="Twitter">
            <a:hlinkClick r:id="rId4"/>
            <a:extLst>
              <a:ext uri="{FF2B5EF4-FFF2-40B4-BE49-F238E27FC236}">
                <a16:creationId xmlns:a16="http://schemas.microsoft.com/office/drawing/2014/main" id="{C1D530BE-BED6-4A9E-8ECD-879ACA2131A3}"/>
              </a:ext>
            </a:extLst>
          </p:cNvPr>
          <p:cNvSpPr>
            <a:spLocks noChangeAspect="1" noEditPoints="1"/>
          </p:cNvSpPr>
          <p:nvPr/>
        </p:nvSpPr>
        <p:spPr bwMode="black">
          <a:xfrm>
            <a:off x="1772993" y="5679148"/>
            <a:ext cx="348043" cy="350397"/>
          </a:xfrm>
          <a:custGeom>
            <a:avLst/>
            <a:gdLst>
              <a:gd name="T0" fmla="*/ 274 w 384"/>
              <a:gd name="T1" fmla="*/ 158 h 385"/>
              <a:gd name="T2" fmla="*/ 270 w 384"/>
              <a:gd name="T3" fmla="*/ 166 h 385"/>
              <a:gd name="T4" fmla="*/ 201 w 384"/>
              <a:gd name="T5" fmla="*/ 265 h 385"/>
              <a:gd name="T6" fmla="*/ 110 w 384"/>
              <a:gd name="T7" fmla="*/ 255 h 385"/>
              <a:gd name="T8" fmla="*/ 162 w 384"/>
              <a:gd name="T9" fmla="*/ 239 h 385"/>
              <a:gd name="T10" fmla="*/ 128 w 384"/>
              <a:gd name="T11" fmla="*/ 214 h 385"/>
              <a:gd name="T12" fmla="*/ 143 w 384"/>
              <a:gd name="T13" fmla="*/ 214 h 385"/>
              <a:gd name="T14" fmla="*/ 115 w 384"/>
              <a:gd name="T15" fmla="*/ 177 h 385"/>
              <a:gd name="T16" fmla="*/ 130 w 384"/>
              <a:gd name="T17" fmla="*/ 181 h 385"/>
              <a:gd name="T18" fmla="*/ 131 w 384"/>
              <a:gd name="T19" fmla="*/ 180 h 385"/>
              <a:gd name="T20" fmla="*/ 120 w 384"/>
              <a:gd name="T21" fmla="*/ 131 h 385"/>
              <a:gd name="T22" fmla="*/ 196 w 384"/>
              <a:gd name="T23" fmla="*/ 170 h 385"/>
              <a:gd name="T24" fmla="*/ 198 w 384"/>
              <a:gd name="T25" fmla="*/ 150 h 385"/>
              <a:gd name="T26" fmla="*/ 258 w 384"/>
              <a:gd name="T27" fmla="*/ 134 h 385"/>
              <a:gd name="T28" fmla="*/ 263 w 384"/>
              <a:gd name="T29" fmla="*/ 135 h 385"/>
              <a:gd name="T30" fmla="*/ 283 w 384"/>
              <a:gd name="T31" fmla="*/ 128 h 385"/>
              <a:gd name="T32" fmla="*/ 269 w 384"/>
              <a:gd name="T33" fmla="*/ 148 h 385"/>
              <a:gd name="T34" fmla="*/ 287 w 384"/>
              <a:gd name="T35" fmla="*/ 143 h 385"/>
              <a:gd name="T36" fmla="*/ 274 w 384"/>
              <a:gd name="T37" fmla="*/ 158 h 385"/>
              <a:gd name="T38" fmla="*/ 192 w 384"/>
              <a:gd name="T39" fmla="*/ 0 h 385"/>
              <a:gd name="T40" fmla="*/ 0 w 384"/>
              <a:gd name="T41" fmla="*/ 193 h 385"/>
              <a:gd name="T42" fmla="*/ 192 w 384"/>
              <a:gd name="T43" fmla="*/ 385 h 385"/>
              <a:gd name="T44" fmla="*/ 384 w 384"/>
              <a:gd name="T45" fmla="*/ 193 h 385"/>
              <a:gd name="T46" fmla="*/ 192 w 384"/>
              <a:gd name="T4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4" h="385">
                <a:moveTo>
                  <a:pt x="274" y="158"/>
                </a:moveTo>
                <a:cubicBezTo>
                  <a:pt x="271" y="160"/>
                  <a:pt x="270" y="163"/>
                  <a:pt x="270" y="166"/>
                </a:cubicBezTo>
                <a:cubicBezTo>
                  <a:pt x="270" y="210"/>
                  <a:pt x="242" y="251"/>
                  <a:pt x="201" y="265"/>
                </a:cubicBezTo>
                <a:cubicBezTo>
                  <a:pt x="169" y="276"/>
                  <a:pt x="139" y="273"/>
                  <a:pt x="110" y="255"/>
                </a:cubicBezTo>
                <a:cubicBezTo>
                  <a:pt x="129" y="256"/>
                  <a:pt x="146" y="252"/>
                  <a:pt x="162" y="239"/>
                </a:cubicBezTo>
                <a:cubicBezTo>
                  <a:pt x="146" y="238"/>
                  <a:pt x="134" y="230"/>
                  <a:pt x="128" y="214"/>
                </a:cubicBezTo>
                <a:cubicBezTo>
                  <a:pt x="143" y="214"/>
                  <a:pt x="143" y="214"/>
                  <a:pt x="143" y="214"/>
                </a:cubicBezTo>
                <a:cubicBezTo>
                  <a:pt x="126" y="207"/>
                  <a:pt x="116" y="195"/>
                  <a:pt x="115" y="177"/>
                </a:cubicBezTo>
                <a:cubicBezTo>
                  <a:pt x="120" y="178"/>
                  <a:pt x="125" y="180"/>
                  <a:pt x="130" y="181"/>
                </a:cubicBezTo>
                <a:cubicBezTo>
                  <a:pt x="130" y="181"/>
                  <a:pt x="131" y="180"/>
                  <a:pt x="131" y="180"/>
                </a:cubicBezTo>
                <a:cubicBezTo>
                  <a:pt x="115" y="167"/>
                  <a:pt x="111" y="150"/>
                  <a:pt x="120" y="131"/>
                </a:cubicBezTo>
                <a:cubicBezTo>
                  <a:pt x="140" y="155"/>
                  <a:pt x="166" y="168"/>
                  <a:pt x="196" y="170"/>
                </a:cubicBezTo>
                <a:cubicBezTo>
                  <a:pt x="196" y="163"/>
                  <a:pt x="196" y="156"/>
                  <a:pt x="198" y="150"/>
                </a:cubicBezTo>
                <a:cubicBezTo>
                  <a:pt x="206" y="124"/>
                  <a:pt x="238" y="116"/>
                  <a:pt x="258" y="134"/>
                </a:cubicBezTo>
                <a:cubicBezTo>
                  <a:pt x="260" y="135"/>
                  <a:pt x="261" y="136"/>
                  <a:pt x="263" y="135"/>
                </a:cubicBezTo>
                <a:cubicBezTo>
                  <a:pt x="270" y="133"/>
                  <a:pt x="276" y="131"/>
                  <a:pt x="283" y="128"/>
                </a:cubicBezTo>
                <a:cubicBezTo>
                  <a:pt x="281" y="136"/>
                  <a:pt x="275" y="142"/>
                  <a:pt x="269" y="148"/>
                </a:cubicBezTo>
                <a:cubicBezTo>
                  <a:pt x="275" y="146"/>
                  <a:pt x="281" y="144"/>
                  <a:pt x="287" y="143"/>
                </a:cubicBezTo>
                <a:cubicBezTo>
                  <a:pt x="286" y="146"/>
                  <a:pt x="280" y="153"/>
                  <a:pt x="274" y="158"/>
                </a:cubicBezTo>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0" name="linkedin">
            <a:hlinkClick r:id="rId5"/>
            <a:extLst>
              <a:ext uri="{FF2B5EF4-FFF2-40B4-BE49-F238E27FC236}">
                <a16:creationId xmlns:a16="http://schemas.microsoft.com/office/drawing/2014/main" id="{9ABE8AC1-8565-449A-8471-A71B11FCBC1E}"/>
              </a:ext>
            </a:extLst>
          </p:cNvPr>
          <p:cNvSpPr>
            <a:spLocks noChangeAspect="1" noEditPoints="1"/>
          </p:cNvSpPr>
          <p:nvPr/>
        </p:nvSpPr>
        <p:spPr bwMode="black">
          <a:xfrm>
            <a:off x="2220971" y="5679148"/>
            <a:ext cx="347828" cy="350397"/>
          </a:xfrm>
          <a:custGeom>
            <a:avLst/>
            <a:gdLst>
              <a:gd name="T0" fmla="*/ 282 w 384"/>
              <a:gd name="T1" fmla="*/ 262 h 385"/>
              <a:gd name="T2" fmla="*/ 247 w 384"/>
              <a:gd name="T3" fmla="*/ 262 h 385"/>
              <a:gd name="T4" fmla="*/ 247 w 384"/>
              <a:gd name="T5" fmla="*/ 244 h 385"/>
              <a:gd name="T6" fmla="*/ 247 w 384"/>
              <a:gd name="T7" fmla="*/ 205 h 385"/>
              <a:gd name="T8" fmla="*/ 246 w 384"/>
              <a:gd name="T9" fmla="*/ 196 h 385"/>
              <a:gd name="T10" fmla="*/ 229 w 384"/>
              <a:gd name="T11" fmla="*/ 181 h 385"/>
              <a:gd name="T12" fmla="*/ 210 w 384"/>
              <a:gd name="T13" fmla="*/ 196 h 385"/>
              <a:gd name="T14" fmla="*/ 209 w 384"/>
              <a:gd name="T15" fmla="*/ 206 h 385"/>
              <a:gd name="T16" fmla="*/ 209 w 384"/>
              <a:gd name="T17" fmla="*/ 262 h 385"/>
              <a:gd name="T18" fmla="*/ 174 w 384"/>
              <a:gd name="T19" fmla="*/ 262 h 385"/>
              <a:gd name="T20" fmla="*/ 174 w 384"/>
              <a:gd name="T21" fmla="*/ 156 h 385"/>
              <a:gd name="T22" fmla="*/ 209 w 384"/>
              <a:gd name="T23" fmla="*/ 156 h 385"/>
              <a:gd name="T24" fmla="*/ 209 w 384"/>
              <a:gd name="T25" fmla="*/ 170 h 385"/>
              <a:gd name="T26" fmla="*/ 211 w 384"/>
              <a:gd name="T27" fmla="*/ 168 h 385"/>
              <a:gd name="T28" fmla="*/ 252 w 384"/>
              <a:gd name="T29" fmla="*/ 155 h 385"/>
              <a:gd name="T30" fmla="*/ 280 w 384"/>
              <a:gd name="T31" fmla="*/ 185 h 385"/>
              <a:gd name="T32" fmla="*/ 282 w 384"/>
              <a:gd name="T33" fmla="*/ 200 h 385"/>
              <a:gd name="T34" fmla="*/ 282 w 384"/>
              <a:gd name="T35" fmla="*/ 259 h 385"/>
              <a:gd name="T36" fmla="*/ 282 w 384"/>
              <a:gd name="T37" fmla="*/ 262 h 385"/>
              <a:gd name="T38" fmla="*/ 137 w 384"/>
              <a:gd name="T39" fmla="*/ 141 h 385"/>
              <a:gd name="T40" fmla="*/ 117 w 384"/>
              <a:gd name="T41" fmla="*/ 123 h 385"/>
              <a:gd name="T42" fmla="*/ 136 w 384"/>
              <a:gd name="T43" fmla="*/ 104 h 385"/>
              <a:gd name="T44" fmla="*/ 156 w 384"/>
              <a:gd name="T45" fmla="*/ 122 h 385"/>
              <a:gd name="T46" fmla="*/ 137 w 384"/>
              <a:gd name="T47" fmla="*/ 141 h 385"/>
              <a:gd name="T48" fmla="*/ 154 w 384"/>
              <a:gd name="T49" fmla="*/ 262 h 385"/>
              <a:gd name="T50" fmla="*/ 119 w 384"/>
              <a:gd name="T51" fmla="*/ 262 h 385"/>
              <a:gd name="T52" fmla="*/ 119 w 384"/>
              <a:gd name="T53" fmla="*/ 156 h 385"/>
              <a:gd name="T54" fmla="*/ 154 w 384"/>
              <a:gd name="T55" fmla="*/ 156 h 385"/>
              <a:gd name="T56" fmla="*/ 154 w 384"/>
              <a:gd name="T57" fmla="*/ 262 h 385"/>
              <a:gd name="T58" fmla="*/ 192 w 384"/>
              <a:gd name="T59" fmla="*/ 0 h 385"/>
              <a:gd name="T60" fmla="*/ 0 w 384"/>
              <a:gd name="T61" fmla="*/ 193 h 385"/>
              <a:gd name="T62" fmla="*/ 192 w 384"/>
              <a:gd name="T63" fmla="*/ 385 h 385"/>
              <a:gd name="T64" fmla="*/ 384 w 384"/>
              <a:gd name="T65" fmla="*/ 193 h 385"/>
              <a:gd name="T66" fmla="*/ 192 w 384"/>
              <a:gd name="T6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 h="385">
                <a:moveTo>
                  <a:pt x="282" y="262"/>
                </a:moveTo>
                <a:cubicBezTo>
                  <a:pt x="247" y="262"/>
                  <a:pt x="247" y="262"/>
                  <a:pt x="247" y="262"/>
                </a:cubicBezTo>
                <a:cubicBezTo>
                  <a:pt x="247" y="244"/>
                  <a:pt x="247" y="244"/>
                  <a:pt x="247" y="244"/>
                </a:cubicBezTo>
                <a:cubicBezTo>
                  <a:pt x="247" y="231"/>
                  <a:pt x="247" y="218"/>
                  <a:pt x="247" y="205"/>
                </a:cubicBezTo>
                <a:cubicBezTo>
                  <a:pt x="247" y="202"/>
                  <a:pt x="246" y="199"/>
                  <a:pt x="246" y="196"/>
                </a:cubicBezTo>
                <a:cubicBezTo>
                  <a:pt x="244" y="186"/>
                  <a:pt x="238" y="181"/>
                  <a:pt x="229" y="181"/>
                </a:cubicBezTo>
                <a:cubicBezTo>
                  <a:pt x="220" y="181"/>
                  <a:pt x="212" y="188"/>
                  <a:pt x="210" y="196"/>
                </a:cubicBezTo>
                <a:cubicBezTo>
                  <a:pt x="209" y="200"/>
                  <a:pt x="209" y="203"/>
                  <a:pt x="209" y="206"/>
                </a:cubicBezTo>
                <a:cubicBezTo>
                  <a:pt x="209" y="225"/>
                  <a:pt x="209" y="243"/>
                  <a:pt x="209" y="262"/>
                </a:cubicBezTo>
                <a:cubicBezTo>
                  <a:pt x="174" y="262"/>
                  <a:pt x="174" y="262"/>
                  <a:pt x="174" y="262"/>
                </a:cubicBezTo>
                <a:cubicBezTo>
                  <a:pt x="174" y="156"/>
                  <a:pt x="174" y="156"/>
                  <a:pt x="174" y="156"/>
                </a:cubicBezTo>
                <a:cubicBezTo>
                  <a:pt x="209" y="156"/>
                  <a:pt x="209" y="156"/>
                  <a:pt x="209" y="156"/>
                </a:cubicBezTo>
                <a:cubicBezTo>
                  <a:pt x="209" y="170"/>
                  <a:pt x="209" y="170"/>
                  <a:pt x="209" y="170"/>
                </a:cubicBezTo>
                <a:cubicBezTo>
                  <a:pt x="210" y="169"/>
                  <a:pt x="211" y="169"/>
                  <a:pt x="211" y="168"/>
                </a:cubicBezTo>
                <a:cubicBezTo>
                  <a:pt x="222" y="154"/>
                  <a:pt x="236" y="151"/>
                  <a:pt x="252" y="155"/>
                </a:cubicBezTo>
                <a:cubicBezTo>
                  <a:pt x="268" y="158"/>
                  <a:pt x="277" y="169"/>
                  <a:pt x="280" y="185"/>
                </a:cubicBezTo>
                <a:cubicBezTo>
                  <a:pt x="281" y="190"/>
                  <a:pt x="282" y="195"/>
                  <a:pt x="282" y="200"/>
                </a:cubicBezTo>
                <a:cubicBezTo>
                  <a:pt x="282" y="220"/>
                  <a:pt x="282" y="239"/>
                  <a:pt x="282" y="259"/>
                </a:cubicBezTo>
                <a:cubicBezTo>
                  <a:pt x="282" y="260"/>
                  <a:pt x="282" y="261"/>
                  <a:pt x="282" y="262"/>
                </a:cubicBezTo>
                <a:moveTo>
                  <a:pt x="137" y="141"/>
                </a:moveTo>
                <a:cubicBezTo>
                  <a:pt x="125" y="141"/>
                  <a:pt x="117" y="133"/>
                  <a:pt x="117" y="123"/>
                </a:cubicBezTo>
                <a:cubicBezTo>
                  <a:pt x="117" y="112"/>
                  <a:pt x="125" y="104"/>
                  <a:pt x="136" y="104"/>
                </a:cubicBezTo>
                <a:cubicBezTo>
                  <a:pt x="148" y="104"/>
                  <a:pt x="156" y="112"/>
                  <a:pt x="156" y="122"/>
                </a:cubicBezTo>
                <a:cubicBezTo>
                  <a:pt x="157" y="133"/>
                  <a:pt x="148" y="141"/>
                  <a:pt x="137" y="141"/>
                </a:cubicBezTo>
                <a:moveTo>
                  <a:pt x="154" y="262"/>
                </a:moveTo>
                <a:cubicBezTo>
                  <a:pt x="119" y="262"/>
                  <a:pt x="119" y="262"/>
                  <a:pt x="119" y="262"/>
                </a:cubicBezTo>
                <a:cubicBezTo>
                  <a:pt x="119" y="156"/>
                  <a:pt x="119" y="156"/>
                  <a:pt x="119" y="156"/>
                </a:cubicBezTo>
                <a:cubicBezTo>
                  <a:pt x="154" y="156"/>
                  <a:pt x="154" y="156"/>
                  <a:pt x="154" y="156"/>
                </a:cubicBezTo>
                <a:lnTo>
                  <a:pt x="154" y="262"/>
                </a:lnTo>
                <a:close/>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1" name="Instagram">
            <a:hlinkClick r:id="rId6"/>
            <a:extLst>
              <a:ext uri="{FF2B5EF4-FFF2-40B4-BE49-F238E27FC236}">
                <a16:creationId xmlns:a16="http://schemas.microsoft.com/office/drawing/2014/main" id="{1888B9BE-E992-4F3F-81C9-F346DFF27940}"/>
              </a:ext>
            </a:extLst>
          </p:cNvPr>
          <p:cNvSpPr>
            <a:spLocks noChangeAspect="1" noEditPoints="1"/>
          </p:cNvSpPr>
          <p:nvPr/>
        </p:nvSpPr>
        <p:spPr bwMode="black">
          <a:xfrm>
            <a:off x="875321" y="5679148"/>
            <a:ext cx="348902" cy="350397"/>
          </a:xfrm>
          <a:custGeom>
            <a:avLst/>
            <a:gdLst>
              <a:gd name="T0" fmla="*/ 191 w 385"/>
              <a:gd name="T1" fmla="*/ 164 h 385"/>
              <a:gd name="T2" fmla="*/ 221 w 385"/>
              <a:gd name="T3" fmla="*/ 194 h 385"/>
              <a:gd name="T4" fmla="*/ 191 w 385"/>
              <a:gd name="T5" fmla="*/ 225 h 385"/>
              <a:gd name="T6" fmla="*/ 161 w 385"/>
              <a:gd name="T7" fmla="*/ 194 h 385"/>
              <a:gd name="T8" fmla="*/ 191 w 385"/>
              <a:gd name="T9" fmla="*/ 164 h 385"/>
              <a:gd name="T10" fmla="*/ 240 w 385"/>
              <a:gd name="T11" fmla="*/ 156 h 385"/>
              <a:gd name="T12" fmla="*/ 251 w 385"/>
              <a:gd name="T13" fmla="*/ 145 h 385"/>
              <a:gd name="T14" fmla="*/ 240 w 385"/>
              <a:gd name="T15" fmla="*/ 134 h 385"/>
              <a:gd name="T16" fmla="*/ 229 w 385"/>
              <a:gd name="T17" fmla="*/ 145 h 385"/>
              <a:gd name="T18" fmla="*/ 240 w 385"/>
              <a:gd name="T19" fmla="*/ 156 h 385"/>
              <a:gd name="T20" fmla="*/ 191 w 385"/>
              <a:gd name="T21" fmla="*/ 241 h 385"/>
              <a:gd name="T22" fmla="*/ 238 w 385"/>
              <a:gd name="T23" fmla="*/ 194 h 385"/>
              <a:gd name="T24" fmla="*/ 191 w 385"/>
              <a:gd name="T25" fmla="*/ 147 h 385"/>
              <a:gd name="T26" fmla="*/ 144 w 385"/>
              <a:gd name="T27" fmla="*/ 194 h 385"/>
              <a:gd name="T28" fmla="*/ 191 w 385"/>
              <a:gd name="T29" fmla="*/ 241 h 385"/>
              <a:gd name="T30" fmla="*/ 229 w 385"/>
              <a:gd name="T31" fmla="*/ 120 h 385"/>
              <a:gd name="T32" fmla="*/ 256 w 385"/>
              <a:gd name="T33" fmla="*/ 130 h 385"/>
              <a:gd name="T34" fmla="*/ 266 w 385"/>
              <a:gd name="T35" fmla="*/ 157 h 385"/>
              <a:gd name="T36" fmla="*/ 266 w 385"/>
              <a:gd name="T37" fmla="*/ 233 h 385"/>
              <a:gd name="T38" fmla="*/ 256 w 385"/>
              <a:gd name="T39" fmla="*/ 260 h 385"/>
              <a:gd name="T40" fmla="*/ 229 w 385"/>
              <a:gd name="T41" fmla="*/ 269 h 385"/>
              <a:gd name="T42" fmla="*/ 154 w 385"/>
              <a:gd name="T43" fmla="*/ 269 h 385"/>
              <a:gd name="T44" fmla="*/ 127 w 385"/>
              <a:gd name="T45" fmla="*/ 260 h 385"/>
              <a:gd name="T46" fmla="*/ 116 w 385"/>
              <a:gd name="T47" fmla="*/ 232 h 385"/>
              <a:gd name="T48" fmla="*/ 116 w 385"/>
              <a:gd name="T49" fmla="*/ 156 h 385"/>
              <a:gd name="T50" fmla="*/ 126 w 385"/>
              <a:gd name="T51" fmla="*/ 129 h 385"/>
              <a:gd name="T52" fmla="*/ 153 w 385"/>
              <a:gd name="T53" fmla="*/ 120 h 385"/>
              <a:gd name="T54" fmla="*/ 229 w 385"/>
              <a:gd name="T55" fmla="*/ 120 h 385"/>
              <a:gd name="T56" fmla="*/ 295 w 385"/>
              <a:gd name="T57" fmla="*/ 152 h 385"/>
              <a:gd name="T58" fmla="*/ 278 w 385"/>
              <a:gd name="T59" fmla="*/ 108 h 385"/>
              <a:gd name="T60" fmla="*/ 235 w 385"/>
              <a:gd name="T61" fmla="*/ 91 h 385"/>
              <a:gd name="T62" fmla="*/ 149 w 385"/>
              <a:gd name="T63" fmla="*/ 91 h 385"/>
              <a:gd name="T64" fmla="*/ 88 w 385"/>
              <a:gd name="T65" fmla="*/ 152 h 385"/>
              <a:gd name="T66" fmla="*/ 88 w 385"/>
              <a:gd name="T67" fmla="*/ 238 h 385"/>
              <a:gd name="T68" fmla="*/ 105 w 385"/>
              <a:gd name="T69" fmla="*/ 283 h 385"/>
              <a:gd name="T70" fmla="*/ 149 w 385"/>
              <a:gd name="T71" fmla="*/ 299 h 385"/>
              <a:gd name="T72" fmla="*/ 234 w 385"/>
              <a:gd name="T73" fmla="*/ 299 h 385"/>
              <a:gd name="T74" fmla="*/ 278 w 385"/>
              <a:gd name="T75" fmla="*/ 283 h 385"/>
              <a:gd name="T76" fmla="*/ 295 w 385"/>
              <a:gd name="T77" fmla="*/ 238 h 385"/>
              <a:gd name="T78" fmla="*/ 295 w 385"/>
              <a:gd name="T79" fmla="*/ 152 h 385"/>
              <a:gd name="T80" fmla="*/ 192 w 385"/>
              <a:gd name="T81" fmla="*/ 0 h 385"/>
              <a:gd name="T82" fmla="*/ 385 w 385"/>
              <a:gd name="T83" fmla="*/ 193 h 385"/>
              <a:gd name="T84" fmla="*/ 192 w 385"/>
              <a:gd name="T85" fmla="*/ 385 h 385"/>
              <a:gd name="T86" fmla="*/ 0 w 385"/>
              <a:gd name="T87" fmla="*/ 193 h 385"/>
              <a:gd name="T88" fmla="*/ 192 w 385"/>
              <a:gd name="T89"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5" h="385">
                <a:moveTo>
                  <a:pt x="191" y="164"/>
                </a:moveTo>
                <a:cubicBezTo>
                  <a:pt x="208" y="164"/>
                  <a:pt x="221" y="178"/>
                  <a:pt x="221" y="194"/>
                </a:cubicBezTo>
                <a:cubicBezTo>
                  <a:pt x="221" y="211"/>
                  <a:pt x="208" y="225"/>
                  <a:pt x="191" y="225"/>
                </a:cubicBezTo>
                <a:cubicBezTo>
                  <a:pt x="174" y="225"/>
                  <a:pt x="161" y="211"/>
                  <a:pt x="161" y="194"/>
                </a:cubicBezTo>
                <a:cubicBezTo>
                  <a:pt x="161" y="178"/>
                  <a:pt x="174" y="164"/>
                  <a:pt x="191" y="164"/>
                </a:cubicBezTo>
                <a:moveTo>
                  <a:pt x="240" y="156"/>
                </a:moveTo>
                <a:cubicBezTo>
                  <a:pt x="246" y="156"/>
                  <a:pt x="251" y="152"/>
                  <a:pt x="251" y="145"/>
                </a:cubicBezTo>
                <a:cubicBezTo>
                  <a:pt x="251" y="139"/>
                  <a:pt x="246" y="134"/>
                  <a:pt x="240" y="134"/>
                </a:cubicBezTo>
                <a:cubicBezTo>
                  <a:pt x="234" y="134"/>
                  <a:pt x="229" y="139"/>
                  <a:pt x="229" y="145"/>
                </a:cubicBezTo>
                <a:cubicBezTo>
                  <a:pt x="229" y="152"/>
                  <a:pt x="234" y="156"/>
                  <a:pt x="240" y="156"/>
                </a:cubicBezTo>
                <a:moveTo>
                  <a:pt x="191" y="241"/>
                </a:moveTo>
                <a:cubicBezTo>
                  <a:pt x="217" y="241"/>
                  <a:pt x="238" y="220"/>
                  <a:pt x="238" y="194"/>
                </a:cubicBezTo>
                <a:cubicBezTo>
                  <a:pt x="238" y="168"/>
                  <a:pt x="216" y="147"/>
                  <a:pt x="191" y="147"/>
                </a:cubicBezTo>
                <a:cubicBezTo>
                  <a:pt x="165" y="147"/>
                  <a:pt x="144" y="168"/>
                  <a:pt x="144" y="194"/>
                </a:cubicBezTo>
                <a:cubicBezTo>
                  <a:pt x="144" y="220"/>
                  <a:pt x="165" y="241"/>
                  <a:pt x="191" y="241"/>
                </a:cubicBezTo>
                <a:moveTo>
                  <a:pt x="229" y="120"/>
                </a:moveTo>
                <a:cubicBezTo>
                  <a:pt x="240" y="120"/>
                  <a:pt x="249" y="123"/>
                  <a:pt x="256" y="130"/>
                </a:cubicBezTo>
                <a:cubicBezTo>
                  <a:pt x="263" y="137"/>
                  <a:pt x="266" y="146"/>
                  <a:pt x="266" y="157"/>
                </a:cubicBezTo>
                <a:cubicBezTo>
                  <a:pt x="266" y="233"/>
                  <a:pt x="266" y="233"/>
                  <a:pt x="266" y="233"/>
                </a:cubicBezTo>
                <a:cubicBezTo>
                  <a:pt x="266" y="244"/>
                  <a:pt x="263" y="254"/>
                  <a:pt x="256" y="260"/>
                </a:cubicBezTo>
                <a:cubicBezTo>
                  <a:pt x="249" y="266"/>
                  <a:pt x="240" y="269"/>
                  <a:pt x="229" y="269"/>
                </a:cubicBezTo>
                <a:cubicBezTo>
                  <a:pt x="154" y="269"/>
                  <a:pt x="154" y="269"/>
                  <a:pt x="154" y="269"/>
                </a:cubicBezTo>
                <a:cubicBezTo>
                  <a:pt x="143" y="269"/>
                  <a:pt x="134" y="266"/>
                  <a:pt x="127" y="260"/>
                </a:cubicBezTo>
                <a:cubicBezTo>
                  <a:pt x="120" y="253"/>
                  <a:pt x="116" y="243"/>
                  <a:pt x="116" y="232"/>
                </a:cubicBezTo>
                <a:cubicBezTo>
                  <a:pt x="116" y="156"/>
                  <a:pt x="116" y="156"/>
                  <a:pt x="116" y="156"/>
                </a:cubicBezTo>
                <a:cubicBezTo>
                  <a:pt x="116" y="145"/>
                  <a:pt x="120" y="136"/>
                  <a:pt x="126" y="129"/>
                </a:cubicBezTo>
                <a:cubicBezTo>
                  <a:pt x="132" y="123"/>
                  <a:pt x="142" y="120"/>
                  <a:pt x="153" y="120"/>
                </a:cubicBezTo>
                <a:cubicBezTo>
                  <a:pt x="229" y="120"/>
                  <a:pt x="229" y="120"/>
                  <a:pt x="229" y="120"/>
                </a:cubicBezTo>
                <a:moveTo>
                  <a:pt x="295" y="152"/>
                </a:moveTo>
                <a:cubicBezTo>
                  <a:pt x="295" y="134"/>
                  <a:pt x="289" y="119"/>
                  <a:pt x="278" y="108"/>
                </a:cubicBezTo>
                <a:cubicBezTo>
                  <a:pt x="267" y="97"/>
                  <a:pt x="253" y="91"/>
                  <a:pt x="235" y="91"/>
                </a:cubicBezTo>
                <a:cubicBezTo>
                  <a:pt x="149" y="91"/>
                  <a:pt x="149" y="91"/>
                  <a:pt x="149" y="91"/>
                </a:cubicBezTo>
                <a:cubicBezTo>
                  <a:pt x="112" y="91"/>
                  <a:pt x="88" y="116"/>
                  <a:pt x="88" y="152"/>
                </a:cubicBezTo>
                <a:cubicBezTo>
                  <a:pt x="88" y="238"/>
                  <a:pt x="88" y="238"/>
                  <a:pt x="88" y="238"/>
                </a:cubicBezTo>
                <a:cubicBezTo>
                  <a:pt x="88" y="256"/>
                  <a:pt x="93" y="272"/>
                  <a:pt x="105" y="283"/>
                </a:cubicBezTo>
                <a:cubicBezTo>
                  <a:pt x="116" y="294"/>
                  <a:pt x="131" y="299"/>
                  <a:pt x="149" y="299"/>
                </a:cubicBezTo>
                <a:cubicBezTo>
                  <a:pt x="234" y="299"/>
                  <a:pt x="234" y="299"/>
                  <a:pt x="234" y="299"/>
                </a:cubicBezTo>
                <a:cubicBezTo>
                  <a:pt x="251" y="299"/>
                  <a:pt x="267" y="294"/>
                  <a:pt x="278" y="283"/>
                </a:cubicBezTo>
                <a:cubicBezTo>
                  <a:pt x="289" y="272"/>
                  <a:pt x="295" y="256"/>
                  <a:pt x="295" y="238"/>
                </a:cubicBezTo>
                <a:lnTo>
                  <a:pt x="295" y="152"/>
                </a:lnTo>
                <a:close/>
                <a:moveTo>
                  <a:pt x="192" y="0"/>
                </a:moveTo>
                <a:cubicBezTo>
                  <a:pt x="299" y="0"/>
                  <a:pt x="385" y="86"/>
                  <a:pt x="385" y="193"/>
                </a:cubicBezTo>
                <a:cubicBezTo>
                  <a:pt x="385" y="299"/>
                  <a:pt x="299" y="385"/>
                  <a:pt x="192" y="385"/>
                </a:cubicBezTo>
                <a:cubicBezTo>
                  <a:pt x="86" y="385"/>
                  <a:pt x="0" y="299"/>
                  <a:pt x="0" y="193"/>
                </a:cubicBezTo>
                <a:cubicBezTo>
                  <a:pt x="0" y="86"/>
                  <a:pt x="86"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pic>
        <p:nvPicPr>
          <p:cNvPr id="212" name="Youtube" descr="A close up of a logo&#10;&#10;Description automatically generated">
            <a:hlinkClick r:id="rId7"/>
            <a:extLst>
              <a:ext uri="{FF2B5EF4-FFF2-40B4-BE49-F238E27FC236}">
                <a16:creationId xmlns:a16="http://schemas.microsoft.com/office/drawing/2014/main" id="{C2C92E83-F5BA-4108-A8FB-1819AFA8F8F1}"/>
              </a:ext>
            </a:extLst>
          </p:cNvPr>
          <p:cNvPicPr>
            <a:picLocks noChangeAspect="1"/>
          </p:cNvPicPr>
          <p:nvPr/>
        </p:nvPicPr>
        <p:blipFill>
          <a:blip r:embed="rId8"/>
          <a:stretch>
            <a:fillRect/>
          </a:stretch>
        </p:blipFill>
        <p:spPr bwMode="black">
          <a:xfrm>
            <a:off x="2668732" y="5699369"/>
            <a:ext cx="455875" cy="309955"/>
          </a:xfrm>
          <a:prstGeom prst="rect">
            <a:avLst/>
          </a:prstGeom>
        </p:spPr>
      </p:pic>
      <p:sp>
        <p:nvSpPr>
          <p:cNvPr id="50" name="Subtitle 2">
            <a:extLst>
              <a:ext uri="{FF2B5EF4-FFF2-40B4-BE49-F238E27FC236}">
                <a16:creationId xmlns:a16="http://schemas.microsoft.com/office/drawing/2014/main" id="{AB598DB1-16A7-4D66-8AC2-8685FFDC8FC0}"/>
              </a:ext>
            </a:extLst>
          </p:cNvPr>
          <p:cNvSpPr>
            <a:spLocks noGrp="1"/>
          </p:cNvSpPr>
          <p:nvPr>
            <p:ph type="subTitle" idx="1"/>
          </p:nvPr>
        </p:nvSpPr>
        <p:spPr bwMode="black">
          <a:xfrm>
            <a:off x="874800" y="4716000"/>
            <a:ext cx="5040000" cy="720000"/>
          </a:xfrm>
        </p:spPr>
        <p:txBody>
          <a:bodyPr anchor="t"/>
          <a:lstStyle>
            <a:lvl1pPr marL="0" indent="0" algn="l">
              <a:spcBef>
                <a:spcPts val="0"/>
              </a:spcBef>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3" name="Footer Placeholder 2">
            <a:extLst>
              <a:ext uri="{FF2B5EF4-FFF2-40B4-BE49-F238E27FC236}">
                <a16:creationId xmlns:a16="http://schemas.microsoft.com/office/drawing/2014/main" id="{C5D9A3D0-914A-4E55-B2D7-8A5770FB5A77}"/>
              </a:ext>
            </a:extLst>
          </p:cNvPr>
          <p:cNvSpPr>
            <a:spLocks noGrp="1"/>
          </p:cNvSpPr>
          <p:nvPr>
            <p:ph type="ftr" sz="quarter" idx="25"/>
          </p:nvPr>
        </p:nvSpPr>
        <p:spPr bwMode="black">
          <a:xfrm>
            <a:off x="874800" y="6354000"/>
            <a:ext cx="1567912" cy="252000"/>
          </a:xfrm>
        </p:spPr>
        <p:txBody>
          <a:bodyPr/>
          <a:lstStyle>
            <a:lvl1pPr>
              <a:defRPr sz="1000">
                <a:solidFill>
                  <a:srgbClr val="000000"/>
                </a:solidFill>
              </a:defRPr>
            </a:lvl1pPr>
          </a:lstStyle>
          <a:p>
            <a:r>
              <a:rPr lang="en-US"/>
              <a:t>RESTRICTED</a:t>
            </a:r>
          </a:p>
        </p:txBody>
      </p:sp>
      <p:sp>
        <p:nvSpPr>
          <p:cNvPr id="54" name="Title">
            <a:extLst>
              <a:ext uri="{FF2B5EF4-FFF2-40B4-BE49-F238E27FC236}">
                <a16:creationId xmlns:a16="http://schemas.microsoft.com/office/drawing/2014/main" id="{6C9A6C15-033B-4FAA-B114-D1A9ED435968}"/>
              </a:ext>
            </a:extLst>
          </p:cNvPr>
          <p:cNvSpPr>
            <a:spLocks noGrp="1"/>
          </p:cNvSpPr>
          <p:nvPr>
            <p:ph type="title" hasCustomPrompt="1"/>
          </p:nvPr>
        </p:nvSpPr>
        <p:spPr bwMode="black">
          <a:xfrm>
            <a:off x="873124" y="4329000"/>
            <a:ext cx="5040000" cy="360000"/>
          </a:xfrm>
        </p:spPr>
        <p:txBody>
          <a:bodyPr vert="horz" lIns="0" tIns="0" rIns="0" bIns="0" rtlCol="0">
            <a:normAutofit/>
          </a:bodyPr>
          <a:lstStyle>
            <a:lvl1pPr>
              <a:defRPr lang="en-US" sz="2400" b="0" dirty="0">
                <a:solidFill>
                  <a:srgbClr val="FFFFFF"/>
                </a:solidFill>
                <a:latin typeface="+mn-lt"/>
                <a:ea typeface="+mn-ea"/>
                <a:cs typeface="+mn-cs"/>
              </a:defRPr>
            </a:lvl1pPr>
          </a:lstStyle>
          <a:p>
            <a:pPr marL="0" lvl="0" indent="0">
              <a:lnSpc>
                <a:spcPct val="110000"/>
              </a:lnSpc>
              <a:spcBef>
                <a:spcPts val="0"/>
              </a:spcBef>
              <a:spcAft>
                <a:spcPts val="0"/>
              </a:spcAft>
              <a:buClr>
                <a:schemeClr val="tx2"/>
              </a:buClr>
              <a:buSzPct val="90000"/>
              <a:buFont typeface="Arial" panose="020B0604020202020204" pitchFamily="34" charset="0"/>
            </a:pPr>
            <a:r>
              <a:rPr lang="en-US" dirty="0"/>
              <a:t>Click to add title</a:t>
            </a:r>
          </a:p>
        </p:txBody>
      </p:sp>
      <p:sp>
        <p:nvSpPr>
          <p:cNvPr id="51" name="Decagon 50">
            <a:extLst>
              <a:ext uri="{FF2B5EF4-FFF2-40B4-BE49-F238E27FC236}">
                <a16:creationId xmlns:a16="http://schemas.microsoft.com/office/drawing/2014/main" id="{5C7E4BE3-3118-4608-84CD-BA990E5C08CA}"/>
              </a:ext>
            </a:extLst>
          </p:cNvPr>
          <p:cNvSpPr/>
          <p:nvPr/>
        </p:nvSpPr>
        <p:spPr>
          <a:xfrm>
            <a:off x="8544272" y="-459432"/>
            <a:ext cx="4608512" cy="4464496"/>
          </a:xfrm>
          <a:prstGeom prst="dec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dirty="0">
              <a:solidFill>
                <a:schemeClr val="bg1"/>
              </a:solidFill>
            </a:endParaRPr>
          </a:p>
        </p:txBody>
      </p:sp>
    </p:spTree>
    <p:extLst>
      <p:ext uri="{BB962C8B-B14F-4D97-AF65-F5344CB8AC3E}">
        <p14:creationId xmlns:p14="http://schemas.microsoft.com/office/powerpoint/2010/main" val="482266043"/>
      </p:ext>
    </p:extLst>
  </p:cSld>
  <p:clrMapOvr>
    <a:masterClrMapping/>
  </p:clrMapOvr>
  <p:hf hdr="0"/>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AFAA-A6C4-46C0-89AD-E6385887EA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8173A8-8AF5-40C8-905F-5D9D0C07A3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C4BB07-CB37-465A-8045-A6EFDA8F29D7}"/>
              </a:ext>
            </a:extLst>
          </p:cNvPr>
          <p:cNvSpPr>
            <a:spLocks noGrp="1"/>
          </p:cNvSpPr>
          <p:nvPr>
            <p:ph type="dt" sz="half" idx="10"/>
          </p:nvPr>
        </p:nvSpPr>
        <p:spPr/>
        <p:txBody>
          <a:bodyPr/>
          <a:lstStyle/>
          <a:p>
            <a:fld id="{15CF2FC2-A0DE-4D01-BD21-DA73DC3BB24C}" type="datetime4">
              <a:rPr lang="en-US" smtClean="0"/>
              <a:t>May 24, 2022</a:t>
            </a:fld>
            <a:endParaRPr lang="en-US"/>
          </a:p>
        </p:txBody>
      </p:sp>
      <p:sp>
        <p:nvSpPr>
          <p:cNvPr id="5" name="Footer Placeholder 4">
            <a:extLst>
              <a:ext uri="{FF2B5EF4-FFF2-40B4-BE49-F238E27FC236}">
                <a16:creationId xmlns:a16="http://schemas.microsoft.com/office/drawing/2014/main" id="{B7E37220-7B50-4B32-84FF-996514C3A657}"/>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1A4356AE-B359-4C70-8A51-301E2ED69546}"/>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3007765510"/>
      </p:ext>
    </p:extLst>
  </p:cSld>
  <p:clrMapOvr>
    <a:masterClrMapping/>
  </p:clrMapOvr>
  <p:extLst>
    <p:ext uri="{DCECCB84-F9BA-43D5-87BE-67443E8EF086}">
      <p15:sldGuideLst xmlns:p15="http://schemas.microsoft.com/office/powerpoint/2012/main"/>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BE98-A49F-4127-9E04-3AFC865128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68C112-BFE0-4014-9E8C-D990A3E617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20EDAC-57EE-4608-8A85-E5E8ACF947C0}"/>
              </a:ext>
            </a:extLst>
          </p:cNvPr>
          <p:cNvSpPr>
            <a:spLocks noGrp="1"/>
          </p:cNvSpPr>
          <p:nvPr>
            <p:ph type="dt" sz="half" idx="10"/>
          </p:nvPr>
        </p:nvSpPr>
        <p:spPr/>
        <p:txBody>
          <a:bodyPr/>
          <a:lstStyle/>
          <a:p>
            <a:fld id="{18069DC5-8CA0-438E-B33B-CC0A80C26CAA}" type="datetime4">
              <a:rPr lang="en-US" smtClean="0"/>
              <a:t>May 24, 2022</a:t>
            </a:fld>
            <a:endParaRPr lang="en-US"/>
          </a:p>
        </p:txBody>
      </p:sp>
      <p:sp>
        <p:nvSpPr>
          <p:cNvPr id="5" name="Footer Placeholder 4">
            <a:extLst>
              <a:ext uri="{FF2B5EF4-FFF2-40B4-BE49-F238E27FC236}">
                <a16:creationId xmlns:a16="http://schemas.microsoft.com/office/drawing/2014/main" id="{4061A642-8191-42E2-8E9F-5DBFA4EAB1B5}"/>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69E000C9-33D1-43C5-AA97-754F6698956E}"/>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181622957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A49E-AEC7-4775-BC7D-C62FF09E58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2B89F5-9F5A-4A25-B09E-AA83E66CFE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C97722-D44A-4F0B-9A75-A76EF1E6FCAA}"/>
              </a:ext>
            </a:extLst>
          </p:cNvPr>
          <p:cNvSpPr>
            <a:spLocks noGrp="1"/>
          </p:cNvSpPr>
          <p:nvPr>
            <p:ph type="dt" sz="half" idx="10"/>
          </p:nvPr>
        </p:nvSpPr>
        <p:spPr/>
        <p:txBody>
          <a:bodyPr/>
          <a:lstStyle/>
          <a:p>
            <a:fld id="{66C2040F-711E-4AF5-8C8B-62541C05085E}" type="datetime4">
              <a:rPr lang="en-US" smtClean="0"/>
              <a:t>May 24, 2022</a:t>
            </a:fld>
            <a:endParaRPr lang="en-US"/>
          </a:p>
        </p:txBody>
      </p:sp>
      <p:sp>
        <p:nvSpPr>
          <p:cNvPr id="5" name="Footer Placeholder 4">
            <a:extLst>
              <a:ext uri="{FF2B5EF4-FFF2-40B4-BE49-F238E27FC236}">
                <a16:creationId xmlns:a16="http://schemas.microsoft.com/office/drawing/2014/main" id="{2F432314-066D-485F-ADAC-72812DCC30E5}"/>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6925683F-2F37-43D4-BC35-C246B150753C}"/>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177971440"/>
      </p:ext>
    </p:extLst>
  </p:cSld>
  <p:clrMapOvr>
    <a:masterClrMapping/>
  </p:clrMapOvr>
  <p:hf hdr="0"/>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974D-46BE-4728-8BC0-F97F80043B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D4D65B-4525-4BB5-8734-404630B2DE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904323-2098-40A9-9976-1C5E3C079E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C577BB-54B6-4E08-BFB8-DA39D0788EA7}"/>
              </a:ext>
            </a:extLst>
          </p:cNvPr>
          <p:cNvSpPr>
            <a:spLocks noGrp="1"/>
          </p:cNvSpPr>
          <p:nvPr>
            <p:ph type="dt" sz="half" idx="10"/>
          </p:nvPr>
        </p:nvSpPr>
        <p:spPr/>
        <p:txBody>
          <a:bodyPr/>
          <a:lstStyle/>
          <a:p>
            <a:fld id="{66C2040F-711E-4AF5-8C8B-62541C05085E}" type="datetime4">
              <a:rPr lang="en-US" smtClean="0"/>
              <a:t>May 24, 2022</a:t>
            </a:fld>
            <a:endParaRPr lang="en-US"/>
          </a:p>
        </p:txBody>
      </p:sp>
      <p:sp>
        <p:nvSpPr>
          <p:cNvPr id="6" name="Footer Placeholder 5">
            <a:extLst>
              <a:ext uri="{FF2B5EF4-FFF2-40B4-BE49-F238E27FC236}">
                <a16:creationId xmlns:a16="http://schemas.microsoft.com/office/drawing/2014/main" id="{8B732711-3DFA-4FB9-AFD9-6738C440FBFC}"/>
              </a:ext>
            </a:extLst>
          </p:cNvPr>
          <p:cNvSpPr>
            <a:spLocks noGrp="1"/>
          </p:cNvSpPr>
          <p:nvPr>
            <p:ph type="ftr" sz="quarter" idx="11"/>
          </p:nvPr>
        </p:nvSpPr>
        <p:spPr/>
        <p:txBody>
          <a:bodyPr/>
          <a:lstStyle/>
          <a:p>
            <a:r>
              <a:rPr lang="en-US"/>
              <a:t>RESTRICTED</a:t>
            </a:r>
          </a:p>
        </p:txBody>
      </p:sp>
      <p:sp>
        <p:nvSpPr>
          <p:cNvPr id="7" name="Slide Number Placeholder 6">
            <a:extLst>
              <a:ext uri="{FF2B5EF4-FFF2-40B4-BE49-F238E27FC236}">
                <a16:creationId xmlns:a16="http://schemas.microsoft.com/office/drawing/2014/main" id="{CFF3AB88-1A06-4324-A773-5E631F04221D}"/>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3341618965"/>
      </p:ext>
    </p:extLst>
  </p:cSld>
  <p:clrMapOvr>
    <a:masterClrMapping/>
  </p:clrMapOvr>
  <p:hf hdr="0"/>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9F0A-71FE-4A5B-A1A8-AAC4CB4A26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292BB2-BF5D-4582-962C-5AE9254EA2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BD9194-793A-47A2-AB43-A6E6FDE23E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C497C6-2303-4F87-88BC-6513E8532A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8B5972-C0E6-4318-9AFE-15968B64DE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88B689-D40D-4051-B31D-745E3C9C7AB4}"/>
              </a:ext>
            </a:extLst>
          </p:cNvPr>
          <p:cNvSpPr>
            <a:spLocks noGrp="1"/>
          </p:cNvSpPr>
          <p:nvPr>
            <p:ph type="dt" sz="half" idx="10"/>
          </p:nvPr>
        </p:nvSpPr>
        <p:spPr/>
        <p:txBody>
          <a:bodyPr/>
          <a:lstStyle/>
          <a:p>
            <a:fld id="{66C2040F-711E-4AF5-8C8B-62541C05085E}" type="datetime4">
              <a:rPr lang="en-US" smtClean="0"/>
              <a:t>May 24, 2022</a:t>
            </a:fld>
            <a:endParaRPr lang="en-US"/>
          </a:p>
        </p:txBody>
      </p:sp>
      <p:sp>
        <p:nvSpPr>
          <p:cNvPr id="8" name="Footer Placeholder 7">
            <a:extLst>
              <a:ext uri="{FF2B5EF4-FFF2-40B4-BE49-F238E27FC236}">
                <a16:creationId xmlns:a16="http://schemas.microsoft.com/office/drawing/2014/main" id="{3BBCD95D-1762-46EF-B2C7-70C31F82D281}"/>
              </a:ext>
            </a:extLst>
          </p:cNvPr>
          <p:cNvSpPr>
            <a:spLocks noGrp="1"/>
          </p:cNvSpPr>
          <p:nvPr>
            <p:ph type="ftr" sz="quarter" idx="11"/>
          </p:nvPr>
        </p:nvSpPr>
        <p:spPr/>
        <p:txBody>
          <a:bodyPr/>
          <a:lstStyle/>
          <a:p>
            <a:r>
              <a:rPr lang="en-US"/>
              <a:t>RESTRICTED</a:t>
            </a:r>
          </a:p>
        </p:txBody>
      </p:sp>
      <p:sp>
        <p:nvSpPr>
          <p:cNvPr id="9" name="Slide Number Placeholder 8">
            <a:extLst>
              <a:ext uri="{FF2B5EF4-FFF2-40B4-BE49-F238E27FC236}">
                <a16:creationId xmlns:a16="http://schemas.microsoft.com/office/drawing/2014/main" id="{8ED09A22-257E-4B8A-824D-562FAAF90CBD}"/>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2064820436"/>
      </p:ext>
    </p:extLst>
  </p:cSld>
  <p:clrMapOvr>
    <a:masterClrMapping/>
  </p:clrMapOvr>
  <p:hf hdr="0"/>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3113-0BCC-4337-937D-22A9A25424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C6B47E-1447-4393-B834-34BD9127643A}"/>
              </a:ext>
            </a:extLst>
          </p:cNvPr>
          <p:cNvSpPr>
            <a:spLocks noGrp="1"/>
          </p:cNvSpPr>
          <p:nvPr>
            <p:ph type="dt" sz="half" idx="10"/>
          </p:nvPr>
        </p:nvSpPr>
        <p:spPr/>
        <p:txBody>
          <a:bodyPr/>
          <a:lstStyle/>
          <a:p>
            <a:fld id="{B604FE74-F00D-42A3-952D-46D061A2493E}" type="datetime4">
              <a:rPr lang="en-US" smtClean="0"/>
              <a:t>May 24, 2022</a:t>
            </a:fld>
            <a:endParaRPr lang="en-US"/>
          </a:p>
        </p:txBody>
      </p:sp>
      <p:sp>
        <p:nvSpPr>
          <p:cNvPr id="4" name="Footer Placeholder 3">
            <a:extLst>
              <a:ext uri="{FF2B5EF4-FFF2-40B4-BE49-F238E27FC236}">
                <a16:creationId xmlns:a16="http://schemas.microsoft.com/office/drawing/2014/main" id="{C9378440-3CB4-4D93-937E-5C13F107593B}"/>
              </a:ext>
            </a:extLst>
          </p:cNvPr>
          <p:cNvSpPr>
            <a:spLocks noGrp="1"/>
          </p:cNvSpPr>
          <p:nvPr>
            <p:ph type="ftr" sz="quarter" idx="11"/>
          </p:nvPr>
        </p:nvSpPr>
        <p:spPr/>
        <p:txBody>
          <a:bodyPr/>
          <a:lstStyle/>
          <a:p>
            <a:r>
              <a:rPr lang="en-US"/>
              <a:t>RESTRICTED</a:t>
            </a:r>
          </a:p>
        </p:txBody>
      </p:sp>
      <p:sp>
        <p:nvSpPr>
          <p:cNvPr id="5" name="Slide Number Placeholder 4">
            <a:extLst>
              <a:ext uri="{FF2B5EF4-FFF2-40B4-BE49-F238E27FC236}">
                <a16:creationId xmlns:a16="http://schemas.microsoft.com/office/drawing/2014/main" id="{EABC15FD-6EEB-4108-AE6B-8D14D12A9F53}"/>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3110587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resenter">
    <p:spTree>
      <p:nvGrpSpPr>
        <p:cNvPr id="1" name=""/>
        <p:cNvGrpSpPr/>
        <p:nvPr/>
      </p:nvGrpSpPr>
      <p:grpSpPr>
        <a:xfrm>
          <a:off x="0" y="0"/>
          <a:ext cx="0" cy="0"/>
          <a:chOff x="0" y="0"/>
          <a:chExt cx="0" cy="0"/>
        </a:xfrm>
      </p:grpSpPr>
      <p:sp>
        <p:nvSpPr>
          <p:cNvPr id="11" name="Background">
            <a:extLst>
              <a:ext uri="{FF2B5EF4-FFF2-40B4-BE49-F238E27FC236}">
                <a16:creationId xmlns:a16="http://schemas.microsoft.com/office/drawing/2014/main" id="{16AC0D79-41AD-4CF9-BEA6-226900CD913D}"/>
              </a:ext>
            </a:extLst>
          </p:cNvPr>
          <p:cNvSpPr/>
          <p:nvPr/>
        </p:nvSpPr>
        <p:spPr bwMode="hidden">
          <a:xfrm>
            <a:off x="1" y="0"/>
            <a:ext cx="429576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500" dirty="0"/>
          </a:p>
        </p:txBody>
      </p:sp>
      <p:sp>
        <p:nvSpPr>
          <p:cNvPr id="5" name="Title 4">
            <a:extLst>
              <a:ext uri="{FF2B5EF4-FFF2-40B4-BE49-F238E27FC236}">
                <a16:creationId xmlns:a16="http://schemas.microsoft.com/office/drawing/2014/main" id="{8BA7E16E-B37F-44B7-984D-8A70E358300F}"/>
              </a:ext>
            </a:extLst>
          </p:cNvPr>
          <p:cNvSpPr>
            <a:spLocks noGrp="1"/>
          </p:cNvSpPr>
          <p:nvPr>
            <p:ph type="title"/>
          </p:nvPr>
        </p:nvSpPr>
        <p:spPr bwMode="black">
          <a:xfrm>
            <a:off x="879225" y="4407150"/>
            <a:ext cx="2952000" cy="1620000"/>
          </a:xfrm>
        </p:spPr>
        <p:txBody>
          <a:bodyPr vert="horz" lIns="0" tIns="0" rIns="0" bIns="0" rtlCol="0">
            <a:noAutofit/>
          </a:bodyPr>
          <a:lstStyle>
            <a:lvl1pPr>
              <a:defRPr lang="en-US" sz="2000">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sp>
        <p:nvSpPr>
          <p:cNvPr id="124" name="Picture">
            <a:extLst>
              <a:ext uri="{FF2B5EF4-FFF2-40B4-BE49-F238E27FC236}">
                <a16:creationId xmlns:a16="http://schemas.microsoft.com/office/drawing/2014/main" id="{B7F3A634-5A49-4892-A61E-D3FC3D677BA1}"/>
              </a:ext>
            </a:extLst>
          </p:cNvPr>
          <p:cNvSpPr>
            <a:spLocks noGrp="1" noChangeAspect="1"/>
          </p:cNvSpPr>
          <p:nvPr>
            <p:ph type="pic" sz="quarter" idx="36" hasCustomPrompt="1"/>
          </p:nvPr>
        </p:nvSpPr>
        <p:spPr bwMode="gray">
          <a:xfrm>
            <a:off x="1" y="2"/>
            <a:ext cx="4295766" cy="3877201"/>
          </a:xfrm>
          <a:custGeom>
            <a:avLst/>
            <a:gdLst>
              <a:gd name="connsiteX0" fmla="*/ 0 w 4295207"/>
              <a:gd name="connsiteY0" fmla="*/ 0 h 3877201"/>
              <a:gd name="connsiteX1" fmla="*/ 4295207 w 4295207"/>
              <a:gd name="connsiteY1" fmla="*/ 0 h 3877201"/>
              <a:gd name="connsiteX2" fmla="*/ 4295207 w 4295207"/>
              <a:gd name="connsiteY2" fmla="*/ 3180269 h 3877201"/>
              <a:gd name="connsiteX3" fmla="*/ 3598271 w 4295207"/>
              <a:gd name="connsiteY3" fmla="*/ 3877201 h 3877201"/>
              <a:gd name="connsiteX4" fmla="*/ 0 w 4295207"/>
              <a:gd name="connsiteY4" fmla="*/ 3877201 h 387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207" h="3877201">
                <a:moveTo>
                  <a:pt x="0" y="0"/>
                </a:moveTo>
                <a:lnTo>
                  <a:pt x="4295207" y="0"/>
                </a:lnTo>
                <a:lnTo>
                  <a:pt x="4295207" y="3180269"/>
                </a:lnTo>
                <a:lnTo>
                  <a:pt x="3598271" y="3877201"/>
                </a:lnTo>
                <a:lnTo>
                  <a:pt x="0" y="3877201"/>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0" name="Source">
            <a:extLst>
              <a:ext uri="{FF2B5EF4-FFF2-40B4-BE49-F238E27FC236}">
                <a16:creationId xmlns:a16="http://schemas.microsoft.com/office/drawing/2014/main" id="{2636622B-4920-48DA-8D03-9FACF7EFF676}"/>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5" name="Content">
            <a:extLst>
              <a:ext uri="{FF2B5EF4-FFF2-40B4-BE49-F238E27FC236}">
                <a16:creationId xmlns:a16="http://schemas.microsoft.com/office/drawing/2014/main" id="{A469B7FA-AA7A-4C16-BAD3-EB5E23DF6DB5}"/>
              </a:ext>
            </a:extLst>
          </p:cNvPr>
          <p:cNvSpPr>
            <a:spLocks noGrp="1"/>
          </p:cNvSpPr>
          <p:nvPr>
            <p:ph idx="13" hasCustomPrompt="1"/>
          </p:nvPr>
        </p:nvSpPr>
        <p:spPr bwMode="gray">
          <a:xfrm>
            <a:off x="4758177" y="1728000"/>
            <a:ext cx="3060398"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7" name="Layer">
            <a:extLst>
              <a:ext uri="{FF2B5EF4-FFF2-40B4-BE49-F238E27FC236}">
                <a16:creationId xmlns:a16="http://schemas.microsoft.com/office/drawing/2014/main" id="{778D9320-8CFA-4FDD-8416-937D16DDEB43}"/>
              </a:ext>
            </a:extLst>
          </p:cNvPr>
          <p:cNvSpPr>
            <a:spLocks noGrp="1" noChangeAspect="1"/>
          </p:cNvSpPr>
          <p:nvPr>
            <p:ph type="body" sz="quarter" idx="20" hasCustomPrompt="1"/>
          </p:nvPr>
        </p:nvSpPr>
        <p:spPr bwMode="black">
          <a:xfrm>
            <a:off x="135931" y="1"/>
            <a:ext cx="529269" cy="6857999"/>
          </a:xfrm>
          <a:blipFill>
            <a:blip r:embed="rId2"/>
            <a:srcRect/>
            <a:stretch>
              <a:fillRect t="-38" b="-38"/>
            </a:stretch>
          </a:blipFill>
        </p:spPr>
        <p:txBody>
          <a:bodyPr/>
          <a:lstStyle>
            <a:lvl1pPr marL="0" indent="0">
              <a:buNone/>
              <a:defRPr/>
            </a:lvl1pPr>
          </a:lstStyle>
          <a:p>
            <a:pPr lvl="0"/>
            <a:r>
              <a:rPr lang="en-US" dirty="0"/>
              <a:t> </a:t>
            </a:r>
          </a:p>
        </p:txBody>
      </p:sp>
      <p:sp>
        <p:nvSpPr>
          <p:cNvPr id="128" name="Text 1">
            <a:extLst>
              <a:ext uri="{FF2B5EF4-FFF2-40B4-BE49-F238E27FC236}">
                <a16:creationId xmlns:a16="http://schemas.microsoft.com/office/drawing/2014/main" id="{A5895CB5-912E-4437-AA29-D3503B6AC825}"/>
              </a:ext>
            </a:extLst>
          </p:cNvPr>
          <p:cNvSpPr>
            <a:spLocks noGrp="1"/>
          </p:cNvSpPr>
          <p:nvPr>
            <p:ph type="body" sz="quarter" idx="29" hasCustomPrompt="1"/>
          </p:nvPr>
        </p:nvSpPr>
        <p:spPr bwMode="gray">
          <a:xfrm>
            <a:off x="8976374" y="17280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89" name="Text 2">
            <a:extLst>
              <a:ext uri="{FF2B5EF4-FFF2-40B4-BE49-F238E27FC236}">
                <a16:creationId xmlns:a16="http://schemas.microsoft.com/office/drawing/2014/main" id="{1A69658C-2775-4B71-9621-F4B453AB3ABA}"/>
              </a:ext>
            </a:extLst>
          </p:cNvPr>
          <p:cNvSpPr>
            <a:spLocks noGrp="1"/>
          </p:cNvSpPr>
          <p:nvPr>
            <p:ph type="body" sz="quarter" idx="37" hasCustomPrompt="1"/>
          </p:nvPr>
        </p:nvSpPr>
        <p:spPr bwMode="gray">
          <a:xfrm>
            <a:off x="8976374" y="26758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90" name="Text 3">
            <a:extLst>
              <a:ext uri="{FF2B5EF4-FFF2-40B4-BE49-F238E27FC236}">
                <a16:creationId xmlns:a16="http://schemas.microsoft.com/office/drawing/2014/main" id="{B23EBFCC-FEE2-4D68-918C-54180724036A}"/>
              </a:ext>
            </a:extLst>
          </p:cNvPr>
          <p:cNvSpPr>
            <a:spLocks noGrp="1"/>
          </p:cNvSpPr>
          <p:nvPr>
            <p:ph type="body" sz="quarter" idx="38" hasCustomPrompt="1"/>
          </p:nvPr>
        </p:nvSpPr>
        <p:spPr bwMode="gray">
          <a:xfrm>
            <a:off x="8976374" y="36244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91" name="Text 4">
            <a:extLst>
              <a:ext uri="{FF2B5EF4-FFF2-40B4-BE49-F238E27FC236}">
                <a16:creationId xmlns:a16="http://schemas.microsoft.com/office/drawing/2014/main" id="{3A923F1C-1998-4252-BCED-F80B9C4E1AEF}"/>
              </a:ext>
            </a:extLst>
          </p:cNvPr>
          <p:cNvSpPr>
            <a:spLocks noGrp="1"/>
          </p:cNvSpPr>
          <p:nvPr>
            <p:ph type="body" sz="quarter" idx="39" hasCustomPrompt="1"/>
          </p:nvPr>
        </p:nvSpPr>
        <p:spPr bwMode="gray">
          <a:xfrm>
            <a:off x="8976374" y="4465400"/>
            <a:ext cx="2340305" cy="7200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92" name="Text 5">
            <a:extLst>
              <a:ext uri="{FF2B5EF4-FFF2-40B4-BE49-F238E27FC236}">
                <a16:creationId xmlns:a16="http://schemas.microsoft.com/office/drawing/2014/main" id="{4986564B-9885-47C5-92ED-7CD2BD588507}"/>
              </a:ext>
            </a:extLst>
          </p:cNvPr>
          <p:cNvSpPr>
            <a:spLocks noGrp="1"/>
          </p:cNvSpPr>
          <p:nvPr>
            <p:ph type="body" sz="quarter" idx="40" hasCustomPrompt="1"/>
          </p:nvPr>
        </p:nvSpPr>
        <p:spPr bwMode="gray">
          <a:xfrm>
            <a:off x="8976374" y="55216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61" name="Icon 1">
            <a:extLst>
              <a:ext uri="{FF2B5EF4-FFF2-40B4-BE49-F238E27FC236}">
                <a16:creationId xmlns:a16="http://schemas.microsoft.com/office/drawing/2014/main" id="{9F1B365E-2407-4861-9C27-08B5679F290A}"/>
              </a:ext>
            </a:extLst>
          </p:cNvPr>
          <p:cNvSpPr>
            <a:spLocks noGrp="1" noChangeAspect="1"/>
          </p:cNvSpPr>
          <p:nvPr>
            <p:ph type="body" sz="quarter" idx="41" hasCustomPrompt="1"/>
          </p:nvPr>
        </p:nvSpPr>
        <p:spPr>
          <a:xfrm>
            <a:off x="8292952" y="1728000"/>
            <a:ext cx="529269" cy="504000"/>
          </a:xfrm>
          <a:blipFill>
            <a:blip r:embed="rId3"/>
            <a:srcRect/>
            <a:stretch>
              <a:fillRect t="-730" b="-730"/>
            </a:stretch>
          </a:blipFill>
        </p:spPr>
        <p:txBody>
          <a:bodyPr/>
          <a:lstStyle>
            <a:lvl1pPr marL="0" indent="0">
              <a:buNone/>
              <a:defRPr/>
            </a:lvl1pPr>
          </a:lstStyle>
          <a:p>
            <a:pPr lvl="0"/>
            <a:r>
              <a:rPr lang="en-US" dirty="0"/>
              <a:t> </a:t>
            </a:r>
          </a:p>
        </p:txBody>
      </p:sp>
      <p:sp>
        <p:nvSpPr>
          <p:cNvPr id="67" name="Icon 2">
            <a:extLst>
              <a:ext uri="{FF2B5EF4-FFF2-40B4-BE49-F238E27FC236}">
                <a16:creationId xmlns:a16="http://schemas.microsoft.com/office/drawing/2014/main" id="{A3B304FD-5AEC-4FB8-A413-847E4555417C}"/>
              </a:ext>
            </a:extLst>
          </p:cNvPr>
          <p:cNvSpPr>
            <a:spLocks noGrp="1" noChangeAspect="1"/>
          </p:cNvSpPr>
          <p:nvPr>
            <p:ph type="body" sz="quarter" idx="43" hasCustomPrompt="1"/>
          </p:nvPr>
        </p:nvSpPr>
        <p:spPr>
          <a:xfrm>
            <a:off x="8292952" y="2676200"/>
            <a:ext cx="529269" cy="504000"/>
          </a:xfrm>
          <a:blipFill>
            <a:blip r:embed="rId4"/>
            <a:srcRect/>
            <a:stretch>
              <a:fillRect t="-730" b="-730"/>
            </a:stretch>
          </a:blipFill>
        </p:spPr>
        <p:txBody>
          <a:bodyPr/>
          <a:lstStyle>
            <a:lvl1pPr marL="0" indent="0">
              <a:buNone/>
              <a:defRPr/>
            </a:lvl1pPr>
          </a:lstStyle>
          <a:p>
            <a:pPr lvl="0"/>
            <a:r>
              <a:rPr lang="en-US" dirty="0"/>
              <a:t> </a:t>
            </a:r>
          </a:p>
        </p:txBody>
      </p:sp>
      <p:sp>
        <p:nvSpPr>
          <p:cNvPr id="66" name="Icon 3">
            <a:extLst>
              <a:ext uri="{FF2B5EF4-FFF2-40B4-BE49-F238E27FC236}">
                <a16:creationId xmlns:a16="http://schemas.microsoft.com/office/drawing/2014/main" id="{7D789515-0B48-4546-9E94-711BA85F7E20}"/>
              </a:ext>
            </a:extLst>
          </p:cNvPr>
          <p:cNvSpPr>
            <a:spLocks noGrp="1" noChangeAspect="1"/>
          </p:cNvSpPr>
          <p:nvPr>
            <p:ph type="body" sz="quarter" idx="42" hasCustomPrompt="1"/>
          </p:nvPr>
        </p:nvSpPr>
        <p:spPr>
          <a:xfrm>
            <a:off x="8292952" y="3625200"/>
            <a:ext cx="529269" cy="504000"/>
          </a:xfrm>
          <a:blipFill>
            <a:blip r:embed="rId5"/>
            <a:srcRect/>
            <a:stretch>
              <a:fillRect t="-730" b="-730"/>
            </a:stretch>
          </a:blipFill>
        </p:spPr>
        <p:txBody>
          <a:bodyPr/>
          <a:lstStyle>
            <a:lvl1pPr marL="0" indent="0">
              <a:buNone/>
              <a:defRPr/>
            </a:lvl1pPr>
          </a:lstStyle>
          <a:p>
            <a:pPr lvl="0"/>
            <a:r>
              <a:rPr lang="en-US" dirty="0"/>
              <a:t> </a:t>
            </a:r>
          </a:p>
        </p:txBody>
      </p:sp>
      <p:sp>
        <p:nvSpPr>
          <p:cNvPr id="68" name="Icon 4">
            <a:extLst>
              <a:ext uri="{FF2B5EF4-FFF2-40B4-BE49-F238E27FC236}">
                <a16:creationId xmlns:a16="http://schemas.microsoft.com/office/drawing/2014/main" id="{502F8435-2FAE-41FF-AE03-DD219942EBA0}"/>
              </a:ext>
            </a:extLst>
          </p:cNvPr>
          <p:cNvSpPr>
            <a:spLocks noGrp="1" noChangeAspect="1"/>
          </p:cNvSpPr>
          <p:nvPr>
            <p:ph type="body" sz="quarter" idx="44" hasCustomPrompt="1"/>
          </p:nvPr>
        </p:nvSpPr>
        <p:spPr>
          <a:xfrm>
            <a:off x="8292952" y="4573400"/>
            <a:ext cx="529269" cy="504000"/>
          </a:xfrm>
          <a:blipFill>
            <a:blip r:embed="rId6"/>
            <a:srcRect/>
            <a:stretch>
              <a:fillRect t="-730" b="-730"/>
            </a:stretch>
          </a:blipFill>
        </p:spPr>
        <p:txBody>
          <a:bodyPr/>
          <a:lstStyle>
            <a:lvl1pPr marL="0" indent="0">
              <a:buNone/>
              <a:defRPr/>
            </a:lvl1pPr>
          </a:lstStyle>
          <a:p>
            <a:pPr lvl="0"/>
            <a:r>
              <a:rPr lang="en-US" dirty="0"/>
              <a:t> </a:t>
            </a:r>
          </a:p>
        </p:txBody>
      </p:sp>
      <p:sp>
        <p:nvSpPr>
          <p:cNvPr id="69" name="Icon 5">
            <a:extLst>
              <a:ext uri="{FF2B5EF4-FFF2-40B4-BE49-F238E27FC236}">
                <a16:creationId xmlns:a16="http://schemas.microsoft.com/office/drawing/2014/main" id="{FD0E2AFD-21B9-4242-AFD9-9AF2D2194EDD}"/>
              </a:ext>
            </a:extLst>
          </p:cNvPr>
          <p:cNvSpPr>
            <a:spLocks noGrp="1" noChangeAspect="1"/>
          </p:cNvSpPr>
          <p:nvPr>
            <p:ph type="body" sz="quarter" idx="45" hasCustomPrompt="1"/>
          </p:nvPr>
        </p:nvSpPr>
        <p:spPr>
          <a:xfrm>
            <a:off x="8292952" y="5522400"/>
            <a:ext cx="529269" cy="504000"/>
          </a:xfrm>
          <a:blipFill>
            <a:blip r:embed="rId7"/>
            <a:srcRect/>
            <a:stretch>
              <a:fillRect t="-730" b="-730"/>
            </a:stretch>
          </a:blipFill>
        </p:spPr>
        <p:txBody>
          <a:bodyPr/>
          <a:lstStyle>
            <a:lvl1pPr marL="0" indent="0">
              <a:buNone/>
              <a:defRPr/>
            </a:lvl1pPr>
          </a:lstStyle>
          <a:p>
            <a:pPr lvl="0"/>
            <a:r>
              <a:rPr lang="en-US" dirty="0"/>
              <a:t> </a:t>
            </a:r>
          </a:p>
        </p:txBody>
      </p:sp>
      <p:sp>
        <p:nvSpPr>
          <p:cNvPr id="2" name="Date Placeholder 1">
            <a:extLst>
              <a:ext uri="{FF2B5EF4-FFF2-40B4-BE49-F238E27FC236}">
                <a16:creationId xmlns:a16="http://schemas.microsoft.com/office/drawing/2014/main" id="{A662CFA9-F97C-4929-A39F-DE0AA35B90BB}"/>
              </a:ext>
            </a:extLst>
          </p:cNvPr>
          <p:cNvSpPr>
            <a:spLocks noGrp="1"/>
          </p:cNvSpPr>
          <p:nvPr>
            <p:ph type="dt" sz="half" idx="46"/>
          </p:nvPr>
        </p:nvSpPr>
        <p:spPr bwMode="black"/>
        <p:txBody>
          <a:bodyPr/>
          <a:lstStyle>
            <a:lvl1pPr>
              <a:defRPr>
                <a:solidFill>
                  <a:schemeClr val="bg1"/>
                </a:solidFill>
              </a:defRPr>
            </a:lvl1pPr>
          </a:lstStyle>
          <a:p>
            <a:fld id="{555BC36C-7D16-49AB-9969-A9C450D3DC12}" type="datetime4">
              <a:rPr lang="en-US" smtClean="0"/>
              <a:t>May 24, 2022</a:t>
            </a:fld>
            <a:endParaRPr lang="en-US"/>
          </a:p>
        </p:txBody>
      </p:sp>
      <p:sp>
        <p:nvSpPr>
          <p:cNvPr id="3" name="Footer Placeholder 2">
            <a:extLst>
              <a:ext uri="{FF2B5EF4-FFF2-40B4-BE49-F238E27FC236}">
                <a16:creationId xmlns:a16="http://schemas.microsoft.com/office/drawing/2014/main" id="{68C24CF9-1637-4815-8DA8-7E44280AEE2B}"/>
              </a:ext>
            </a:extLst>
          </p:cNvPr>
          <p:cNvSpPr>
            <a:spLocks noGrp="1"/>
          </p:cNvSpPr>
          <p:nvPr>
            <p:ph type="ftr" sz="quarter" idx="47"/>
          </p:nvPr>
        </p:nvSpPr>
        <p:spPr bwMode="black"/>
        <p:txBody>
          <a:bodyPr/>
          <a:lstStyle>
            <a:lvl1pPr>
              <a:defRPr>
                <a:solidFill>
                  <a:srgbClr val="EB2814"/>
                </a:solidFill>
              </a:defRPr>
            </a:lvl1pPr>
          </a:lstStyle>
          <a:p>
            <a:r>
              <a:rPr lang="en-US"/>
              <a:t>RESTRICTED</a:t>
            </a:r>
          </a:p>
        </p:txBody>
      </p:sp>
      <p:sp>
        <p:nvSpPr>
          <p:cNvPr id="4" name="Slide Number Placeholder 3">
            <a:extLst>
              <a:ext uri="{FF2B5EF4-FFF2-40B4-BE49-F238E27FC236}">
                <a16:creationId xmlns:a16="http://schemas.microsoft.com/office/drawing/2014/main" id="{A889E8EC-5D1D-4824-BBDA-0E68CEF250B0}"/>
              </a:ext>
            </a:extLst>
          </p:cNvPr>
          <p:cNvSpPr>
            <a:spLocks noGrp="1"/>
          </p:cNvSpPr>
          <p:nvPr>
            <p:ph type="sldNum" sz="quarter" idx="48"/>
          </p:nvPr>
        </p:nvSpPr>
        <p:spPr bwMode="black"/>
        <p:txBody>
          <a:bodyPr/>
          <a:lstStyle>
            <a:lvl1pPr>
              <a:defRPr>
                <a:solidFill>
                  <a:schemeClr val="bg1"/>
                </a:solidFill>
              </a:defRPr>
            </a:lvl1pPr>
          </a:lstStyle>
          <a:p>
            <a:fld id="{9BA64535-EB95-46A3-946F-02B63C705F51}" type="slidenum">
              <a:rPr lang="en-US" smtClean="0"/>
              <a:t>‹#›</a:t>
            </a:fld>
            <a:endParaRPr lang="en-US"/>
          </a:p>
        </p:txBody>
      </p:sp>
      <p:cxnSp>
        <p:nvCxnSpPr>
          <p:cNvPr id="21" name="Line">
            <a:extLst>
              <a:ext uri="{FF2B5EF4-FFF2-40B4-BE49-F238E27FC236}">
                <a16:creationId xmlns:a16="http://schemas.microsoft.com/office/drawing/2014/main" id="{1D3ACEEE-E9F2-4EC3-BAE8-1C3BDFE06588}"/>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9536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4A5A9A-A151-4693-9003-28A3E55B8FC8}"/>
              </a:ext>
            </a:extLst>
          </p:cNvPr>
          <p:cNvSpPr>
            <a:spLocks noGrp="1"/>
          </p:cNvSpPr>
          <p:nvPr>
            <p:ph type="dt" sz="half" idx="10"/>
          </p:nvPr>
        </p:nvSpPr>
        <p:spPr/>
        <p:txBody>
          <a:bodyPr/>
          <a:lstStyle/>
          <a:p>
            <a:fld id="{131DBEC7-0240-4DB7-8EC1-1F0D01617650}" type="datetime4">
              <a:rPr lang="en-US" smtClean="0"/>
              <a:t>May 24, 2022</a:t>
            </a:fld>
            <a:endParaRPr lang="en-US"/>
          </a:p>
        </p:txBody>
      </p:sp>
      <p:sp>
        <p:nvSpPr>
          <p:cNvPr id="3" name="Footer Placeholder 2">
            <a:extLst>
              <a:ext uri="{FF2B5EF4-FFF2-40B4-BE49-F238E27FC236}">
                <a16:creationId xmlns:a16="http://schemas.microsoft.com/office/drawing/2014/main" id="{2D9C17EC-AC34-479D-9660-0D5E73468E7B}"/>
              </a:ext>
            </a:extLst>
          </p:cNvPr>
          <p:cNvSpPr>
            <a:spLocks noGrp="1"/>
          </p:cNvSpPr>
          <p:nvPr>
            <p:ph type="ftr" sz="quarter" idx="11"/>
          </p:nvPr>
        </p:nvSpPr>
        <p:spPr/>
        <p:txBody>
          <a:bodyPr/>
          <a:lstStyle/>
          <a:p>
            <a:r>
              <a:rPr lang="en-US"/>
              <a:t>RESTRICTED</a:t>
            </a:r>
          </a:p>
        </p:txBody>
      </p:sp>
      <p:sp>
        <p:nvSpPr>
          <p:cNvPr id="4" name="Slide Number Placeholder 3">
            <a:extLst>
              <a:ext uri="{FF2B5EF4-FFF2-40B4-BE49-F238E27FC236}">
                <a16:creationId xmlns:a16="http://schemas.microsoft.com/office/drawing/2014/main" id="{8B3972EA-425C-4BAE-8D1E-ADE2AB7FAD73}"/>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329276479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AE7C-EDA2-4848-945B-B9E55F178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4E6683-DA2E-4FE5-B7DA-715789D383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82EF09-5C80-49E0-8B9D-4682AFA62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695EA8-6F9C-4A1F-9BFF-8230FAAFFB24}"/>
              </a:ext>
            </a:extLst>
          </p:cNvPr>
          <p:cNvSpPr>
            <a:spLocks noGrp="1"/>
          </p:cNvSpPr>
          <p:nvPr>
            <p:ph type="dt" sz="half" idx="10"/>
          </p:nvPr>
        </p:nvSpPr>
        <p:spPr/>
        <p:txBody>
          <a:bodyPr/>
          <a:lstStyle/>
          <a:p>
            <a:fld id="{66C2040F-711E-4AF5-8C8B-62541C05085E}" type="datetime4">
              <a:rPr lang="en-US" smtClean="0"/>
              <a:t>May 24, 2022</a:t>
            </a:fld>
            <a:endParaRPr lang="en-US"/>
          </a:p>
        </p:txBody>
      </p:sp>
      <p:sp>
        <p:nvSpPr>
          <p:cNvPr id="6" name="Footer Placeholder 5">
            <a:extLst>
              <a:ext uri="{FF2B5EF4-FFF2-40B4-BE49-F238E27FC236}">
                <a16:creationId xmlns:a16="http://schemas.microsoft.com/office/drawing/2014/main" id="{7B3E871D-3277-4244-806D-BA42654E44FF}"/>
              </a:ext>
            </a:extLst>
          </p:cNvPr>
          <p:cNvSpPr>
            <a:spLocks noGrp="1"/>
          </p:cNvSpPr>
          <p:nvPr>
            <p:ph type="ftr" sz="quarter" idx="11"/>
          </p:nvPr>
        </p:nvSpPr>
        <p:spPr/>
        <p:txBody>
          <a:bodyPr/>
          <a:lstStyle/>
          <a:p>
            <a:r>
              <a:rPr lang="en-US"/>
              <a:t>RESTRICTED</a:t>
            </a:r>
          </a:p>
        </p:txBody>
      </p:sp>
      <p:sp>
        <p:nvSpPr>
          <p:cNvPr id="7" name="Slide Number Placeholder 6">
            <a:extLst>
              <a:ext uri="{FF2B5EF4-FFF2-40B4-BE49-F238E27FC236}">
                <a16:creationId xmlns:a16="http://schemas.microsoft.com/office/drawing/2014/main" id="{80DF74D1-D6D5-4C1F-BD4D-06364812FE11}"/>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369944071"/>
      </p:ext>
    </p:extLst>
  </p:cSld>
  <p:clrMapOvr>
    <a:masterClrMapping/>
  </p:clrMapOvr>
  <p:hf hdr="0"/>
</p:sldLayout>
</file>

<file path=ppt/slideLayouts/slideLayout1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D18D-A8B5-47B9-B1C9-C7BD19B454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2FF61C-0499-4984-BD33-CE2502211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8840FE-F331-44EE-A254-08F50D594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B840A-3020-44D2-BFA3-1081C79C671C}"/>
              </a:ext>
            </a:extLst>
          </p:cNvPr>
          <p:cNvSpPr>
            <a:spLocks noGrp="1"/>
          </p:cNvSpPr>
          <p:nvPr>
            <p:ph type="dt" sz="half" idx="10"/>
          </p:nvPr>
        </p:nvSpPr>
        <p:spPr/>
        <p:txBody>
          <a:bodyPr/>
          <a:lstStyle/>
          <a:p>
            <a:fld id="{66C2040F-711E-4AF5-8C8B-62541C05085E}" type="datetime4">
              <a:rPr lang="en-US" smtClean="0"/>
              <a:t>May 24, 2022</a:t>
            </a:fld>
            <a:endParaRPr lang="en-US"/>
          </a:p>
        </p:txBody>
      </p:sp>
      <p:sp>
        <p:nvSpPr>
          <p:cNvPr id="6" name="Footer Placeholder 5">
            <a:extLst>
              <a:ext uri="{FF2B5EF4-FFF2-40B4-BE49-F238E27FC236}">
                <a16:creationId xmlns:a16="http://schemas.microsoft.com/office/drawing/2014/main" id="{3F90B87C-2AE4-4AAA-BED8-B808359FBED0}"/>
              </a:ext>
            </a:extLst>
          </p:cNvPr>
          <p:cNvSpPr>
            <a:spLocks noGrp="1"/>
          </p:cNvSpPr>
          <p:nvPr>
            <p:ph type="ftr" sz="quarter" idx="11"/>
          </p:nvPr>
        </p:nvSpPr>
        <p:spPr/>
        <p:txBody>
          <a:bodyPr/>
          <a:lstStyle/>
          <a:p>
            <a:r>
              <a:rPr lang="en-US"/>
              <a:t>RESTRICTED</a:t>
            </a:r>
          </a:p>
        </p:txBody>
      </p:sp>
      <p:sp>
        <p:nvSpPr>
          <p:cNvPr id="7" name="Slide Number Placeholder 6">
            <a:extLst>
              <a:ext uri="{FF2B5EF4-FFF2-40B4-BE49-F238E27FC236}">
                <a16:creationId xmlns:a16="http://schemas.microsoft.com/office/drawing/2014/main" id="{106638CB-2A10-4776-A36C-65DA5505D27B}"/>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3589440655"/>
      </p:ext>
    </p:extLst>
  </p:cSld>
  <p:clrMapOvr>
    <a:masterClrMapping/>
  </p:clrMapOvr>
  <p:hf hdr="0"/>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97E8E-D327-40A0-AD2A-464AA38CFB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2DD90D-31A0-4EB1-80EC-C6A8E97D8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9D8B7F-C44F-4BBA-9796-403D2A4883EA}"/>
              </a:ext>
            </a:extLst>
          </p:cNvPr>
          <p:cNvSpPr>
            <a:spLocks noGrp="1"/>
          </p:cNvSpPr>
          <p:nvPr>
            <p:ph type="dt" sz="half" idx="10"/>
          </p:nvPr>
        </p:nvSpPr>
        <p:spPr/>
        <p:txBody>
          <a:bodyPr/>
          <a:lstStyle/>
          <a:p>
            <a:fld id="{66C2040F-711E-4AF5-8C8B-62541C05085E}" type="datetime4">
              <a:rPr lang="en-US" smtClean="0"/>
              <a:t>May 24, 2022</a:t>
            </a:fld>
            <a:endParaRPr lang="en-US"/>
          </a:p>
        </p:txBody>
      </p:sp>
      <p:sp>
        <p:nvSpPr>
          <p:cNvPr id="5" name="Footer Placeholder 4">
            <a:extLst>
              <a:ext uri="{FF2B5EF4-FFF2-40B4-BE49-F238E27FC236}">
                <a16:creationId xmlns:a16="http://schemas.microsoft.com/office/drawing/2014/main" id="{525059E1-7D7F-4409-BF92-21AE15C64E4B}"/>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36CCB8FB-6FDC-4D5D-B7AF-820BE1FFD6DE}"/>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130793132"/>
      </p:ext>
    </p:extLst>
  </p:cSld>
  <p:clrMapOvr>
    <a:masterClrMapping/>
  </p:clrMapOvr>
  <p:hf hdr="0"/>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5F6DD-6991-44C0-9398-263F7B3F67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C1E82F-C77B-4982-ACBF-446564812B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F3D2C8-12C5-4754-9D52-A0A3AD5542B6}"/>
              </a:ext>
            </a:extLst>
          </p:cNvPr>
          <p:cNvSpPr>
            <a:spLocks noGrp="1"/>
          </p:cNvSpPr>
          <p:nvPr>
            <p:ph type="dt" sz="half" idx="10"/>
          </p:nvPr>
        </p:nvSpPr>
        <p:spPr/>
        <p:txBody>
          <a:bodyPr/>
          <a:lstStyle/>
          <a:p>
            <a:fld id="{66C2040F-711E-4AF5-8C8B-62541C05085E}" type="datetime4">
              <a:rPr lang="en-US" smtClean="0"/>
              <a:t>May 24, 2022</a:t>
            </a:fld>
            <a:endParaRPr lang="en-US"/>
          </a:p>
        </p:txBody>
      </p:sp>
      <p:sp>
        <p:nvSpPr>
          <p:cNvPr id="5" name="Footer Placeholder 4">
            <a:extLst>
              <a:ext uri="{FF2B5EF4-FFF2-40B4-BE49-F238E27FC236}">
                <a16:creationId xmlns:a16="http://schemas.microsoft.com/office/drawing/2014/main" id="{3B6AACBC-C4B7-412C-9518-710D031E2F5C}"/>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569CBB97-EE89-415C-85F7-AE41C8637BDB}"/>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3282558458"/>
      </p:ext>
    </p:extLst>
  </p:cSld>
  <p:clrMapOvr>
    <a:masterClrMapping/>
  </p:clrMapOvr>
  <p:hf hdr="0"/>
</p:sldLayout>
</file>

<file path=ppt/slideLayouts/slideLayout165.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B522A06-8C58-4663-ADB9-5AF7BB32E667}"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68" name="Content">
            <a:extLst>
              <a:ext uri="{FF2B5EF4-FFF2-40B4-BE49-F238E27FC236}">
                <a16:creationId xmlns:a16="http://schemas.microsoft.com/office/drawing/2014/main" id="{2CAAD4CF-E2CF-4BA7-80ED-4E788D91AFF3}"/>
              </a:ext>
            </a:extLst>
          </p:cNvPr>
          <p:cNvSpPr>
            <a:spLocks noGrp="1"/>
          </p:cNvSpPr>
          <p:nvPr>
            <p:ph idx="1" hasCustomPrompt="1"/>
          </p:nvPr>
        </p:nvSpPr>
        <p:spPr bwMode="gray">
          <a:xfrm>
            <a:off x="875321" y="1728000"/>
            <a:ext cx="6840885"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Source">
            <a:extLst>
              <a:ext uri="{FF2B5EF4-FFF2-40B4-BE49-F238E27FC236}">
                <a16:creationId xmlns:a16="http://schemas.microsoft.com/office/drawing/2014/main" id="{8FBE4982-09E6-4B3B-8A0B-2CEED2EF73EB}"/>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 name="Title 1">
            <a:extLst>
              <a:ext uri="{FF2B5EF4-FFF2-40B4-BE49-F238E27FC236}">
                <a16:creationId xmlns:a16="http://schemas.microsoft.com/office/drawing/2014/main" id="{48073993-6180-4B4D-9546-FB900CEC30C0}"/>
              </a:ext>
            </a:extLst>
          </p:cNvPr>
          <p:cNvSpPr>
            <a:spLocks noGrp="1"/>
          </p:cNvSpPr>
          <p:nvPr>
            <p:ph type="title"/>
          </p:nvPr>
        </p:nvSpPr>
        <p:spPr>
          <a:xfrm>
            <a:off x="875320" y="431593"/>
            <a:ext cx="6840000" cy="468000"/>
          </a:xfrm>
        </p:spPr>
        <p:txBody>
          <a:bodyPr/>
          <a:lstStyle/>
          <a:p>
            <a:r>
              <a:rPr lang="en-US"/>
              <a:t>Click to edit Master title style</a:t>
            </a:r>
            <a:endParaRPr lang="en-US" dirty="0"/>
          </a:p>
        </p:txBody>
      </p:sp>
      <p:sp>
        <p:nvSpPr>
          <p:cNvPr id="27" name="Subtitle 162">
            <a:extLst>
              <a:ext uri="{FF2B5EF4-FFF2-40B4-BE49-F238E27FC236}">
                <a16:creationId xmlns:a16="http://schemas.microsoft.com/office/drawing/2014/main" id="{42B5E843-5CFF-4B91-A459-9DEB13C978AC}"/>
              </a:ext>
            </a:extLst>
          </p:cNvPr>
          <p:cNvSpPr>
            <a:spLocks noGrp="1"/>
          </p:cNvSpPr>
          <p:nvPr>
            <p:ph type="subTitle" idx="27"/>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17953490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E7B512-11D4-4FA2-A776-E7D918CCB441}"/>
              </a:ext>
            </a:extLst>
          </p:cNvPr>
          <p:cNvSpPr>
            <a:spLocks noGrp="1"/>
          </p:cNvSpPr>
          <p:nvPr>
            <p:ph type="title"/>
          </p:nvPr>
        </p:nvSpPr>
        <p:spPr/>
        <p:txBody>
          <a:bodyPr/>
          <a:lstStyle/>
          <a:p>
            <a:r>
              <a:rPr lang="en-US"/>
              <a:t>Click to edit Master title style</a:t>
            </a:r>
          </a:p>
        </p:txBody>
      </p:sp>
      <p:sp>
        <p:nvSpPr>
          <p:cNvPr id="9" name="Subtitle 162">
            <a:extLst>
              <a:ext uri="{FF2B5EF4-FFF2-40B4-BE49-F238E27FC236}">
                <a16:creationId xmlns:a16="http://schemas.microsoft.com/office/drawing/2014/main" id="{B6EE70BE-980B-4E5C-8992-A4EB53532A54}"/>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10441359" cy="42984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umsplatzhalter 6">
            <a:extLst>
              <a:ext uri="{FF2B5EF4-FFF2-40B4-BE49-F238E27FC236}">
                <a16:creationId xmlns:a16="http://schemas.microsoft.com/office/drawing/2014/main" id="{24C3D2B9-C3D0-4D05-B1AD-129FF7F2E578}"/>
              </a:ext>
            </a:extLst>
          </p:cNvPr>
          <p:cNvSpPr>
            <a:spLocks noGrp="1"/>
          </p:cNvSpPr>
          <p:nvPr>
            <p:ph type="dt" sz="half" idx="24"/>
          </p:nvPr>
        </p:nvSpPr>
        <p:spPr>
          <a:xfrm>
            <a:off x="3042787" y="6336000"/>
            <a:ext cx="2520328" cy="216000"/>
          </a:xfrm>
        </p:spPr>
        <p:txBody>
          <a:bodyPr/>
          <a:lstStyle/>
          <a:p>
            <a:fld id="{6BA72A4E-BE16-4C54-B442-D277E396F357}" type="datetime4">
              <a:rPr lang="en-US" smtClean="0"/>
              <a:t>May 24, 2022</a:t>
            </a:fld>
            <a:endParaRPr lang="en-US"/>
          </a:p>
        </p:txBody>
      </p:sp>
      <p:sp>
        <p:nvSpPr>
          <p:cNvPr id="10" name="Fußzeilenplatzhalter 9">
            <a:extLst>
              <a:ext uri="{FF2B5EF4-FFF2-40B4-BE49-F238E27FC236}">
                <a16:creationId xmlns:a16="http://schemas.microsoft.com/office/drawing/2014/main" id="{0563E27F-1238-4D71-B068-09B9EBC8508D}"/>
              </a:ext>
            </a:extLst>
          </p:cNvPr>
          <p:cNvSpPr>
            <a:spLocks noGrp="1"/>
          </p:cNvSpPr>
          <p:nvPr>
            <p:ph type="ftr" sz="quarter" idx="25"/>
          </p:nvPr>
        </p:nvSpPr>
        <p:spPr/>
        <p:txBody>
          <a:bodyPr/>
          <a:lstStyle/>
          <a:p>
            <a:r>
              <a:rPr lang="en-US"/>
              <a:t>RESTRICTED</a:t>
            </a:r>
          </a:p>
        </p:txBody>
      </p:sp>
      <p:sp>
        <p:nvSpPr>
          <p:cNvPr id="11" name="Foliennummernplatzhalter 10">
            <a:extLst>
              <a:ext uri="{FF2B5EF4-FFF2-40B4-BE49-F238E27FC236}">
                <a16:creationId xmlns:a16="http://schemas.microsoft.com/office/drawing/2014/main" id="{2B85B2D5-01A9-46FB-A62F-89781681A899}"/>
              </a:ext>
            </a:extLst>
          </p:cNvPr>
          <p:cNvSpPr>
            <a:spLocks noGrp="1"/>
          </p:cNvSpPr>
          <p:nvPr>
            <p:ph type="sldNum" sz="quarter" idx="26"/>
          </p:nvPr>
        </p:nvSpPr>
        <p:spPr/>
        <p:txBody>
          <a:bodyPr/>
          <a:lstStyle/>
          <a:p>
            <a:fld id="{9BA64535-EB95-46A3-946F-02B63C705F51}" type="slidenum">
              <a:rPr lang="en-US" smtClean="0"/>
              <a:t>‹#›</a:t>
            </a:fld>
            <a:endParaRPr lang="en-US"/>
          </a:p>
        </p:txBody>
      </p:sp>
      <p:sp>
        <p:nvSpPr>
          <p:cNvPr id="13" name="Source">
            <a:extLst>
              <a:ext uri="{FF2B5EF4-FFF2-40B4-BE49-F238E27FC236}">
                <a16:creationId xmlns:a16="http://schemas.microsoft.com/office/drawing/2014/main" id="{2B82AC58-51FA-4FF3-A169-1C1324C69B85}"/>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Tree>
    <p:extLst>
      <p:ext uri="{BB962C8B-B14F-4D97-AF65-F5344CB8AC3E}">
        <p14:creationId xmlns:p14="http://schemas.microsoft.com/office/powerpoint/2010/main" val="328063400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A41D8-49DE-4F74-821C-C3F6237CDFFF}"/>
              </a:ext>
            </a:extLst>
          </p:cNvPr>
          <p:cNvSpPr>
            <a:spLocks noGrp="1"/>
          </p:cNvSpPr>
          <p:nvPr>
            <p:ph type="dt" sz="half" idx="10"/>
          </p:nvPr>
        </p:nvSpPr>
        <p:spPr/>
        <p:txBody>
          <a:bodyPr/>
          <a:lstStyle>
            <a:lvl1pPr>
              <a:defRPr>
                <a:noFill/>
              </a:defRPr>
            </a:lvl1pPr>
          </a:lstStyle>
          <a:p>
            <a:fld id="{131DBEC7-0240-4DB7-8EC1-1F0D01617650}" type="datetime4">
              <a:rPr lang="en-US" smtClean="0"/>
              <a:t>May 24, 2022</a:t>
            </a:fld>
            <a:endParaRPr lang="en-US"/>
          </a:p>
        </p:txBody>
      </p:sp>
      <p:sp>
        <p:nvSpPr>
          <p:cNvPr id="3" name="Footer Placeholder 2">
            <a:extLst>
              <a:ext uri="{FF2B5EF4-FFF2-40B4-BE49-F238E27FC236}">
                <a16:creationId xmlns:a16="http://schemas.microsoft.com/office/drawing/2014/main" id="{CD57B354-77C1-477D-A2BB-C9AE4FFF3611}"/>
              </a:ext>
            </a:extLst>
          </p:cNvPr>
          <p:cNvSpPr>
            <a:spLocks noGrp="1"/>
          </p:cNvSpPr>
          <p:nvPr>
            <p:ph type="ftr" sz="quarter" idx="11"/>
          </p:nvPr>
        </p:nvSpPr>
        <p:spPr/>
        <p:txBody>
          <a:bodyPr/>
          <a:lstStyle>
            <a:lvl1pPr>
              <a:defRPr>
                <a:noFill/>
              </a:defRPr>
            </a:lvl1pPr>
          </a:lstStyle>
          <a:p>
            <a:r>
              <a:rPr lang="en-US"/>
              <a:t>RESTRICTED</a:t>
            </a:r>
          </a:p>
        </p:txBody>
      </p:sp>
      <p:sp>
        <p:nvSpPr>
          <p:cNvPr id="4" name="Slide Number Placeholder 3">
            <a:extLst>
              <a:ext uri="{FF2B5EF4-FFF2-40B4-BE49-F238E27FC236}">
                <a16:creationId xmlns:a16="http://schemas.microsoft.com/office/drawing/2014/main" id="{ADE1D73D-AE67-4DBA-879B-97BD95E5B643}"/>
              </a:ext>
            </a:extLst>
          </p:cNvPr>
          <p:cNvSpPr>
            <a:spLocks noGrp="1"/>
          </p:cNvSpPr>
          <p:nvPr>
            <p:ph type="sldNum" sz="quarter" idx="12"/>
          </p:nvPr>
        </p:nvSpPr>
        <p:spPr/>
        <p:txBody>
          <a:bodyPr/>
          <a:lstStyle>
            <a:lvl1pPr>
              <a:defRPr>
                <a:no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14379489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B604FE74-F00D-42A3-952D-46D061A2493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lvl1pPr>
              <a:defRPr/>
            </a:lvl1pPr>
          </a:lstStyle>
          <a:p>
            <a:r>
              <a:rPr lang="en-US" dirty="0"/>
              <a:t>Click to add title</a:t>
            </a:r>
          </a:p>
        </p:txBody>
      </p:sp>
    </p:spTree>
    <p:extLst>
      <p:ext uri="{BB962C8B-B14F-4D97-AF65-F5344CB8AC3E}">
        <p14:creationId xmlns:p14="http://schemas.microsoft.com/office/powerpoint/2010/main" val="1487902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2">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51DD3DA3-869A-42B5-98F7-ADD9337245E4}"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lvl1pPr>
              <a:defRPr/>
            </a:lvl1pPr>
          </a:lstStyle>
          <a:p>
            <a:r>
              <a:rPr lang="en-US" dirty="0"/>
              <a:t>Click to add title</a:t>
            </a:r>
          </a:p>
        </p:txBody>
      </p:sp>
      <p:sp>
        <p:nvSpPr>
          <p:cNvPr id="8" name="Source">
            <a:extLst>
              <a:ext uri="{FF2B5EF4-FFF2-40B4-BE49-F238E27FC236}">
                <a16:creationId xmlns:a16="http://schemas.microsoft.com/office/drawing/2014/main" id="{A3E434A0-9672-4E3F-BBA2-CD109BD90281}"/>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9" name="Subtitle 162">
            <a:extLst>
              <a:ext uri="{FF2B5EF4-FFF2-40B4-BE49-F238E27FC236}">
                <a16:creationId xmlns:a16="http://schemas.microsoft.com/office/drawing/2014/main" id="{B2E2334D-76B0-403D-AC31-EA79D49007A3}"/>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702784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A222-A969-4FCE-9F39-4D16D1CC3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847CB2-6694-4C54-B78E-C03C14CDA8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E201AA-A0A8-47D3-9C32-D98FCC9D2E35}"/>
              </a:ext>
            </a:extLst>
          </p:cNvPr>
          <p:cNvSpPr>
            <a:spLocks noGrp="1"/>
          </p:cNvSpPr>
          <p:nvPr>
            <p:ph type="dt" sz="half" idx="10"/>
          </p:nvPr>
        </p:nvSpPr>
        <p:spPr/>
        <p:txBody>
          <a:bodyPr/>
          <a:lstStyle/>
          <a:p>
            <a:fld id="{18069DC5-8CA0-438E-B33B-CC0A80C26CAA}" type="datetime4">
              <a:rPr lang="en-US" smtClean="0"/>
              <a:t>May 24, 2022</a:t>
            </a:fld>
            <a:endParaRPr lang="en-US"/>
          </a:p>
        </p:txBody>
      </p:sp>
      <p:sp>
        <p:nvSpPr>
          <p:cNvPr id="5" name="Footer Placeholder 4">
            <a:extLst>
              <a:ext uri="{FF2B5EF4-FFF2-40B4-BE49-F238E27FC236}">
                <a16:creationId xmlns:a16="http://schemas.microsoft.com/office/drawing/2014/main" id="{2F231065-79C5-4033-A05D-94A106534685}"/>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92868AA2-14CB-42BC-9EF6-D2C7282279AB}"/>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1571529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008B7509-F9EC-4341-B005-F021D456E3FA}"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1">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2">
            <a:extLst>
              <a:ext uri="{FF2B5EF4-FFF2-40B4-BE49-F238E27FC236}">
                <a16:creationId xmlns:a16="http://schemas.microsoft.com/office/drawing/2014/main" id="{EAF70948-0166-4EBC-9E9A-58B3D6463252}"/>
              </a:ext>
            </a:extLst>
          </p:cNvPr>
          <p:cNvSpPr>
            <a:spLocks noGrp="1"/>
          </p:cNvSpPr>
          <p:nvPr>
            <p:ph idx="13" hasCustomPrompt="1"/>
          </p:nvPr>
        </p:nvSpPr>
        <p:spPr bwMode="gray">
          <a:xfrm>
            <a:off x="6276023"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1CC29270-8CA2-4945-8DEC-D88635411AD5}"/>
              </a:ext>
            </a:extLst>
          </p:cNvPr>
          <p:cNvSpPr>
            <a:spLocks noGrp="1"/>
          </p:cNvSpPr>
          <p:nvPr>
            <p:ph type="title"/>
          </p:nvPr>
        </p:nvSpPr>
        <p:spPr/>
        <p:txBody>
          <a:bodyPr/>
          <a:lstStyle/>
          <a:p>
            <a:r>
              <a:rPr lang="en-US"/>
              <a:t>Click to edit Master title style</a:t>
            </a:r>
          </a:p>
        </p:txBody>
      </p:sp>
      <p:sp>
        <p:nvSpPr>
          <p:cNvPr id="13" name="Source">
            <a:extLst>
              <a:ext uri="{FF2B5EF4-FFF2-40B4-BE49-F238E27FC236}">
                <a16:creationId xmlns:a16="http://schemas.microsoft.com/office/drawing/2014/main" id="{73531D34-9CF8-4396-8981-96EB0726F9E1}"/>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0" name="Subtitle 162">
            <a:extLst>
              <a:ext uri="{FF2B5EF4-FFF2-40B4-BE49-F238E27FC236}">
                <a16:creationId xmlns:a16="http://schemas.microsoft.com/office/drawing/2014/main" id="{D0310D58-585C-4D5D-B3EE-3923639B1048}"/>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843526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2A1F76-7510-4FB6-981D-0519DD0789C1}"/>
              </a:ext>
            </a:extLst>
          </p:cNvPr>
          <p:cNvSpPr>
            <a:spLocks noGrp="1"/>
          </p:cNvSpPr>
          <p:nvPr>
            <p:ph type="title"/>
          </p:nvPr>
        </p:nvSpPr>
        <p:spPr/>
        <p:txBody>
          <a:bodyPr/>
          <a:lstStyle/>
          <a:p>
            <a:r>
              <a:rPr lang="en-US"/>
              <a:t>Click to edit Master title style</a:t>
            </a:r>
          </a:p>
        </p:txBody>
      </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200C009D-6516-48F9-B474-6EBA995AB857}"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1">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2">
            <a:extLst>
              <a:ext uri="{FF2B5EF4-FFF2-40B4-BE49-F238E27FC236}">
                <a16:creationId xmlns:a16="http://schemas.microsoft.com/office/drawing/2014/main" id="{F2562703-2998-41E8-ABDB-A10A74802919}"/>
              </a:ext>
            </a:extLst>
          </p:cNvPr>
          <p:cNvSpPr>
            <a:spLocks noGrp="1"/>
          </p:cNvSpPr>
          <p:nvPr>
            <p:ph idx="13" hasCustomPrompt="1"/>
          </p:nvPr>
        </p:nvSpPr>
        <p:spPr bwMode="gray">
          <a:xfrm>
            <a:off x="4475788"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3">
            <a:extLst>
              <a:ext uri="{FF2B5EF4-FFF2-40B4-BE49-F238E27FC236}">
                <a16:creationId xmlns:a16="http://schemas.microsoft.com/office/drawing/2014/main" id="{CEBF06C2-9F0C-4DC9-BBB1-3B754F2B5C30}"/>
              </a:ext>
            </a:extLst>
          </p:cNvPr>
          <p:cNvSpPr>
            <a:spLocks noGrp="1"/>
          </p:cNvSpPr>
          <p:nvPr>
            <p:ph idx="14" hasCustomPrompt="1"/>
          </p:nvPr>
        </p:nvSpPr>
        <p:spPr bwMode="gray">
          <a:xfrm>
            <a:off x="8076257"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ource">
            <a:extLst>
              <a:ext uri="{FF2B5EF4-FFF2-40B4-BE49-F238E27FC236}">
                <a16:creationId xmlns:a16="http://schemas.microsoft.com/office/drawing/2014/main" id="{C6596E13-397E-4AA4-B9D0-8ED1CDFDAF19}"/>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4" name="Subtitle 162">
            <a:extLst>
              <a:ext uri="{FF2B5EF4-FFF2-40B4-BE49-F238E27FC236}">
                <a16:creationId xmlns:a16="http://schemas.microsoft.com/office/drawing/2014/main" id="{0AF426A9-F046-42A6-99A8-439B4435C07B}"/>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758066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ree Columns 2">
    <p:bg>
      <p:bgPr>
        <a:solidFill>
          <a:schemeClr val="tx1"/>
        </a:solidFill>
        <a:effectLst/>
      </p:bgPr>
    </p:bg>
    <p:spTree>
      <p:nvGrpSpPr>
        <p:cNvPr id="1" name=""/>
        <p:cNvGrpSpPr/>
        <p:nvPr/>
      </p:nvGrpSpPr>
      <p:grpSpPr>
        <a:xfrm>
          <a:off x="0" y="0"/>
          <a:ext cx="0" cy="0"/>
          <a:chOff x="0" y="0"/>
          <a:chExt cx="0" cy="0"/>
        </a:xfrm>
      </p:grpSpPr>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ltGray"/>
        <p:txBody>
          <a:bodyPr/>
          <a:lstStyle>
            <a:lvl1pPr>
              <a:defRPr>
                <a:solidFill>
                  <a:schemeClr val="bg1"/>
                </a:solidFill>
              </a:defRPr>
            </a:lvl1pPr>
          </a:lstStyle>
          <a:p>
            <a:r>
              <a:rPr lang="en-US" dirty="0"/>
              <a:t>Click to add title</a:t>
            </a:r>
          </a:p>
        </p:txBody>
      </p:sp>
      <p:sp>
        <p:nvSpPr>
          <p:cNvPr id="23" name="Content 1">
            <a:extLst>
              <a:ext uri="{FF2B5EF4-FFF2-40B4-BE49-F238E27FC236}">
                <a16:creationId xmlns:a16="http://schemas.microsoft.com/office/drawing/2014/main" id="{B9B2229D-D435-4A0A-9701-5E3FF728FE97}"/>
              </a:ext>
            </a:extLst>
          </p:cNvPr>
          <p:cNvSpPr>
            <a:spLocks noGrp="1"/>
          </p:cNvSpPr>
          <p:nvPr>
            <p:ph idx="1" hasCustomPrompt="1"/>
          </p:nvPr>
        </p:nvSpPr>
        <p:spPr bwMode="ltGray">
          <a:xfrm>
            <a:off x="875320" y="1728000"/>
            <a:ext cx="3240422" cy="4298400"/>
          </a:xfrm>
        </p:spPr>
        <p:txBody>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2">
            <a:extLst>
              <a:ext uri="{FF2B5EF4-FFF2-40B4-BE49-F238E27FC236}">
                <a16:creationId xmlns:a16="http://schemas.microsoft.com/office/drawing/2014/main" id="{70FBA381-2385-4A1C-BBC0-D1553870A36B}"/>
              </a:ext>
            </a:extLst>
          </p:cNvPr>
          <p:cNvSpPr>
            <a:spLocks noGrp="1"/>
          </p:cNvSpPr>
          <p:nvPr>
            <p:ph idx="22" hasCustomPrompt="1"/>
          </p:nvPr>
        </p:nvSpPr>
        <p:spPr bwMode="ltGray">
          <a:xfrm>
            <a:off x="4475788" y="1728000"/>
            <a:ext cx="3240422" cy="4298400"/>
          </a:xfrm>
        </p:spPr>
        <p:txBody>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3">
            <a:extLst>
              <a:ext uri="{FF2B5EF4-FFF2-40B4-BE49-F238E27FC236}">
                <a16:creationId xmlns:a16="http://schemas.microsoft.com/office/drawing/2014/main" id="{EB649477-86CC-4A63-9F7A-74280F946B87}"/>
              </a:ext>
            </a:extLst>
          </p:cNvPr>
          <p:cNvSpPr>
            <a:spLocks noGrp="1"/>
          </p:cNvSpPr>
          <p:nvPr>
            <p:ph idx="14" hasCustomPrompt="1"/>
          </p:nvPr>
        </p:nvSpPr>
        <p:spPr bwMode="ltGray">
          <a:xfrm>
            <a:off x="8076257" y="1728000"/>
            <a:ext cx="3240422" cy="4298400"/>
          </a:xfrm>
        </p:spPr>
        <p:txBody>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9" name="Shapes">
            <a:extLst>
              <a:ext uri="{FF2B5EF4-FFF2-40B4-BE49-F238E27FC236}">
                <a16:creationId xmlns:a16="http://schemas.microsoft.com/office/drawing/2014/main" id="{3FDE54E3-CA90-41C7-A8FB-7E8F080DA058}"/>
              </a:ext>
            </a:extLst>
          </p:cNvPr>
          <p:cNvGrpSpPr>
            <a:grpSpLocks noChangeAspect="1"/>
          </p:cNvGrpSpPr>
          <p:nvPr/>
        </p:nvGrpSpPr>
        <p:grpSpPr bwMode="gray">
          <a:xfrm>
            <a:off x="135931" y="0"/>
            <a:ext cx="528641" cy="6858000"/>
            <a:chOff x="6892402" y="1155885"/>
            <a:chExt cx="396620" cy="5145975"/>
          </a:xfrm>
          <a:solidFill>
            <a:schemeClr val="bg1"/>
          </a:solidFill>
        </p:grpSpPr>
        <p:sp>
          <p:nvSpPr>
            <p:cNvPr id="20" name="Shapes 8">
              <a:extLst>
                <a:ext uri="{FF2B5EF4-FFF2-40B4-BE49-F238E27FC236}">
                  <a16:creationId xmlns:a16="http://schemas.microsoft.com/office/drawing/2014/main" id="{5DFB060F-5FF8-4075-8A6D-E749267CAB1B}"/>
                </a:ext>
              </a:extLst>
            </p:cNvPr>
            <p:cNvSpPr/>
            <p:nvPr/>
          </p:nvSpPr>
          <p:spPr bwMode="gray">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22" name="Shapes 7">
              <a:extLst>
                <a:ext uri="{FF2B5EF4-FFF2-40B4-BE49-F238E27FC236}">
                  <a16:creationId xmlns:a16="http://schemas.microsoft.com/office/drawing/2014/main" id="{18CB3D5A-C991-46E3-94A0-6E5479488DA9}"/>
                </a:ext>
              </a:extLst>
            </p:cNvPr>
            <p:cNvSpPr/>
            <p:nvPr/>
          </p:nvSpPr>
          <p:spPr bwMode="gray">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26" name="Shapes 6">
              <a:extLst>
                <a:ext uri="{FF2B5EF4-FFF2-40B4-BE49-F238E27FC236}">
                  <a16:creationId xmlns:a16="http://schemas.microsoft.com/office/drawing/2014/main" id="{4FAB5DF8-DBFD-465C-9DFC-485BC929FDD9}"/>
                </a:ext>
              </a:extLst>
            </p:cNvPr>
            <p:cNvSpPr/>
            <p:nvPr/>
          </p:nvSpPr>
          <p:spPr bwMode="gray">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27" name="Shapes 5">
              <a:extLst>
                <a:ext uri="{FF2B5EF4-FFF2-40B4-BE49-F238E27FC236}">
                  <a16:creationId xmlns:a16="http://schemas.microsoft.com/office/drawing/2014/main" id="{3AF8A641-0B50-4AC8-8DC8-BB1E81EFFACE}"/>
                </a:ext>
              </a:extLst>
            </p:cNvPr>
            <p:cNvSpPr/>
            <p:nvPr/>
          </p:nvSpPr>
          <p:spPr bwMode="gray">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28" name="Shapes 4">
              <a:extLst>
                <a:ext uri="{FF2B5EF4-FFF2-40B4-BE49-F238E27FC236}">
                  <a16:creationId xmlns:a16="http://schemas.microsoft.com/office/drawing/2014/main" id="{C7AB7734-6136-48B8-8A84-3FDFAAEDB039}"/>
                </a:ext>
              </a:extLst>
            </p:cNvPr>
            <p:cNvSpPr/>
            <p:nvPr/>
          </p:nvSpPr>
          <p:spPr bwMode="gray">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29" name="Shapes 3">
              <a:extLst>
                <a:ext uri="{FF2B5EF4-FFF2-40B4-BE49-F238E27FC236}">
                  <a16:creationId xmlns:a16="http://schemas.microsoft.com/office/drawing/2014/main" id="{7C7DA6A3-2872-4079-9F8E-982DBCE441CD}"/>
                </a:ext>
              </a:extLst>
            </p:cNvPr>
            <p:cNvSpPr/>
            <p:nvPr/>
          </p:nvSpPr>
          <p:spPr bwMode="gray">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30" name="Shapes 2">
              <a:extLst>
                <a:ext uri="{FF2B5EF4-FFF2-40B4-BE49-F238E27FC236}">
                  <a16:creationId xmlns:a16="http://schemas.microsoft.com/office/drawing/2014/main" id="{03CD9624-F285-4EE9-B99C-F2219F7AA194}"/>
                </a:ext>
              </a:extLst>
            </p:cNvPr>
            <p:cNvSpPr/>
            <p:nvPr/>
          </p:nvSpPr>
          <p:spPr bwMode="gray">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31" name="Shapes 1">
              <a:extLst>
                <a:ext uri="{FF2B5EF4-FFF2-40B4-BE49-F238E27FC236}">
                  <a16:creationId xmlns:a16="http://schemas.microsoft.com/office/drawing/2014/main" id="{DC6AA252-1E7C-46A8-89A3-21B526DC7C0D}"/>
                </a:ext>
              </a:extLst>
            </p:cNvPr>
            <p:cNvSpPr/>
            <p:nvPr/>
          </p:nvSpPr>
          <p:spPr bwMode="gray">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grpSp>
        <p:nvGrpSpPr>
          <p:cNvPr id="32" name="Logo">
            <a:extLst>
              <a:ext uri="{FF2B5EF4-FFF2-40B4-BE49-F238E27FC236}">
                <a16:creationId xmlns:a16="http://schemas.microsoft.com/office/drawing/2014/main" id="{42E71B2B-3060-43C6-AA80-20E2549C7BA2}"/>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33" name="Freihandform: Form 32">
              <a:extLst>
                <a:ext uri="{FF2B5EF4-FFF2-40B4-BE49-F238E27FC236}">
                  <a16:creationId xmlns:a16="http://schemas.microsoft.com/office/drawing/2014/main" id="{B8540E83-927E-4ED6-8ABB-FE44B4C76710}"/>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4" name="Freihandform: Form 33">
              <a:extLst>
                <a:ext uri="{FF2B5EF4-FFF2-40B4-BE49-F238E27FC236}">
                  <a16:creationId xmlns:a16="http://schemas.microsoft.com/office/drawing/2014/main" id="{0977C511-DC3A-4EC1-86B9-1A57112EF41E}"/>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5" name="Freihandform: Form 34">
              <a:extLst>
                <a:ext uri="{FF2B5EF4-FFF2-40B4-BE49-F238E27FC236}">
                  <a16:creationId xmlns:a16="http://schemas.microsoft.com/office/drawing/2014/main" id="{F9D54146-7561-4277-A37A-AD50C4CF1A82}"/>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6" name="Freihandform: Form 35">
              <a:extLst>
                <a:ext uri="{FF2B5EF4-FFF2-40B4-BE49-F238E27FC236}">
                  <a16:creationId xmlns:a16="http://schemas.microsoft.com/office/drawing/2014/main" id="{40BCA7FD-F3B6-4C29-B461-C12B0F2A2609}"/>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7" name="Freihandform: Form 36">
              <a:extLst>
                <a:ext uri="{FF2B5EF4-FFF2-40B4-BE49-F238E27FC236}">
                  <a16:creationId xmlns:a16="http://schemas.microsoft.com/office/drawing/2014/main" id="{E7922447-BA81-40CA-8E88-6F55307A4B98}"/>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38" name="Freihandform: Form 37">
              <a:extLst>
                <a:ext uri="{FF2B5EF4-FFF2-40B4-BE49-F238E27FC236}">
                  <a16:creationId xmlns:a16="http://schemas.microsoft.com/office/drawing/2014/main" id="{BC3D50CA-4E45-4B43-BCF9-815825DD9ABC}"/>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39" name="Freihandform: Form 38">
              <a:extLst>
                <a:ext uri="{FF2B5EF4-FFF2-40B4-BE49-F238E27FC236}">
                  <a16:creationId xmlns:a16="http://schemas.microsoft.com/office/drawing/2014/main" id="{6F24D4AB-47E1-4AAA-A3C1-5BEF9144ABFB}"/>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40" name="Freihandform: Form 39">
              <a:extLst>
                <a:ext uri="{FF2B5EF4-FFF2-40B4-BE49-F238E27FC236}">
                  <a16:creationId xmlns:a16="http://schemas.microsoft.com/office/drawing/2014/main" id="{93639290-F1D5-43A6-9ABC-819A028489C0}"/>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41" name="Freihandform: Form 40">
              <a:extLst>
                <a:ext uri="{FF2B5EF4-FFF2-40B4-BE49-F238E27FC236}">
                  <a16:creationId xmlns:a16="http://schemas.microsoft.com/office/drawing/2014/main" id="{CD6470E6-DC21-4A09-BB20-BD40B1B17C85}"/>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42" name="Freihandform: Form 41">
              <a:extLst>
                <a:ext uri="{FF2B5EF4-FFF2-40B4-BE49-F238E27FC236}">
                  <a16:creationId xmlns:a16="http://schemas.microsoft.com/office/drawing/2014/main" id="{921F2A7D-65CC-4694-A06B-D8D94C8442EC}"/>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43" name="Freihandform: Form 42">
              <a:extLst>
                <a:ext uri="{FF2B5EF4-FFF2-40B4-BE49-F238E27FC236}">
                  <a16:creationId xmlns:a16="http://schemas.microsoft.com/office/drawing/2014/main" id="{CEB8D81C-60B8-4127-B9F5-6EC2A17B2D6E}"/>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44" name="Freihandform: Form 43">
              <a:extLst>
                <a:ext uri="{FF2B5EF4-FFF2-40B4-BE49-F238E27FC236}">
                  <a16:creationId xmlns:a16="http://schemas.microsoft.com/office/drawing/2014/main" id="{C3793FE5-0043-4BD5-A58B-3962ECB5891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45" name="Freihandform: Form 44">
              <a:extLst>
                <a:ext uri="{FF2B5EF4-FFF2-40B4-BE49-F238E27FC236}">
                  <a16:creationId xmlns:a16="http://schemas.microsoft.com/office/drawing/2014/main" id="{7F9F94AF-9DF7-45A0-B7DE-493657124CB1}"/>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46" name="Freihandform: Form 45">
              <a:extLst>
                <a:ext uri="{FF2B5EF4-FFF2-40B4-BE49-F238E27FC236}">
                  <a16:creationId xmlns:a16="http://schemas.microsoft.com/office/drawing/2014/main" id="{BCE9D175-8232-4E55-B7B4-14D884D46598}"/>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47" name="Source">
            <a:extLst>
              <a:ext uri="{FF2B5EF4-FFF2-40B4-BE49-F238E27FC236}">
                <a16:creationId xmlns:a16="http://schemas.microsoft.com/office/drawing/2014/main" id="{84819ED9-BA3D-4C41-8D78-BF7C2EF1741D}"/>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chemeClr val="bg1"/>
                </a:solidFill>
              </a:defRPr>
            </a:lvl1pPr>
          </a:lstStyle>
          <a:p>
            <a:pPr lvl="0"/>
            <a:r>
              <a:rPr lang="en-US" dirty="0"/>
              <a:t>Source:</a:t>
            </a:r>
          </a:p>
        </p:txBody>
      </p:sp>
      <p:sp>
        <p:nvSpPr>
          <p:cNvPr id="6" name="Date Placeholder 5">
            <a:extLst>
              <a:ext uri="{FF2B5EF4-FFF2-40B4-BE49-F238E27FC236}">
                <a16:creationId xmlns:a16="http://schemas.microsoft.com/office/drawing/2014/main" id="{A7201600-7C75-4D6C-ABD1-A43FF0A198E4}"/>
              </a:ext>
            </a:extLst>
          </p:cNvPr>
          <p:cNvSpPr>
            <a:spLocks noGrp="1"/>
          </p:cNvSpPr>
          <p:nvPr>
            <p:ph type="dt" sz="half" idx="24"/>
          </p:nvPr>
        </p:nvSpPr>
        <p:spPr/>
        <p:txBody>
          <a:bodyPr/>
          <a:lstStyle>
            <a:lvl1pPr>
              <a:defRPr>
                <a:solidFill>
                  <a:schemeClr val="bg1"/>
                </a:solidFill>
              </a:defRPr>
            </a:lvl1pPr>
          </a:lstStyle>
          <a:p>
            <a:fld id="{D3C43CCB-2E22-4FE8-8364-CB4B6423CBE0}" type="datetime4">
              <a:rPr lang="en-US" smtClean="0"/>
              <a:t>May 24, 2022</a:t>
            </a:fld>
            <a:endParaRPr lang="en-US"/>
          </a:p>
        </p:txBody>
      </p:sp>
      <p:sp>
        <p:nvSpPr>
          <p:cNvPr id="7" name="Footer Placeholder 6">
            <a:extLst>
              <a:ext uri="{FF2B5EF4-FFF2-40B4-BE49-F238E27FC236}">
                <a16:creationId xmlns:a16="http://schemas.microsoft.com/office/drawing/2014/main" id="{51F55D70-EF59-4EFC-9F97-928E3244EBE8}"/>
              </a:ext>
            </a:extLst>
          </p:cNvPr>
          <p:cNvSpPr>
            <a:spLocks noGrp="1"/>
          </p:cNvSpPr>
          <p:nvPr>
            <p:ph type="ftr" sz="quarter" idx="25"/>
          </p:nvPr>
        </p:nvSpPr>
        <p:spPr/>
        <p:txBody>
          <a:bodyPr/>
          <a:lstStyle>
            <a:lvl1pPr>
              <a:defRPr>
                <a:solidFill>
                  <a:srgbClr val="EB2814"/>
                </a:solidFill>
              </a:defRPr>
            </a:lvl1pPr>
          </a:lstStyle>
          <a:p>
            <a:r>
              <a:rPr lang="en-US"/>
              <a:t>RESTRICTED</a:t>
            </a:r>
          </a:p>
        </p:txBody>
      </p:sp>
      <p:sp>
        <p:nvSpPr>
          <p:cNvPr id="8" name="Slide Number Placeholder 7">
            <a:extLst>
              <a:ext uri="{FF2B5EF4-FFF2-40B4-BE49-F238E27FC236}">
                <a16:creationId xmlns:a16="http://schemas.microsoft.com/office/drawing/2014/main" id="{D2B40003-FE61-4B51-845C-CA868653A50A}"/>
              </a:ext>
            </a:extLst>
          </p:cNvPr>
          <p:cNvSpPr>
            <a:spLocks noGrp="1"/>
          </p:cNvSpPr>
          <p:nvPr>
            <p:ph type="sldNum" sz="quarter" idx="26"/>
          </p:nvPr>
        </p:nvSpPr>
        <p:spPr/>
        <p:txBody>
          <a:bodyPr/>
          <a:lstStyle>
            <a:lvl1pPr>
              <a:defRPr>
                <a:solidFill>
                  <a:schemeClr val="bg1"/>
                </a:solidFill>
              </a:defRPr>
            </a:lvl1pPr>
          </a:lstStyle>
          <a:p>
            <a:fld id="{9BA64535-EB95-46A3-946F-02B63C705F51}" type="slidenum">
              <a:rPr lang="en-US" smtClean="0"/>
              <a:t>‹#›</a:t>
            </a:fld>
            <a:endParaRPr lang="en-US"/>
          </a:p>
        </p:txBody>
      </p:sp>
      <p:sp>
        <p:nvSpPr>
          <p:cNvPr id="49" name="Subtitle 162">
            <a:extLst>
              <a:ext uri="{FF2B5EF4-FFF2-40B4-BE49-F238E27FC236}">
                <a16:creationId xmlns:a16="http://schemas.microsoft.com/office/drawing/2014/main" id="{A9401D60-E6ED-40AA-A280-8EB891F10B95}"/>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cxnSp>
        <p:nvCxnSpPr>
          <p:cNvPr id="48" name="Line">
            <a:extLst>
              <a:ext uri="{FF2B5EF4-FFF2-40B4-BE49-F238E27FC236}">
                <a16:creationId xmlns:a16="http://schemas.microsoft.com/office/drawing/2014/main" id="{62B26A01-9592-4347-AE8E-E140611A02F8}"/>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2323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Column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6FADB3-67A1-4791-A910-6633847D03A3}"/>
              </a:ext>
            </a:extLst>
          </p:cNvPr>
          <p:cNvSpPr>
            <a:spLocks noGrp="1"/>
          </p:cNvSpPr>
          <p:nvPr>
            <p:ph type="title"/>
          </p:nvPr>
        </p:nvSpPr>
        <p:spPr/>
        <p:txBody>
          <a:bodyPr/>
          <a:lstStyle/>
          <a:p>
            <a:r>
              <a:rPr lang="en-US"/>
              <a:t>Click to edit Master title style</a:t>
            </a:r>
          </a:p>
        </p:txBody>
      </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78D01F0F-CB4D-41AC-92EB-A21ACBF8D22D}"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1">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2">
            <a:extLst>
              <a:ext uri="{FF2B5EF4-FFF2-40B4-BE49-F238E27FC236}">
                <a16:creationId xmlns:a16="http://schemas.microsoft.com/office/drawing/2014/main" id="{F7207A1C-AEF9-4DB8-8731-D21537F6BDA3}"/>
              </a:ext>
            </a:extLst>
          </p:cNvPr>
          <p:cNvSpPr>
            <a:spLocks noGrp="1"/>
          </p:cNvSpPr>
          <p:nvPr>
            <p:ph idx="16" hasCustomPrompt="1"/>
          </p:nvPr>
        </p:nvSpPr>
        <p:spPr bwMode="gray">
          <a:xfrm>
            <a:off x="3575671"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3">
            <a:extLst>
              <a:ext uri="{FF2B5EF4-FFF2-40B4-BE49-F238E27FC236}">
                <a16:creationId xmlns:a16="http://schemas.microsoft.com/office/drawing/2014/main" id="{717DE974-BD90-41ED-A1B5-C3B5E8D29849}"/>
              </a:ext>
            </a:extLst>
          </p:cNvPr>
          <p:cNvSpPr>
            <a:spLocks noGrp="1"/>
          </p:cNvSpPr>
          <p:nvPr>
            <p:ph idx="17" hasCustomPrompt="1"/>
          </p:nvPr>
        </p:nvSpPr>
        <p:spPr bwMode="gray">
          <a:xfrm>
            <a:off x="6276023"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4">
            <a:extLst>
              <a:ext uri="{FF2B5EF4-FFF2-40B4-BE49-F238E27FC236}">
                <a16:creationId xmlns:a16="http://schemas.microsoft.com/office/drawing/2014/main" id="{3A02A926-7D30-47EE-A5C5-F1DA7970FB1C}"/>
              </a:ext>
            </a:extLst>
          </p:cNvPr>
          <p:cNvSpPr>
            <a:spLocks noGrp="1"/>
          </p:cNvSpPr>
          <p:nvPr>
            <p:ph idx="18" hasCustomPrompt="1"/>
          </p:nvPr>
        </p:nvSpPr>
        <p:spPr bwMode="gray">
          <a:xfrm>
            <a:off x="8976374"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ource">
            <a:extLst>
              <a:ext uri="{FF2B5EF4-FFF2-40B4-BE49-F238E27FC236}">
                <a16:creationId xmlns:a16="http://schemas.microsoft.com/office/drawing/2014/main" id="{EE031B6F-DA47-4F67-B160-88A8E66F56F0}"/>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B4ABC5BE-8E89-45E8-853C-53B118835E3D}"/>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5858341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lumns 2/3">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7C066D-1408-4AF6-990A-AA6D0B75DAC5}"/>
              </a:ext>
            </a:extLst>
          </p:cNvPr>
          <p:cNvSpPr>
            <a:spLocks noGrp="1"/>
          </p:cNvSpPr>
          <p:nvPr>
            <p:ph type="title"/>
          </p:nvPr>
        </p:nvSpPr>
        <p:spPr>
          <a:xfrm>
            <a:off x="875320" y="431593"/>
            <a:ext cx="6840000" cy="468000"/>
          </a:xfrm>
        </p:spPr>
        <p:txBody>
          <a:bodyPr/>
          <a:lstStyle/>
          <a:p>
            <a:r>
              <a:rPr lang="en-US"/>
              <a:t>Click to edit Master title style</a:t>
            </a:r>
            <a:endParaRPr lang="en-US" dirty="0"/>
          </a:p>
        </p:txBody>
      </p:sp>
      <p:sp>
        <p:nvSpPr>
          <p:cNvPr id="11" name="Background">
            <a:extLst>
              <a:ext uri="{FF2B5EF4-FFF2-40B4-BE49-F238E27FC236}">
                <a16:creationId xmlns:a16="http://schemas.microsoft.com/office/drawing/2014/main" id="{16AC0D79-41AD-4CF9-BEA6-226900CD913D}"/>
              </a:ext>
            </a:extLst>
          </p:cNvPr>
          <p:cNvSpPr>
            <a:spLocks noChangeAspect="1"/>
          </p:cNvSpPr>
          <p:nvPr/>
        </p:nvSpPr>
        <p:spPr bwMode="hidden">
          <a:xfrm>
            <a:off x="7896234" y="0"/>
            <a:ext cx="429576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500" dirty="0"/>
          </a:p>
        </p:txBody>
      </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A2901552-45BD-4674-AB98-3C1E1B6C59F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9" name="Content 1">
            <a:extLst>
              <a:ext uri="{FF2B5EF4-FFF2-40B4-BE49-F238E27FC236}">
                <a16:creationId xmlns:a16="http://schemas.microsoft.com/office/drawing/2014/main" id="{29320A8F-011E-4A31-B276-B6022DE917FE}"/>
              </a:ext>
            </a:extLst>
          </p:cNvPr>
          <p:cNvSpPr>
            <a:spLocks noGrp="1"/>
          </p:cNvSpPr>
          <p:nvPr>
            <p:ph idx="1" hasCustomPrompt="1"/>
          </p:nvPr>
        </p:nvSpPr>
        <p:spPr bwMode="gray">
          <a:xfrm>
            <a:off x="875321" y="1728000"/>
            <a:ext cx="6840885"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2">
            <a:extLst>
              <a:ext uri="{FF2B5EF4-FFF2-40B4-BE49-F238E27FC236}">
                <a16:creationId xmlns:a16="http://schemas.microsoft.com/office/drawing/2014/main" id="{CEBF06C2-9F0C-4DC9-BBB1-3B754F2B5C30}"/>
              </a:ext>
            </a:extLst>
          </p:cNvPr>
          <p:cNvSpPr>
            <a:spLocks noGrp="1"/>
          </p:cNvSpPr>
          <p:nvPr>
            <p:ph idx="14" hasCustomPrompt="1"/>
          </p:nvPr>
        </p:nvSpPr>
        <p:spPr bwMode="black">
          <a:xfrm>
            <a:off x="8256281" y="1728000"/>
            <a:ext cx="3048000" cy="429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0" name="Logo">
            <a:extLst>
              <a:ext uri="{FF2B5EF4-FFF2-40B4-BE49-F238E27FC236}">
                <a16:creationId xmlns:a16="http://schemas.microsoft.com/office/drawing/2014/main" id="{44F3B87C-04B8-41C8-A0CF-6A36673884E3}"/>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31" name="Freihandform: Form 30">
              <a:extLst>
                <a:ext uri="{FF2B5EF4-FFF2-40B4-BE49-F238E27FC236}">
                  <a16:creationId xmlns:a16="http://schemas.microsoft.com/office/drawing/2014/main" id="{510AED1F-8934-4D27-A2BE-5C1C1BC55852}"/>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2" name="Freihandform: Form 31">
              <a:extLst>
                <a:ext uri="{FF2B5EF4-FFF2-40B4-BE49-F238E27FC236}">
                  <a16:creationId xmlns:a16="http://schemas.microsoft.com/office/drawing/2014/main" id="{EA855FF7-782D-4F36-AB61-94F995CADFD7}"/>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3" name="Freihandform: Form 32">
              <a:extLst>
                <a:ext uri="{FF2B5EF4-FFF2-40B4-BE49-F238E27FC236}">
                  <a16:creationId xmlns:a16="http://schemas.microsoft.com/office/drawing/2014/main" id="{CF7D57A7-FECF-4DEF-BF28-40425DDB8F17}"/>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4" name="Freihandform: Form 33">
              <a:extLst>
                <a:ext uri="{FF2B5EF4-FFF2-40B4-BE49-F238E27FC236}">
                  <a16:creationId xmlns:a16="http://schemas.microsoft.com/office/drawing/2014/main" id="{574EECAA-D9E9-411A-8452-3A7DE4DFF6B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5" name="Freihandform: Form 34">
              <a:extLst>
                <a:ext uri="{FF2B5EF4-FFF2-40B4-BE49-F238E27FC236}">
                  <a16:creationId xmlns:a16="http://schemas.microsoft.com/office/drawing/2014/main" id="{9B81475F-15FD-4CED-9B21-92DD0F84178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36" name="Freihandform: Form 35">
              <a:extLst>
                <a:ext uri="{FF2B5EF4-FFF2-40B4-BE49-F238E27FC236}">
                  <a16:creationId xmlns:a16="http://schemas.microsoft.com/office/drawing/2014/main" id="{2A157FB6-EEE4-4E97-ACE2-1290DBB81C21}"/>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37" name="Freihandform: Form 36">
              <a:extLst>
                <a:ext uri="{FF2B5EF4-FFF2-40B4-BE49-F238E27FC236}">
                  <a16:creationId xmlns:a16="http://schemas.microsoft.com/office/drawing/2014/main" id="{3306E0B7-8962-457A-B7FB-B7572483A1D0}"/>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38" name="Freihandform: Form 37">
              <a:extLst>
                <a:ext uri="{FF2B5EF4-FFF2-40B4-BE49-F238E27FC236}">
                  <a16:creationId xmlns:a16="http://schemas.microsoft.com/office/drawing/2014/main" id="{7E26E3A0-C85C-4485-85C8-FF3CCE66AEBC}"/>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39" name="Freihandform: Form 38">
              <a:extLst>
                <a:ext uri="{FF2B5EF4-FFF2-40B4-BE49-F238E27FC236}">
                  <a16:creationId xmlns:a16="http://schemas.microsoft.com/office/drawing/2014/main" id="{B3D7E9C4-3592-409B-BE39-2B5DC9A774BB}"/>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40" name="Freihandform: Form 39">
              <a:extLst>
                <a:ext uri="{FF2B5EF4-FFF2-40B4-BE49-F238E27FC236}">
                  <a16:creationId xmlns:a16="http://schemas.microsoft.com/office/drawing/2014/main" id="{7000EDD6-B9CB-4892-B92B-E937A5633F8C}"/>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41" name="Freihandform: Form 40">
              <a:extLst>
                <a:ext uri="{FF2B5EF4-FFF2-40B4-BE49-F238E27FC236}">
                  <a16:creationId xmlns:a16="http://schemas.microsoft.com/office/drawing/2014/main" id="{BD16979A-66C2-4932-8F1E-684EA1259F78}"/>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42" name="Freihandform: Form 41">
              <a:extLst>
                <a:ext uri="{FF2B5EF4-FFF2-40B4-BE49-F238E27FC236}">
                  <a16:creationId xmlns:a16="http://schemas.microsoft.com/office/drawing/2014/main" id="{1C29944F-FE0E-4FDE-B18C-3BE43CD6A18E}"/>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43" name="Freihandform: Form 42">
              <a:extLst>
                <a:ext uri="{FF2B5EF4-FFF2-40B4-BE49-F238E27FC236}">
                  <a16:creationId xmlns:a16="http://schemas.microsoft.com/office/drawing/2014/main" id="{741F79A3-B47B-435C-8107-DE742B39E28D}"/>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44" name="Freihandform: Form 43">
              <a:extLst>
                <a:ext uri="{FF2B5EF4-FFF2-40B4-BE49-F238E27FC236}">
                  <a16:creationId xmlns:a16="http://schemas.microsoft.com/office/drawing/2014/main" id="{2990382E-C456-4024-AB6B-DF35EF5EC219}"/>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7" name="Source">
            <a:extLst>
              <a:ext uri="{FF2B5EF4-FFF2-40B4-BE49-F238E27FC236}">
                <a16:creationId xmlns:a16="http://schemas.microsoft.com/office/drawing/2014/main" id="{8A17ED21-84DD-4E99-94F3-4F6AC993086A}"/>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6" name="Subtitle 162">
            <a:extLst>
              <a:ext uri="{FF2B5EF4-FFF2-40B4-BE49-F238E27FC236}">
                <a16:creationId xmlns:a16="http://schemas.microsoft.com/office/drawing/2014/main" id="{A7582521-C592-43B7-805B-B2DCA56F4F96}"/>
              </a:ext>
            </a:extLst>
          </p:cNvPr>
          <p:cNvSpPr>
            <a:spLocks noGrp="1"/>
          </p:cNvSpPr>
          <p:nvPr>
            <p:ph type="subTitle" idx="27"/>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8958693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and Box">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20CC802F-5431-4E03-A8F9-AD621606C72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a:extLst>
              <a:ext uri="{FF2B5EF4-FFF2-40B4-BE49-F238E27FC236}">
                <a16:creationId xmlns:a16="http://schemas.microsoft.com/office/drawing/2014/main" id="{A7729FDE-9ABA-469F-A4E6-A13ABDE17376}"/>
              </a:ext>
            </a:extLst>
          </p:cNvPr>
          <p:cNvSpPr>
            <a:spLocks noGrp="1" noChangeAspect="1"/>
          </p:cNvSpPr>
          <p:nvPr>
            <p:ph type="body" sz="quarter" idx="16" hasCustomPrompt="1"/>
          </p:nvPr>
        </p:nvSpPr>
        <p:spPr bwMode="black">
          <a:xfrm>
            <a:off x="6276023" y="1728000"/>
            <a:ext cx="5040656" cy="4298400"/>
          </a:xfrm>
          <a:custGeom>
            <a:avLst/>
            <a:gdLst>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1269984 h 4298400"/>
              <a:gd name="connsiteX14" fmla="*/ 0 w 5037431"/>
              <a:gd name="connsiteY14" fmla="*/ 1056585 h 4298400"/>
              <a:gd name="connsiteX15" fmla="*/ 0 w 5037431"/>
              <a:gd name="connsiteY15" fmla="*/ 213399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1269984 h 4298400"/>
              <a:gd name="connsiteX14" fmla="*/ 0 w 5037431"/>
              <a:gd name="connsiteY14" fmla="*/ 1056585 h 4298400"/>
              <a:gd name="connsiteX15" fmla="*/ 0 w 5037431"/>
              <a:gd name="connsiteY15"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1269984 h 4298400"/>
              <a:gd name="connsiteX14" fmla="*/ 0 w 5037431"/>
              <a:gd name="connsiteY14"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2302015 h 4298400"/>
              <a:gd name="connsiteX4" fmla="*/ 5037431 w 5037431"/>
              <a:gd name="connsiteY4" fmla="*/ 3358600 h 4298400"/>
              <a:gd name="connsiteX5" fmla="*/ 5037431 w 5037431"/>
              <a:gd name="connsiteY5" fmla="*/ 4298400 h 4298400"/>
              <a:gd name="connsiteX6" fmla="*/ 699390 w 5037431"/>
              <a:gd name="connsiteY6" fmla="*/ 4298400 h 4298400"/>
              <a:gd name="connsiteX7" fmla="*/ 0 w 5037431"/>
              <a:gd name="connsiteY7" fmla="*/ 3601468 h 4298400"/>
              <a:gd name="connsiteX8" fmla="*/ 0 w 5037431"/>
              <a:gd name="connsiteY8" fmla="*/ 0 h 4298400"/>
              <a:gd name="connsiteX0" fmla="*/ 0 w 5037431"/>
              <a:gd name="connsiteY0" fmla="*/ 0 h 4298400"/>
              <a:gd name="connsiteX1" fmla="*/ 5037431 w 5037431"/>
              <a:gd name="connsiteY1" fmla="*/ 0 h 4298400"/>
              <a:gd name="connsiteX2" fmla="*/ 5037431 w 5037431"/>
              <a:gd name="connsiteY2" fmla="*/ 2302015 h 4298400"/>
              <a:gd name="connsiteX3" fmla="*/ 5037431 w 5037431"/>
              <a:gd name="connsiteY3" fmla="*/ 3358600 h 4298400"/>
              <a:gd name="connsiteX4" fmla="*/ 5037431 w 5037431"/>
              <a:gd name="connsiteY4" fmla="*/ 4298400 h 4298400"/>
              <a:gd name="connsiteX5" fmla="*/ 699390 w 5037431"/>
              <a:gd name="connsiteY5" fmla="*/ 4298400 h 4298400"/>
              <a:gd name="connsiteX6" fmla="*/ 0 w 5037431"/>
              <a:gd name="connsiteY6" fmla="*/ 3601468 h 4298400"/>
              <a:gd name="connsiteX7" fmla="*/ 0 w 5037431"/>
              <a:gd name="connsiteY7" fmla="*/ 0 h 4298400"/>
              <a:gd name="connsiteX0" fmla="*/ 0 w 5037431"/>
              <a:gd name="connsiteY0" fmla="*/ 0 h 4298400"/>
              <a:gd name="connsiteX1" fmla="*/ 5037431 w 5037431"/>
              <a:gd name="connsiteY1" fmla="*/ 0 h 4298400"/>
              <a:gd name="connsiteX2" fmla="*/ 5037431 w 5037431"/>
              <a:gd name="connsiteY2" fmla="*/ 3358600 h 4298400"/>
              <a:gd name="connsiteX3" fmla="*/ 5037431 w 5037431"/>
              <a:gd name="connsiteY3" fmla="*/ 4298400 h 4298400"/>
              <a:gd name="connsiteX4" fmla="*/ 699390 w 5037431"/>
              <a:gd name="connsiteY4" fmla="*/ 4298400 h 4298400"/>
              <a:gd name="connsiteX5" fmla="*/ 0 w 5037431"/>
              <a:gd name="connsiteY5" fmla="*/ 3601468 h 4298400"/>
              <a:gd name="connsiteX6" fmla="*/ 0 w 5037431"/>
              <a:gd name="connsiteY6" fmla="*/ 0 h 4298400"/>
              <a:gd name="connsiteX0" fmla="*/ 0 w 5037431"/>
              <a:gd name="connsiteY0" fmla="*/ 0 h 4298400"/>
              <a:gd name="connsiteX1" fmla="*/ 5037431 w 5037431"/>
              <a:gd name="connsiteY1" fmla="*/ 0 h 4298400"/>
              <a:gd name="connsiteX2" fmla="*/ 5037431 w 5037431"/>
              <a:gd name="connsiteY2" fmla="*/ 4298400 h 4298400"/>
              <a:gd name="connsiteX3" fmla="*/ 699390 w 5037431"/>
              <a:gd name="connsiteY3" fmla="*/ 4298400 h 4298400"/>
              <a:gd name="connsiteX4" fmla="*/ 0 w 5037431"/>
              <a:gd name="connsiteY4" fmla="*/ 3601468 h 4298400"/>
              <a:gd name="connsiteX5" fmla="*/ 0 w 5037431"/>
              <a:gd name="connsiteY5" fmla="*/ 0 h 429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7431" h="4298400">
                <a:moveTo>
                  <a:pt x="0" y="0"/>
                </a:moveTo>
                <a:lnTo>
                  <a:pt x="5037431" y="0"/>
                </a:lnTo>
                <a:lnTo>
                  <a:pt x="5037431" y="4298400"/>
                </a:lnTo>
                <a:lnTo>
                  <a:pt x="699390" y="4298400"/>
                </a:lnTo>
                <a:lnTo>
                  <a:pt x="0" y="3601468"/>
                </a:lnTo>
                <a:lnTo>
                  <a:pt x="0" y="0"/>
                </a:lnTo>
                <a:close/>
              </a:path>
            </a:pathLst>
          </a:custGeom>
          <a:solidFill>
            <a:schemeClr val="tx1"/>
          </a:solidFill>
          <a:ln w="6350">
            <a:noFill/>
          </a:ln>
        </p:spPr>
        <p:txBody>
          <a:bodyPr wrap="square" lIns="360000" tIns="360000" rIns="360000" bIns="360000" anchor="ctr" anchorCtr="0">
            <a:noAutofit/>
          </a:bodyPr>
          <a:lstStyle>
            <a:lvl1pPr marL="0" indent="0">
              <a:buNone/>
              <a:defRPr sz="3600" b="1">
                <a:ln w="12700">
                  <a:noFill/>
                </a:ln>
                <a:solidFill>
                  <a:schemeClr val="bg1"/>
                </a:solidFill>
              </a:defRPr>
            </a:lvl1pPr>
          </a:lstStyle>
          <a:p>
            <a:pPr lvl="0"/>
            <a:r>
              <a:rPr lang="en-US" dirty="0"/>
              <a:t>Click to add text</a:t>
            </a:r>
          </a:p>
        </p:txBody>
      </p:sp>
      <p:sp>
        <p:nvSpPr>
          <p:cNvPr id="7" name="Title 6">
            <a:extLst>
              <a:ext uri="{FF2B5EF4-FFF2-40B4-BE49-F238E27FC236}">
                <a16:creationId xmlns:a16="http://schemas.microsoft.com/office/drawing/2014/main" id="{5FA8C55D-21AC-4CFA-AEE8-32E3B6F98A12}"/>
              </a:ext>
            </a:extLst>
          </p:cNvPr>
          <p:cNvSpPr>
            <a:spLocks noGrp="1"/>
          </p:cNvSpPr>
          <p:nvPr>
            <p:ph type="title"/>
          </p:nvPr>
        </p:nvSpPr>
        <p:spPr/>
        <p:txBody>
          <a:bodyPr/>
          <a:lstStyle/>
          <a:p>
            <a:r>
              <a:rPr lang="en-US"/>
              <a:t>Click to edit Master title style</a:t>
            </a:r>
          </a:p>
        </p:txBody>
      </p:sp>
      <p:sp>
        <p:nvSpPr>
          <p:cNvPr id="13" name="Source">
            <a:extLst>
              <a:ext uri="{FF2B5EF4-FFF2-40B4-BE49-F238E27FC236}">
                <a16:creationId xmlns:a16="http://schemas.microsoft.com/office/drawing/2014/main" id="{00EC3A9D-1A32-4CD1-BD02-262A0D367235}"/>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1" name="Subtitle 162">
            <a:extLst>
              <a:ext uri="{FF2B5EF4-FFF2-40B4-BE49-F238E27FC236}">
                <a16:creationId xmlns:a16="http://schemas.microsoft.com/office/drawing/2014/main" id="{A0B58664-D798-423B-B7AD-59CCD35A975A}"/>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3354064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and Box 3">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A5F260B2-3F54-4F8F-8B93-B53361BE8AAA}"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3240422" cy="4298400"/>
          </a:xfrm>
        </p:spPr>
        <p:txBody>
          <a:bodyPr/>
          <a:lstStyle>
            <a:lvl1pPr>
              <a:defRPr sz="2000"/>
            </a:lvl1pPr>
            <a:lvl2pPr>
              <a:defRPr sz="2000"/>
            </a:lvl2pPr>
            <a:lvl3pPr>
              <a:defRPr sz="2000"/>
            </a:lvl3pPr>
            <a:lvl4pPr>
              <a:defRPr sz="2000"/>
            </a:lvl4pPr>
            <a:lvl5pPr>
              <a:defRPr sz="2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box">
            <a:extLst>
              <a:ext uri="{FF2B5EF4-FFF2-40B4-BE49-F238E27FC236}">
                <a16:creationId xmlns:a16="http://schemas.microsoft.com/office/drawing/2014/main" id="{CD15F23F-BC1E-4C3D-9417-C8EDDEB5E19D}"/>
              </a:ext>
            </a:extLst>
          </p:cNvPr>
          <p:cNvSpPr>
            <a:spLocks noGrp="1" noChangeAspect="1"/>
          </p:cNvSpPr>
          <p:nvPr>
            <p:ph idx="13" hasCustomPrompt="1"/>
          </p:nvPr>
        </p:nvSpPr>
        <p:spPr bwMode="gray">
          <a:xfrm>
            <a:off x="4475789" y="1727999"/>
            <a:ext cx="6840890" cy="4298400"/>
          </a:xfrm>
          <a:custGeom>
            <a:avLst/>
            <a:gdLst>
              <a:gd name="connsiteX0" fmla="*/ 0 w 6840000"/>
              <a:gd name="connsiteY0" fmla="*/ 0 h 4298400"/>
              <a:gd name="connsiteX1" fmla="*/ 6840000 w 6840000"/>
              <a:gd name="connsiteY1" fmla="*/ 0 h 4298400"/>
              <a:gd name="connsiteX2" fmla="*/ 6840000 w 6840000"/>
              <a:gd name="connsiteY2" fmla="*/ 4298400 h 4298400"/>
              <a:gd name="connsiteX3" fmla="*/ 716414 w 6840000"/>
              <a:gd name="connsiteY3" fmla="*/ 4298400 h 4298400"/>
              <a:gd name="connsiteX4" fmla="*/ 0 w 68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000" h="4298400">
                <a:moveTo>
                  <a:pt x="0" y="0"/>
                </a:moveTo>
                <a:lnTo>
                  <a:pt x="6840000" y="0"/>
                </a:lnTo>
                <a:lnTo>
                  <a:pt x="6840000" y="4298400"/>
                </a:lnTo>
                <a:lnTo>
                  <a:pt x="716414" y="4298400"/>
                </a:lnTo>
                <a:lnTo>
                  <a:pt x="0" y="3581986"/>
                </a:lnTo>
                <a:close/>
              </a:path>
            </a:pathLst>
          </a:custGeom>
          <a:ln w="6350">
            <a:solidFill>
              <a:schemeClr val="tx1"/>
            </a:solidFill>
          </a:ln>
        </p:spPr>
        <p:txBody>
          <a:bodyPr wrap="square" lIns="252000" tIns="252000" rIns="252000" bIns="252000">
            <a:noAutofit/>
          </a:bodyPr>
          <a:lstStyle>
            <a:lvl1pPr>
              <a:defRPr sz="2000"/>
            </a:lvl1pPr>
            <a:lvl2pPr>
              <a:defRPr sz="2000"/>
            </a:lvl2pPr>
            <a:lvl3pPr>
              <a:defRPr sz="2000"/>
            </a:lvl3pPr>
            <a:lvl4pPr>
              <a:defRPr sz="2000"/>
            </a:lvl4pPr>
            <a:lvl5pPr>
              <a:defRPr sz="2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98E274BC-B573-4EC9-A371-BA12AFB06959}"/>
              </a:ext>
            </a:extLst>
          </p:cNvPr>
          <p:cNvSpPr>
            <a:spLocks noGrp="1"/>
          </p:cNvSpPr>
          <p:nvPr>
            <p:ph type="title"/>
          </p:nvPr>
        </p:nvSpPr>
        <p:spPr/>
        <p:txBody>
          <a:bodyPr/>
          <a:lstStyle/>
          <a:p>
            <a:r>
              <a:rPr lang="en-US"/>
              <a:t>Click to edit Master title style</a:t>
            </a:r>
          </a:p>
        </p:txBody>
      </p:sp>
      <p:sp>
        <p:nvSpPr>
          <p:cNvPr id="14" name="Source">
            <a:extLst>
              <a:ext uri="{FF2B5EF4-FFF2-40B4-BE49-F238E27FC236}">
                <a16:creationId xmlns:a16="http://schemas.microsoft.com/office/drawing/2014/main" id="{06F2EDFC-0A1A-4537-BBFE-A7542EFCEC40}"/>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1" name="Subtitle 162">
            <a:extLst>
              <a:ext uri="{FF2B5EF4-FFF2-40B4-BE49-F238E27FC236}">
                <a16:creationId xmlns:a16="http://schemas.microsoft.com/office/drawing/2014/main" id="{67310CBF-92F8-4BEF-9795-1F6F750BA1AE}"/>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7581035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and Box 5">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002BAA5D-9DAB-4E0D-90A4-FCD2EAA132A9}"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box 1">
            <a:extLst>
              <a:ext uri="{FF2B5EF4-FFF2-40B4-BE49-F238E27FC236}">
                <a16:creationId xmlns:a16="http://schemas.microsoft.com/office/drawing/2014/main" id="{F744403D-6289-44A4-B5BF-BF365216D938}"/>
              </a:ext>
            </a:extLst>
          </p:cNvPr>
          <p:cNvSpPr>
            <a:spLocks noGrp="1" noChangeAspect="1"/>
          </p:cNvSpPr>
          <p:nvPr>
            <p:ph idx="13" hasCustomPrompt="1"/>
          </p:nvPr>
        </p:nvSpPr>
        <p:spPr bwMode="gray">
          <a:xfrm>
            <a:off x="4475788"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ln w="6350">
            <a:solidFill>
              <a:schemeClr val="tx1"/>
            </a:solidFill>
          </a:ln>
        </p:spPr>
        <p:txBody>
          <a:bodyPr wrap="square" lIns="252000" tIns="252000" rIns="252000" bIns="252000">
            <a:no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box 2">
            <a:extLst>
              <a:ext uri="{FF2B5EF4-FFF2-40B4-BE49-F238E27FC236}">
                <a16:creationId xmlns:a16="http://schemas.microsoft.com/office/drawing/2014/main" id="{E18AC3D2-520B-4FEF-B668-A67202EAC54A}"/>
              </a:ext>
            </a:extLst>
          </p:cNvPr>
          <p:cNvSpPr>
            <a:spLocks noGrp="1" noChangeAspect="1"/>
          </p:cNvSpPr>
          <p:nvPr>
            <p:ph idx="16" hasCustomPrompt="1"/>
          </p:nvPr>
        </p:nvSpPr>
        <p:spPr bwMode="gray">
          <a:xfrm>
            <a:off x="8076257"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ln w="6350">
            <a:solidFill>
              <a:schemeClr val="tx1"/>
            </a:solidFill>
          </a:ln>
        </p:spPr>
        <p:txBody>
          <a:bodyPr wrap="square" lIns="252000" tIns="252000" rIns="252000" bIns="252000">
            <a:no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5534F58C-0015-48FB-AEFF-305884A3C2FE}"/>
              </a:ext>
            </a:extLst>
          </p:cNvPr>
          <p:cNvSpPr>
            <a:spLocks noGrp="1"/>
          </p:cNvSpPr>
          <p:nvPr>
            <p:ph type="title"/>
          </p:nvPr>
        </p:nvSpPr>
        <p:spPr/>
        <p:txBody>
          <a:bodyPr/>
          <a:lstStyle/>
          <a:p>
            <a:r>
              <a:rPr lang="en-US"/>
              <a:t>Click to edit Master title style</a:t>
            </a:r>
          </a:p>
        </p:txBody>
      </p:sp>
      <p:sp>
        <p:nvSpPr>
          <p:cNvPr id="15" name="Source">
            <a:extLst>
              <a:ext uri="{FF2B5EF4-FFF2-40B4-BE49-F238E27FC236}">
                <a16:creationId xmlns:a16="http://schemas.microsoft.com/office/drawing/2014/main" id="{5AEF49FA-3D3D-49EA-8AE7-649E4D2C348D}"/>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4C03E606-FADB-482B-85E9-716ADB9BBA2F}"/>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3572243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Box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5569183D-A34E-4914-8248-A965F89B9E94}"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3" name="Contentbox 1">
            <a:extLst>
              <a:ext uri="{FF2B5EF4-FFF2-40B4-BE49-F238E27FC236}">
                <a16:creationId xmlns:a16="http://schemas.microsoft.com/office/drawing/2014/main" id="{F744403D-6289-44A4-B5BF-BF365216D938}"/>
              </a:ext>
            </a:extLst>
          </p:cNvPr>
          <p:cNvSpPr>
            <a:spLocks noGrp="1" noChangeAspect="1"/>
          </p:cNvSpPr>
          <p:nvPr>
            <p:ph idx="13" hasCustomPrompt="1"/>
          </p:nvPr>
        </p:nvSpPr>
        <p:spPr bwMode="ltGray">
          <a:xfrm>
            <a:off x="875320"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solidFill>
            <a:schemeClr val="tx1"/>
          </a:solidFill>
          <a:ln w="6350">
            <a:noFill/>
          </a:ln>
        </p:spPr>
        <p:txBody>
          <a:bodyPr wrap="square" lIns="252000" tIns="252000" rIns="252000" bIns="252000">
            <a:noAutofit/>
          </a:bodyPr>
          <a:lstStyle>
            <a:lvl1pPr>
              <a:buClr>
                <a:schemeClr val="bg1"/>
              </a:buCl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box 2">
            <a:extLst>
              <a:ext uri="{FF2B5EF4-FFF2-40B4-BE49-F238E27FC236}">
                <a16:creationId xmlns:a16="http://schemas.microsoft.com/office/drawing/2014/main" id="{E18AC3D2-520B-4FEF-B668-A67202EAC54A}"/>
              </a:ext>
            </a:extLst>
          </p:cNvPr>
          <p:cNvSpPr>
            <a:spLocks noGrp="1" noChangeAspect="1"/>
          </p:cNvSpPr>
          <p:nvPr>
            <p:ph idx="16" hasCustomPrompt="1"/>
          </p:nvPr>
        </p:nvSpPr>
        <p:spPr bwMode="gray">
          <a:xfrm>
            <a:off x="4475788"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solidFill>
            <a:srgbClr val="70777F"/>
          </a:solidFill>
          <a:ln w="6350">
            <a:noFill/>
          </a:ln>
        </p:spPr>
        <p:txBody>
          <a:bodyPr wrap="square" lIns="252000" tIns="252000" rIns="252000" bIns="252000">
            <a:noAutofit/>
          </a:bodyPr>
          <a:lstStyle>
            <a:lvl1pPr>
              <a:buClr>
                <a:schemeClr val="bg1"/>
              </a:buCl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box 3">
            <a:extLst>
              <a:ext uri="{FF2B5EF4-FFF2-40B4-BE49-F238E27FC236}">
                <a16:creationId xmlns:a16="http://schemas.microsoft.com/office/drawing/2014/main" id="{BFD57E69-B7EA-4E6D-917B-DD0C0AC02DBC}"/>
              </a:ext>
            </a:extLst>
          </p:cNvPr>
          <p:cNvSpPr>
            <a:spLocks noGrp="1" noChangeAspect="1"/>
          </p:cNvSpPr>
          <p:nvPr>
            <p:ph idx="17" hasCustomPrompt="1"/>
          </p:nvPr>
        </p:nvSpPr>
        <p:spPr bwMode="ltGray">
          <a:xfrm>
            <a:off x="8076257"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solidFill>
            <a:schemeClr val="tx2"/>
          </a:solidFill>
          <a:ln w="6350">
            <a:noFill/>
          </a:ln>
        </p:spPr>
        <p:txBody>
          <a:bodyPr wrap="square" lIns="252000" tIns="252000" rIns="252000" bIns="252000">
            <a:noAutofit/>
          </a:bodyPr>
          <a:lstStyle>
            <a:lvl1pPr>
              <a:buClr>
                <a:schemeClr val="bg1"/>
              </a:buCl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a:extLst>
              <a:ext uri="{FF2B5EF4-FFF2-40B4-BE49-F238E27FC236}">
                <a16:creationId xmlns:a16="http://schemas.microsoft.com/office/drawing/2014/main" id="{DE3F7041-A253-4662-A750-5E9DB38A8C98}"/>
              </a:ext>
            </a:extLst>
          </p:cNvPr>
          <p:cNvSpPr>
            <a:spLocks noGrp="1"/>
          </p:cNvSpPr>
          <p:nvPr>
            <p:ph type="title"/>
          </p:nvPr>
        </p:nvSpPr>
        <p:spPr/>
        <p:txBody>
          <a:bodyPr/>
          <a:lstStyle/>
          <a:p>
            <a:r>
              <a:rPr lang="en-US"/>
              <a:t>Click to edit Master title style</a:t>
            </a:r>
          </a:p>
        </p:txBody>
      </p:sp>
      <p:sp>
        <p:nvSpPr>
          <p:cNvPr id="16" name="Source">
            <a:extLst>
              <a:ext uri="{FF2B5EF4-FFF2-40B4-BE49-F238E27FC236}">
                <a16:creationId xmlns:a16="http://schemas.microsoft.com/office/drawing/2014/main" id="{8994FDCC-5C85-4E84-B7D9-51392ED9388B}"/>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93C9580A-A39E-4B0F-8F70-C34CAC4E0143}"/>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6726867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and Image">
    <p:spTree>
      <p:nvGrpSpPr>
        <p:cNvPr id="1" name=""/>
        <p:cNvGrpSpPr/>
        <p:nvPr/>
      </p:nvGrpSpPr>
      <p:grpSpPr>
        <a:xfrm>
          <a:off x="0" y="0"/>
          <a:ext cx="0" cy="0"/>
          <a:chOff x="0" y="0"/>
          <a:chExt cx="0" cy="0"/>
        </a:xfrm>
      </p:grpSpPr>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1" y="1728000"/>
            <a:ext cx="6840885"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Picture">
            <a:extLst>
              <a:ext uri="{FF2B5EF4-FFF2-40B4-BE49-F238E27FC236}">
                <a16:creationId xmlns:a16="http://schemas.microsoft.com/office/drawing/2014/main" id="{7A294A73-4B68-42A9-AC82-2B38CA0828B9}"/>
              </a:ext>
            </a:extLst>
          </p:cNvPr>
          <p:cNvSpPr>
            <a:spLocks noGrp="1" noChangeAspect="1"/>
          </p:cNvSpPr>
          <p:nvPr>
            <p:ph type="pic" sz="quarter" idx="22" hasCustomPrompt="1"/>
          </p:nvPr>
        </p:nvSpPr>
        <p:spPr bwMode="gray">
          <a:xfrm>
            <a:off x="8076258" y="0"/>
            <a:ext cx="4115743" cy="6858000"/>
          </a:xfrm>
          <a:custGeom>
            <a:avLst/>
            <a:gdLst>
              <a:gd name="connsiteX0" fmla="*/ 0 w 4115207"/>
              <a:gd name="connsiteY0" fmla="*/ 0 h 6858000"/>
              <a:gd name="connsiteX1" fmla="*/ 31914 w 4115207"/>
              <a:gd name="connsiteY1" fmla="*/ 0 h 6858000"/>
              <a:gd name="connsiteX2" fmla="*/ 785208 w 4115207"/>
              <a:gd name="connsiteY2" fmla="*/ 0 h 6858000"/>
              <a:gd name="connsiteX3" fmla="*/ 817122 w 4115207"/>
              <a:gd name="connsiteY3" fmla="*/ 0 h 6858000"/>
              <a:gd name="connsiteX4" fmla="*/ 4083293 w 4115207"/>
              <a:gd name="connsiteY4" fmla="*/ 0 h 6858000"/>
              <a:gd name="connsiteX5" fmla="*/ 4115207 w 4115207"/>
              <a:gd name="connsiteY5" fmla="*/ 0 h 6858000"/>
              <a:gd name="connsiteX6" fmla="*/ 4115207 w 4115207"/>
              <a:gd name="connsiteY6" fmla="*/ 1056585 h 6858000"/>
              <a:gd name="connsiteX7" fmla="*/ 4115207 w 4115207"/>
              <a:gd name="connsiteY7" fmla="*/ 1996385 h 6858000"/>
              <a:gd name="connsiteX8" fmla="*/ 4115207 w 4115207"/>
              <a:gd name="connsiteY8" fmla="*/ 2302015 h 6858000"/>
              <a:gd name="connsiteX9" fmla="*/ 4115207 w 4115207"/>
              <a:gd name="connsiteY9" fmla="*/ 2559600 h 6858000"/>
              <a:gd name="connsiteX10" fmla="*/ 4115207 w 4115207"/>
              <a:gd name="connsiteY10" fmla="*/ 3358601 h 6858000"/>
              <a:gd name="connsiteX11" fmla="*/ 4115207 w 4115207"/>
              <a:gd name="connsiteY11" fmla="*/ 3616185 h 6858000"/>
              <a:gd name="connsiteX12" fmla="*/ 4115207 w 4115207"/>
              <a:gd name="connsiteY12" fmla="*/ 4298400 h 6858000"/>
              <a:gd name="connsiteX13" fmla="*/ 4115207 w 4115207"/>
              <a:gd name="connsiteY13" fmla="*/ 4555985 h 6858000"/>
              <a:gd name="connsiteX14" fmla="*/ 4115207 w 4115207"/>
              <a:gd name="connsiteY14" fmla="*/ 4861615 h 6858000"/>
              <a:gd name="connsiteX15" fmla="*/ 4115207 w 4115207"/>
              <a:gd name="connsiteY15" fmla="*/ 5918200 h 6858000"/>
              <a:gd name="connsiteX16" fmla="*/ 4115207 w 4115207"/>
              <a:gd name="connsiteY16" fmla="*/ 6858000 h 6858000"/>
              <a:gd name="connsiteX17" fmla="*/ 4083293 w 4115207"/>
              <a:gd name="connsiteY17" fmla="*/ 6858000 h 6858000"/>
              <a:gd name="connsiteX18" fmla="*/ 3329999 w 4115207"/>
              <a:gd name="connsiteY18" fmla="*/ 6858000 h 6858000"/>
              <a:gd name="connsiteX19" fmla="*/ 3298085 w 4115207"/>
              <a:gd name="connsiteY19" fmla="*/ 6858000 h 6858000"/>
              <a:gd name="connsiteX20" fmla="*/ 1514058 w 4115207"/>
              <a:gd name="connsiteY20" fmla="*/ 6858000 h 6858000"/>
              <a:gd name="connsiteX21" fmla="*/ 1482144 w 4115207"/>
              <a:gd name="connsiteY21" fmla="*/ 6858000 h 6858000"/>
              <a:gd name="connsiteX22" fmla="*/ 728850 w 4115207"/>
              <a:gd name="connsiteY22" fmla="*/ 6858000 h 6858000"/>
              <a:gd name="connsiteX23" fmla="*/ 696936 w 4115207"/>
              <a:gd name="connsiteY23" fmla="*/ 6858000 h 6858000"/>
              <a:gd name="connsiteX24" fmla="*/ 0 w 4115207"/>
              <a:gd name="connsiteY24" fmla="*/ 6161068 h 6858000"/>
              <a:gd name="connsiteX25" fmla="*/ 0 w 4115207"/>
              <a:gd name="connsiteY25" fmla="*/ 5221268 h 6858000"/>
              <a:gd name="connsiteX26" fmla="*/ 0 w 4115207"/>
              <a:gd name="connsiteY26" fmla="*/ 4769384 h 6858000"/>
              <a:gd name="connsiteX27" fmla="*/ 0 w 4115207"/>
              <a:gd name="connsiteY27" fmla="*/ 4555985 h 6858000"/>
              <a:gd name="connsiteX28" fmla="*/ 0 w 4115207"/>
              <a:gd name="connsiteY28" fmla="*/ 4164683 h 6858000"/>
              <a:gd name="connsiteX29" fmla="*/ 0 w 4115207"/>
              <a:gd name="connsiteY29" fmla="*/ 3829584 h 6858000"/>
              <a:gd name="connsiteX30" fmla="*/ 0 w 4115207"/>
              <a:gd name="connsiteY30" fmla="*/ 3616185 h 6858000"/>
              <a:gd name="connsiteX31" fmla="*/ 0 w 4115207"/>
              <a:gd name="connsiteY31" fmla="*/ 3601468 h 6858000"/>
              <a:gd name="connsiteX32" fmla="*/ 0 w 4115207"/>
              <a:gd name="connsiteY32" fmla="*/ 2772999 h 6858000"/>
              <a:gd name="connsiteX33" fmla="*/ 0 w 4115207"/>
              <a:gd name="connsiteY33" fmla="*/ 2661668 h 6858000"/>
              <a:gd name="connsiteX34" fmla="*/ 0 w 4115207"/>
              <a:gd name="connsiteY34" fmla="*/ 2559600 h 6858000"/>
              <a:gd name="connsiteX35" fmla="*/ 0 w 4115207"/>
              <a:gd name="connsiteY35" fmla="*/ 2209784 h 6858000"/>
              <a:gd name="connsiteX36" fmla="*/ 0 w 4115207"/>
              <a:gd name="connsiteY36" fmla="*/ 1996385 h 6858000"/>
              <a:gd name="connsiteX37" fmla="*/ 0 w 4115207"/>
              <a:gd name="connsiteY37" fmla="*/ 1605083 h 6858000"/>
              <a:gd name="connsiteX38" fmla="*/ 0 w 4115207"/>
              <a:gd name="connsiteY38" fmla="*/ 1269984 h 6858000"/>
              <a:gd name="connsiteX39" fmla="*/ 0 w 4115207"/>
              <a:gd name="connsiteY39" fmla="*/ 1056585 h 6858000"/>
              <a:gd name="connsiteX40" fmla="*/ 0 w 4115207"/>
              <a:gd name="connsiteY40" fmla="*/ 213399 h 6858000"/>
              <a:gd name="connsiteX0" fmla="*/ 0 w 4115207"/>
              <a:gd name="connsiteY0" fmla="*/ 0 h 6858000"/>
              <a:gd name="connsiteX1" fmla="*/ 31914 w 4115207"/>
              <a:gd name="connsiteY1" fmla="*/ 0 h 6858000"/>
              <a:gd name="connsiteX2" fmla="*/ 785208 w 4115207"/>
              <a:gd name="connsiteY2" fmla="*/ 0 h 6858000"/>
              <a:gd name="connsiteX3" fmla="*/ 4083293 w 4115207"/>
              <a:gd name="connsiteY3" fmla="*/ 0 h 6858000"/>
              <a:gd name="connsiteX4" fmla="*/ 4115207 w 4115207"/>
              <a:gd name="connsiteY4" fmla="*/ 0 h 6858000"/>
              <a:gd name="connsiteX5" fmla="*/ 4115207 w 4115207"/>
              <a:gd name="connsiteY5" fmla="*/ 1056585 h 6858000"/>
              <a:gd name="connsiteX6" fmla="*/ 4115207 w 4115207"/>
              <a:gd name="connsiteY6" fmla="*/ 1996385 h 6858000"/>
              <a:gd name="connsiteX7" fmla="*/ 4115207 w 4115207"/>
              <a:gd name="connsiteY7" fmla="*/ 2302015 h 6858000"/>
              <a:gd name="connsiteX8" fmla="*/ 4115207 w 4115207"/>
              <a:gd name="connsiteY8" fmla="*/ 2559600 h 6858000"/>
              <a:gd name="connsiteX9" fmla="*/ 4115207 w 4115207"/>
              <a:gd name="connsiteY9" fmla="*/ 3358601 h 6858000"/>
              <a:gd name="connsiteX10" fmla="*/ 4115207 w 4115207"/>
              <a:gd name="connsiteY10" fmla="*/ 3616185 h 6858000"/>
              <a:gd name="connsiteX11" fmla="*/ 4115207 w 4115207"/>
              <a:gd name="connsiteY11" fmla="*/ 4298400 h 6858000"/>
              <a:gd name="connsiteX12" fmla="*/ 4115207 w 4115207"/>
              <a:gd name="connsiteY12" fmla="*/ 4555985 h 6858000"/>
              <a:gd name="connsiteX13" fmla="*/ 4115207 w 4115207"/>
              <a:gd name="connsiteY13" fmla="*/ 4861615 h 6858000"/>
              <a:gd name="connsiteX14" fmla="*/ 4115207 w 4115207"/>
              <a:gd name="connsiteY14" fmla="*/ 5918200 h 6858000"/>
              <a:gd name="connsiteX15" fmla="*/ 4115207 w 4115207"/>
              <a:gd name="connsiteY15" fmla="*/ 6858000 h 6858000"/>
              <a:gd name="connsiteX16" fmla="*/ 4083293 w 4115207"/>
              <a:gd name="connsiteY16" fmla="*/ 6858000 h 6858000"/>
              <a:gd name="connsiteX17" fmla="*/ 3329999 w 4115207"/>
              <a:gd name="connsiteY17" fmla="*/ 6858000 h 6858000"/>
              <a:gd name="connsiteX18" fmla="*/ 3298085 w 4115207"/>
              <a:gd name="connsiteY18" fmla="*/ 6858000 h 6858000"/>
              <a:gd name="connsiteX19" fmla="*/ 1514058 w 4115207"/>
              <a:gd name="connsiteY19" fmla="*/ 6858000 h 6858000"/>
              <a:gd name="connsiteX20" fmla="*/ 1482144 w 4115207"/>
              <a:gd name="connsiteY20" fmla="*/ 6858000 h 6858000"/>
              <a:gd name="connsiteX21" fmla="*/ 728850 w 4115207"/>
              <a:gd name="connsiteY21" fmla="*/ 6858000 h 6858000"/>
              <a:gd name="connsiteX22" fmla="*/ 696936 w 4115207"/>
              <a:gd name="connsiteY22" fmla="*/ 6858000 h 6858000"/>
              <a:gd name="connsiteX23" fmla="*/ 0 w 4115207"/>
              <a:gd name="connsiteY23" fmla="*/ 6161068 h 6858000"/>
              <a:gd name="connsiteX24" fmla="*/ 0 w 4115207"/>
              <a:gd name="connsiteY24" fmla="*/ 5221268 h 6858000"/>
              <a:gd name="connsiteX25" fmla="*/ 0 w 4115207"/>
              <a:gd name="connsiteY25" fmla="*/ 4769384 h 6858000"/>
              <a:gd name="connsiteX26" fmla="*/ 0 w 4115207"/>
              <a:gd name="connsiteY26" fmla="*/ 4555985 h 6858000"/>
              <a:gd name="connsiteX27" fmla="*/ 0 w 4115207"/>
              <a:gd name="connsiteY27" fmla="*/ 4164683 h 6858000"/>
              <a:gd name="connsiteX28" fmla="*/ 0 w 4115207"/>
              <a:gd name="connsiteY28" fmla="*/ 3829584 h 6858000"/>
              <a:gd name="connsiteX29" fmla="*/ 0 w 4115207"/>
              <a:gd name="connsiteY29" fmla="*/ 3616185 h 6858000"/>
              <a:gd name="connsiteX30" fmla="*/ 0 w 4115207"/>
              <a:gd name="connsiteY30" fmla="*/ 3601468 h 6858000"/>
              <a:gd name="connsiteX31" fmla="*/ 0 w 4115207"/>
              <a:gd name="connsiteY31" fmla="*/ 2772999 h 6858000"/>
              <a:gd name="connsiteX32" fmla="*/ 0 w 4115207"/>
              <a:gd name="connsiteY32" fmla="*/ 2661668 h 6858000"/>
              <a:gd name="connsiteX33" fmla="*/ 0 w 4115207"/>
              <a:gd name="connsiteY33" fmla="*/ 2559600 h 6858000"/>
              <a:gd name="connsiteX34" fmla="*/ 0 w 4115207"/>
              <a:gd name="connsiteY34" fmla="*/ 2209784 h 6858000"/>
              <a:gd name="connsiteX35" fmla="*/ 0 w 4115207"/>
              <a:gd name="connsiteY35" fmla="*/ 1996385 h 6858000"/>
              <a:gd name="connsiteX36" fmla="*/ 0 w 4115207"/>
              <a:gd name="connsiteY36" fmla="*/ 1605083 h 6858000"/>
              <a:gd name="connsiteX37" fmla="*/ 0 w 4115207"/>
              <a:gd name="connsiteY37" fmla="*/ 1269984 h 6858000"/>
              <a:gd name="connsiteX38" fmla="*/ 0 w 4115207"/>
              <a:gd name="connsiteY38" fmla="*/ 1056585 h 6858000"/>
              <a:gd name="connsiteX39" fmla="*/ 0 w 4115207"/>
              <a:gd name="connsiteY39" fmla="*/ 213399 h 6858000"/>
              <a:gd name="connsiteX40" fmla="*/ 0 w 4115207"/>
              <a:gd name="connsiteY4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1269984 h 6858000"/>
              <a:gd name="connsiteX37" fmla="*/ 0 w 4115207"/>
              <a:gd name="connsiteY37" fmla="*/ 1056585 h 6858000"/>
              <a:gd name="connsiteX38" fmla="*/ 0 w 4115207"/>
              <a:gd name="connsiteY38" fmla="*/ 213399 h 6858000"/>
              <a:gd name="connsiteX39" fmla="*/ 0 w 4115207"/>
              <a:gd name="connsiteY3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1269984 h 6858000"/>
              <a:gd name="connsiteX37" fmla="*/ 0 w 4115207"/>
              <a:gd name="connsiteY37" fmla="*/ 1056585 h 6858000"/>
              <a:gd name="connsiteX38" fmla="*/ 0 w 4115207"/>
              <a:gd name="connsiteY3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1269984 h 6858000"/>
              <a:gd name="connsiteX37" fmla="*/ 0 w 4115207"/>
              <a:gd name="connsiteY37"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728850 w 4115207"/>
              <a:gd name="connsiteY19" fmla="*/ 6858000 h 6858000"/>
              <a:gd name="connsiteX20" fmla="*/ 696936 w 4115207"/>
              <a:gd name="connsiteY20" fmla="*/ 6858000 h 6858000"/>
              <a:gd name="connsiteX21" fmla="*/ 0 w 4115207"/>
              <a:gd name="connsiteY21" fmla="*/ 6161068 h 6858000"/>
              <a:gd name="connsiteX22" fmla="*/ 0 w 4115207"/>
              <a:gd name="connsiteY22"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728850 w 4115207"/>
              <a:gd name="connsiteY18" fmla="*/ 6858000 h 6858000"/>
              <a:gd name="connsiteX19" fmla="*/ 696936 w 4115207"/>
              <a:gd name="connsiteY19" fmla="*/ 6858000 h 6858000"/>
              <a:gd name="connsiteX20" fmla="*/ 0 w 4115207"/>
              <a:gd name="connsiteY20" fmla="*/ 6161068 h 6858000"/>
              <a:gd name="connsiteX21" fmla="*/ 0 w 4115207"/>
              <a:gd name="connsiteY21"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696936 w 4115207"/>
              <a:gd name="connsiteY18" fmla="*/ 6858000 h 6858000"/>
              <a:gd name="connsiteX19" fmla="*/ 0 w 4115207"/>
              <a:gd name="connsiteY19" fmla="*/ 6161068 h 6858000"/>
              <a:gd name="connsiteX20" fmla="*/ 0 w 4115207"/>
              <a:gd name="connsiteY2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696936 w 4115207"/>
              <a:gd name="connsiteY17" fmla="*/ 6858000 h 6858000"/>
              <a:gd name="connsiteX18" fmla="*/ 0 w 4115207"/>
              <a:gd name="connsiteY18" fmla="*/ 6161068 h 6858000"/>
              <a:gd name="connsiteX19" fmla="*/ 0 w 4115207"/>
              <a:gd name="connsiteY1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696936 w 4115207"/>
              <a:gd name="connsiteY16" fmla="*/ 6858000 h 6858000"/>
              <a:gd name="connsiteX17" fmla="*/ 0 w 4115207"/>
              <a:gd name="connsiteY17" fmla="*/ 6161068 h 6858000"/>
              <a:gd name="connsiteX18" fmla="*/ 0 w 4115207"/>
              <a:gd name="connsiteY1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696936 w 4115207"/>
              <a:gd name="connsiteY15" fmla="*/ 6858000 h 6858000"/>
              <a:gd name="connsiteX16" fmla="*/ 0 w 4115207"/>
              <a:gd name="connsiteY16" fmla="*/ 6161068 h 6858000"/>
              <a:gd name="connsiteX17" fmla="*/ 0 w 4115207"/>
              <a:gd name="connsiteY17"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6858000 h 6858000"/>
              <a:gd name="connsiteX14" fmla="*/ 696936 w 4115207"/>
              <a:gd name="connsiteY14" fmla="*/ 6858000 h 6858000"/>
              <a:gd name="connsiteX15" fmla="*/ 0 w 4115207"/>
              <a:gd name="connsiteY15" fmla="*/ 6161068 h 6858000"/>
              <a:gd name="connsiteX16" fmla="*/ 0 w 4115207"/>
              <a:gd name="connsiteY16"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6858000 h 6858000"/>
              <a:gd name="connsiteX13" fmla="*/ 696936 w 4115207"/>
              <a:gd name="connsiteY13" fmla="*/ 6858000 h 6858000"/>
              <a:gd name="connsiteX14" fmla="*/ 0 w 4115207"/>
              <a:gd name="connsiteY14" fmla="*/ 6161068 h 6858000"/>
              <a:gd name="connsiteX15" fmla="*/ 0 w 4115207"/>
              <a:gd name="connsiteY15"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555985 h 6858000"/>
              <a:gd name="connsiteX11" fmla="*/ 4115207 w 4115207"/>
              <a:gd name="connsiteY11" fmla="*/ 6858000 h 6858000"/>
              <a:gd name="connsiteX12" fmla="*/ 696936 w 4115207"/>
              <a:gd name="connsiteY12" fmla="*/ 6858000 h 6858000"/>
              <a:gd name="connsiteX13" fmla="*/ 0 w 4115207"/>
              <a:gd name="connsiteY13" fmla="*/ 6161068 h 6858000"/>
              <a:gd name="connsiteX14" fmla="*/ 0 w 4115207"/>
              <a:gd name="connsiteY14"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6858000 h 6858000"/>
              <a:gd name="connsiteX11" fmla="*/ 696936 w 4115207"/>
              <a:gd name="connsiteY11" fmla="*/ 6858000 h 6858000"/>
              <a:gd name="connsiteX12" fmla="*/ 0 w 4115207"/>
              <a:gd name="connsiteY12" fmla="*/ 6161068 h 6858000"/>
              <a:gd name="connsiteX13" fmla="*/ 0 w 4115207"/>
              <a:gd name="connsiteY13"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6858000 h 6858000"/>
              <a:gd name="connsiteX10" fmla="*/ 696936 w 4115207"/>
              <a:gd name="connsiteY10" fmla="*/ 6858000 h 6858000"/>
              <a:gd name="connsiteX11" fmla="*/ 0 w 4115207"/>
              <a:gd name="connsiteY11" fmla="*/ 6161068 h 6858000"/>
              <a:gd name="connsiteX12" fmla="*/ 0 w 4115207"/>
              <a:gd name="connsiteY12"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6858000 h 6858000"/>
              <a:gd name="connsiteX9" fmla="*/ 696936 w 4115207"/>
              <a:gd name="connsiteY9" fmla="*/ 6858000 h 6858000"/>
              <a:gd name="connsiteX10" fmla="*/ 0 w 4115207"/>
              <a:gd name="connsiteY10" fmla="*/ 6161068 h 6858000"/>
              <a:gd name="connsiteX11" fmla="*/ 0 w 4115207"/>
              <a:gd name="connsiteY11"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2302015 h 6858000"/>
              <a:gd name="connsiteX6" fmla="*/ 4115207 w 4115207"/>
              <a:gd name="connsiteY6" fmla="*/ 2559600 h 6858000"/>
              <a:gd name="connsiteX7" fmla="*/ 4115207 w 4115207"/>
              <a:gd name="connsiteY7" fmla="*/ 6858000 h 6858000"/>
              <a:gd name="connsiteX8" fmla="*/ 696936 w 4115207"/>
              <a:gd name="connsiteY8" fmla="*/ 6858000 h 6858000"/>
              <a:gd name="connsiteX9" fmla="*/ 0 w 4115207"/>
              <a:gd name="connsiteY9" fmla="*/ 6161068 h 6858000"/>
              <a:gd name="connsiteX10" fmla="*/ 0 w 4115207"/>
              <a:gd name="connsiteY1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2559600 h 6858000"/>
              <a:gd name="connsiteX6" fmla="*/ 4115207 w 4115207"/>
              <a:gd name="connsiteY6" fmla="*/ 6858000 h 6858000"/>
              <a:gd name="connsiteX7" fmla="*/ 696936 w 4115207"/>
              <a:gd name="connsiteY7" fmla="*/ 6858000 h 6858000"/>
              <a:gd name="connsiteX8" fmla="*/ 0 w 4115207"/>
              <a:gd name="connsiteY8" fmla="*/ 6161068 h 6858000"/>
              <a:gd name="connsiteX9" fmla="*/ 0 w 4115207"/>
              <a:gd name="connsiteY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6858000 h 6858000"/>
              <a:gd name="connsiteX6" fmla="*/ 696936 w 4115207"/>
              <a:gd name="connsiteY6" fmla="*/ 6858000 h 6858000"/>
              <a:gd name="connsiteX7" fmla="*/ 0 w 4115207"/>
              <a:gd name="connsiteY7" fmla="*/ 6161068 h 6858000"/>
              <a:gd name="connsiteX8" fmla="*/ 0 w 4115207"/>
              <a:gd name="connsiteY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6858000 h 6858000"/>
              <a:gd name="connsiteX5" fmla="*/ 696936 w 4115207"/>
              <a:gd name="connsiteY5" fmla="*/ 6858000 h 6858000"/>
              <a:gd name="connsiteX6" fmla="*/ 0 w 4115207"/>
              <a:gd name="connsiteY6" fmla="*/ 6161068 h 6858000"/>
              <a:gd name="connsiteX7" fmla="*/ 0 w 4115207"/>
              <a:gd name="connsiteY7" fmla="*/ 0 h 6858000"/>
              <a:gd name="connsiteX0" fmla="*/ 0 w 4115207"/>
              <a:gd name="connsiteY0" fmla="*/ 0 h 6858000"/>
              <a:gd name="connsiteX1" fmla="*/ 31914 w 4115207"/>
              <a:gd name="connsiteY1" fmla="*/ 0 h 6858000"/>
              <a:gd name="connsiteX2" fmla="*/ 4115207 w 4115207"/>
              <a:gd name="connsiteY2" fmla="*/ 0 h 6858000"/>
              <a:gd name="connsiteX3" fmla="*/ 4115207 w 4115207"/>
              <a:gd name="connsiteY3" fmla="*/ 6858000 h 6858000"/>
              <a:gd name="connsiteX4" fmla="*/ 696936 w 4115207"/>
              <a:gd name="connsiteY4" fmla="*/ 6858000 h 6858000"/>
              <a:gd name="connsiteX5" fmla="*/ 0 w 4115207"/>
              <a:gd name="connsiteY5" fmla="*/ 6161068 h 6858000"/>
              <a:gd name="connsiteX6" fmla="*/ 0 w 4115207"/>
              <a:gd name="connsiteY6" fmla="*/ 0 h 6858000"/>
              <a:gd name="connsiteX0" fmla="*/ 0 w 4115207"/>
              <a:gd name="connsiteY0" fmla="*/ 0 h 6858000"/>
              <a:gd name="connsiteX1" fmla="*/ 4115207 w 4115207"/>
              <a:gd name="connsiteY1" fmla="*/ 0 h 6858000"/>
              <a:gd name="connsiteX2" fmla="*/ 4115207 w 4115207"/>
              <a:gd name="connsiteY2" fmla="*/ 6858000 h 6858000"/>
              <a:gd name="connsiteX3" fmla="*/ 696936 w 4115207"/>
              <a:gd name="connsiteY3" fmla="*/ 6858000 h 6858000"/>
              <a:gd name="connsiteX4" fmla="*/ 0 w 4115207"/>
              <a:gd name="connsiteY4" fmla="*/ 6161068 h 6858000"/>
              <a:gd name="connsiteX5" fmla="*/ 0 w 411520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5207" h="6858000">
                <a:moveTo>
                  <a:pt x="0" y="0"/>
                </a:moveTo>
                <a:lnTo>
                  <a:pt x="4115207" y="0"/>
                </a:lnTo>
                <a:lnTo>
                  <a:pt x="4115207" y="6858000"/>
                </a:lnTo>
                <a:lnTo>
                  <a:pt x="696936" y="6858000"/>
                </a:lnTo>
                <a:lnTo>
                  <a:pt x="0" y="6161068"/>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7" name="Source">
            <a:extLst>
              <a:ext uri="{FF2B5EF4-FFF2-40B4-BE49-F238E27FC236}">
                <a16:creationId xmlns:a16="http://schemas.microsoft.com/office/drawing/2014/main" id="{C9E184E3-0EC6-41E0-BCF8-EC57F3CE8DA0}"/>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7" name="Title 6">
            <a:extLst>
              <a:ext uri="{FF2B5EF4-FFF2-40B4-BE49-F238E27FC236}">
                <a16:creationId xmlns:a16="http://schemas.microsoft.com/office/drawing/2014/main" id="{BB548B8F-F348-4A20-806E-52B7DC21C87C}"/>
              </a:ext>
            </a:extLst>
          </p:cNvPr>
          <p:cNvSpPr>
            <a:spLocks noGrp="1"/>
          </p:cNvSpPr>
          <p:nvPr>
            <p:ph type="title"/>
          </p:nvPr>
        </p:nvSpPr>
        <p:spPr>
          <a:xfrm>
            <a:off x="875320" y="431593"/>
            <a:ext cx="6840890" cy="468000"/>
          </a:xfrm>
        </p:spPr>
        <p:txBody>
          <a:bodyPr/>
          <a:lstStyle/>
          <a:p>
            <a:r>
              <a:rPr lang="en-US"/>
              <a:t>Click to edit Master title style</a:t>
            </a:r>
            <a:endParaRPr lang="en-US" dirty="0"/>
          </a:p>
        </p:txBody>
      </p:sp>
      <p:sp>
        <p:nvSpPr>
          <p:cNvPr id="21" name="Subtitle 162">
            <a:extLst>
              <a:ext uri="{FF2B5EF4-FFF2-40B4-BE49-F238E27FC236}">
                <a16:creationId xmlns:a16="http://schemas.microsoft.com/office/drawing/2014/main" id="{20DAC3DA-267D-4CF7-8F87-BD59C6372D78}"/>
              </a:ext>
            </a:extLst>
          </p:cNvPr>
          <p:cNvSpPr>
            <a:spLocks noGrp="1"/>
          </p:cNvSpPr>
          <p:nvPr>
            <p:ph type="subTitle" idx="28"/>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8" name="Date Placeholder 7">
            <a:extLst>
              <a:ext uri="{FF2B5EF4-FFF2-40B4-BE49-F238E27FC236}">
                <a16:creationId xmlns:a16="http://schemas.microsoft.com/office/drawing/2014/main" id="{5E983E6A-1225-4415-B816-3C68942D1BA3}"/>
              </a:ext>
            </a:extLst>
          </p:cNvPr>
          <p:cNvSpPr>
            <a:spLocks noGrp="1"/>
          </p:cNvSpPr>
          <p:nvPr>
            <p:ph type="dt" sz="half" idx="25"/>
          </p:nvPr>
        </p:nvSpPr>
        <p:spPr/>
        <p:txBody>
          <a:bodyPr/>
          <a:lstStyle/>
          <a:p>
            <a:fld id="{2EB85B0C-2143-496F-8286-9E30167D2A2D}" type="datetime4">
              <a:rPr lang="en-US" smtClean="0"/>
              <a:t>May 24, 2022</a:t>
            </a:fld>
            <a:endParaRPr lang="en-US"/>
          </a:p>
        </p:txBody>
      </p:sp>
      <p:sp>
        <p:nvSpPr>
          <p:cNvPr id="9" name="Footer Placeholder 8">
            <a:extLst>
              <a:ext uri="{FF2B5EF4-FFF2-40B4-BE49-F238E27FC236}">
                <a16:creationId xmlns:a16="http://schemas.microsoft.com/office/drawing/2014/main" id="{D5AECA33-C3C6-452C-88D6-640430300001}"/>
              </a:ext>
            </a:extLst>
          </p:cNvPr>
          <p:cNvSpPr>
            <a:spLocks noGrp="1"/>
          </p:cNvSpPr>
          <p:nvPr>
            <p:ph type="ftr" sz="quarter" idx="26"/>
          </p:nvPr>
        </p:nvSpPr>
        <p:spPr/>
        <p:txBody>
          <a:bodyPr/>
          <a:lstStyle/>
          <a:p>
            <a:r>
              <a:rPr lang="en-US"/>
              <a:t>RESTRICTED</a:t>
            </a:r>
          </a:p>
        </p:txBody>
      </p:sp>
      <p:sp>
        <p:nvSpPr>
          <p:cNvPr id="10" name="Slide Number Placeholder 9">
            <a:extLst>
              <a:ext uri="{FF2B5EF4-FFF2-40B4-BE49-F238E27FC236}">
                <a16:creationId xmlns:a16="http://schemas.microsoft.com/office/drawing/2014/main" id="{55CA0F41-D3BA-4892-A183-431694F0C45D}"/>
              </a:ext>
            </a:extLst>
          </p:cNvPr>
          <p:cNvSpPr>
            <a:spLocks noGrp="1"/>
          </p:cNvSpPr>
          <p:nvPr>
            <p:ph type="sldNum" sz="quarter" idx="27"/>
          </p:nvPr>
        </p:nvSpPr>
        <p:spPr/>
        <p:txBody>
          <a:bodyPr/>
          <a:lstStyle/>
          <a:p>
            <a:fld id="{9BA64535-EB95-46A3-946F-02B63C705F51}" type="slidenum">
              <a:rPr lang="en-US" smtClean="0"/>
              <a:t>‹#›</a:t>
            </a:fld>
            <a:endParaRPr lang="en-US"/>
          </a:p>
        </p:txBody>
      </p:sp>
      <p:sp>
        <p:nvSpPr>
          <p:cNvPr id="22" name="Logo">
            <a:extLst>
              <a:ext uri="{FF2B5EF4-FFF2-40B4-BE49-F238E27FC236}">
                <a16:creationId xmlns:a16="http://schemas.microsoft.com/office/drawing/2014/main" id="{0C149724-0687-47FD-AE7D-36DFDB5E52A2}"/>
              </a:ext>
            </a:extLst>
          </p:cNvPr>
          <p:cNvSpPr>
            <a:spLocks noGrp="1" noChangeAspect="1"/>
          </p:cNvSpPr>
          <p:nvPr>
            <p:ph type="body" sz="quarter" idx="21" hasCustomPrompt="1"/>
          </p:nvPr>
        </p:nvSpPr>
        <p:spPr bwMode="gray">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Tree>
    <p:extLst>
      <p:ext uri="{BB962C8B-B14F-4D97-AF65-F5344CB8AC3E}">
        <p14:creationId xmlns:p14="http://schemas.microsoft.com/office/powerpoint/2010/main" val="161536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E7B512-11D4-4FA2-A776-E7D918CCB441}"/>
              </a:ext>
            </a:extLst>
          </p:cNvPr>
          <p:cNvSpPr>
            <a:spLocks noGrp="1"/>
          </p:cNvSpPr>
          <p:nvPr>
            <p:ph type="title"/>
          </p:nvPr>
        </p:nvSpPr>
        <p:spPr/>
        <p:txBody>
          <a:bodyPr/>
          <a:lstStyle/>
          <a:p>
            <a:r>
              <a:rPr lang="en-US"/>
              <a:t>Click to edit Master title style</a:t>
            </a:r>
          </a:p>
        </p:txBody>
      </p:sp>
      <p:sp>
        <p:nvSpPr>
          <p:cNvPr id="9" name="Subtitle 162">
            <a:extLst>
              <a:ext uri="{FF2B5EF4-FFF2-40B4-BE49-F238E27FC236}">
                <a16:creationId xmlns:a16="http://schemas.microsoft.com/office/drawing/2014/main" id="{B6EE70BE-980B-4E5C-8992-A4EB53532A54}"/>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10441359" cy="42984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umsplatzhalter 6">
            <a:extLst>
              <a:ext uri="{FF2B5EF4-FFF2-40B4-BE49-F238E27FC236}">
                <a16:creationId xmlns:a16="http://schemas.microsoft.com/office/drawing/2014/main" id="{24C3D2B9-C3D0-4D05-B1AD-129FF7F2E578}"/>
              </a:ext>
            </a:extLst>
          </p:cNvPr>
          <p:cNvSpPr>
            <a:spLocks noGrp="1"/>
          </p:cNvSpPr>
          <p:nvPr>
            <p:ph type="dt" sz="half" idx="24"/>
          </p:nvPr>
        </p:nvSpPr>
        <p:spPr>
          <a:xfrm>
            <a:off x="3042787" y="6336000"/>
            <a:ext cx="2520328" cy="216000"/>
          </a:xfrm>
        </p:spPr>
        <p:txBody>
          <a:bodyPr/>
          <a:lstStyle/>
          <a:p>
            <a:fld id="{6BA72A4E-BE16-4C54-B442-D277E396F357}" type="datetime4">
              <a:rPr lang="en-US" smtClean="0"/>
              <a:t>May 24, 2022</a:t>
            </a:fld>
            <a:endParaRPr lang="en-US"/>
          </a:p>
        </p:txBody>
      </p:sp>
      <p:sp>
        <p:nvSpPr>
          <p:cNvPr id="10" name="Fußzeilenplatzhalter 9">
            <a:extLst>
              <a:ext uri="{FF2B5EF4-FFF2-40B4-BE49-F238E27FC236}">
                <a16:creationId xmlns:a16="http://schemas.microsoft.com/office/drawing/2014/main" id="{0563E27F-1238-4D71-B068-09B9EBC8508D}"/>
              </a:ext>
            </a:extLst>
          </p:cNvPr>
          <p:cNvSpPr>
            <a:spLocks noGrp="1"/>
          </p:cNvSpPr>
          <p:nvPr>
            <p:ph type="ftr" sz="quarter" idx="25"/>
          </p:nvPr>
        </p:nvSpPr>
        <p:spPr/>
        <p:txBody>
          <a:bodyPr/>
          <a:lstStyle/>
          <a:p>
            <a:r>
              <a:rPr lang="en-US"/>
              <a:t>RESTRICTED</a:t>
            </a:r>
          </a:p>
        </p:txBody>
      </p:sp>
      <p:sp>
        <p:nvSpPr>
          <p:cNvPr id="11" name="Foliennummernplatzhalter 10">
            <a:extLst>
              <a:ext uri="{FF2B5EF4-FFF2-40B4-BE49-F238E27FC236}">
                <a16:creationId xmlns:a16="http://schemas.microsoft.com/office/drawing/2014/main" id="{2B85B2D5-01A9-46FB-A62F-89781681A899}"/>
              </a:ext>
            </a:extLst>
          </p:cNvPr>
          <p:cNvSpPr>
            <a:spLocks noGrp="1"/>
          </p:cNvSpPr>
          <p:nvPr>
            <p:ph type="sldNum" sz="quarter" idx="26"/>
          </p:nvPr>
        </p:nvSpPr>
        <p:spPr/>
        <p:txBody>
          <a:bodyPr/>
          <a:lstStyle/>
          <a:p>
            <a:fld id="{9BA64535-EB95-46A3-946F-02B63C705F51}" type="slidenum">
              <a:rPr lang="en-US" smtClean="0"/>
              <a:t>‹#›</a:t>
            </a:fld>
            <a:endParaRPr lang="en-US"/>
          </a:p>
        </p:txBody>
      </p:sp>
      <p:sp>
        <p:nvSpPr>
          <p:cNvPr id="13" name="Source">
            <a:extLst>
              <a:ext uri="{FF2B5EF4-FFF2-40B4-BE49-F238E27FC236}">
                <a16:creationId xmlns:a16="http://schemas.microsoft.com/office/drawing/2014/main" id="{2B82AC58-51FA-4FF3-A169-1C1324C69B85}"/>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Tree>
    <p:extLst>
      <p:ext uri="{BB962C8B-B14F-4D97-AF65-F5344CB8AC3E}">
        <p14:creationId xmlns:p14="http://schemas.microsoft.com/office/powerpoint/2010/main" val="356754366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and Image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70D4CA0-E875-49A4-8140-1734A56D4601}"/>
              </a:ext>
            </a:extLst>
          </p:cNvPr>
          <p:cNvSpPr>
            <a:spLocks noGrp="1"/>
          </p:cNvSpPr>
          <p:nvPr>
            <p:ph type="title"/>
          </p:nvPr>
        </p:nvSpPr>
        <p:spPr>
          <a:xfrm>
            <a:off x="875320" y="431593"/>
            <a:ext cx="5040656" cy="468000"/>
          </a:xfrm>
        </p:spPr>
        <p:txBody>
          <a:bodyPr/>
          <a:lstStyle/>
          <a:p>
            <a:r>
              <a:rPr lang="en-US"/>
              <a:t>Click to edit Master title style</a:t>
            </a:r>
            <a:endParaRPr lang="en-US" dirty="0"/>
          </a:p>
        </p:txBody>
      </p:sp>
      <p:sp>
        <p:nvSpPr>
          <p:cNvPr id="21" name="Subtitle 162">
            <a:extLst>
              <a:ext uri="{FF2B5EF4-FFF2-40B4-BE49-F238E27FC236}">
                <a16:creationId xmlns:a16="http://schemas.microsoft.com/office/drawing/2014/main" id="{22F868CF-0558-49CC-A69F-DEBE82767D44}"/>
              </a:ext>
            </a:extLst>
          </p:cNvPr>
          <p:cNvSpPr>
            <a:spLocks noGrp="1"/>
          </p:cNvSpPr>
          <p:nvPr>
            <p:ph type="subTitle" idx="28"/>
          </p:nvPr>
        </p:nvSpPr>
        <p:spPr bwMode="black">
          <a:xfrm>
            <a:off x="876000" y="831600"/>
            <a:ext cx="50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Picture">
            <a:extLst>
              <a:ext uri="{FF2B5EF4-FFF2-40B4-BE49-F238E27FC236}">
                <a16:creationId xmlns:a16="http://schemas.microsoft.com/office/drawing/2014/main" id="{5A5FE373-D3DE-46BA-AA0C-82AC8FAEBC52}"/>
              </a:ext>
            </a:extLst>
          </p:cNvPr>
          <p:cNvSpPr>
            <a:spLocks noGrp="1" noChangeAspect="1"/>
          </p:cNvSpPr>
          <p:nvPr>
            <p:ph type="pic" sz="quarter" idx="20" hasCustomPrompt="1"/>
          </p:nvPr>
        </p:nvSpPr>
        <p:spPr bwMode="gray">
          <a:xfrm>
            <a:off x="6276022" y="0"/>
            <a:ext cx="5915978" cy="6858000"/>
          </a:xfrm>
          <a:custGeom>
            <a:avLst/>
            <a:gdLst>
              <a:gd name="connsiteX0" fmla="*/ 0 w 5915208"/>
              <a:gd name="connsiteY0" fmla="*/ 0 h 6858000"/>
              <a:gd name="connsiteX1" fmla="*/ 18001 w 5915208"/>
              <a:gd name="connsiteY1" fmla="*/ 0 h 6858000"/>
              <a:gd name="connsiteX2" fmla="*/ 785208 w 5915208"/>
              <a:gd name="connsiteY2" fmla="*/ 0 h 6858000"/>
              <a:gd name="connsiteX3" fmla="*/ 803209 w 5915208"/>
              <a:gd name="connsiteY3" fmla="*/ 0 h 6858000"/>
              <a:gd name="connsiteX4" fmla="*/ 5897207 w 5915208"/>
              <a:gd name="connsiteY4" fmla="*/ 0 h 6858000"/>
              <a:gd name="connsiteX5" fmla="*/ 5915208 w 5915208"/>
              <a:gd name="connsiteY5" fmla="*/ 0 h 6858000"/>
              <a:gd name="connsiteX6" fmla="*/ 5915208 w 5915208"/>
              <a:gd name="connsiteY6" fmla="*/ 1056585 h 6858000"/>
              <a:gd name="connsiteX7" fmla="*/ 5915208 w 5915208"/>
              <a:gd name="connsiteY7" fmla="*/ 1996385 h 6858000"/>
              <a:gd name="connsiteX8" fmla="*/ 5915208 w 5915208"/>
              <a:gd name="connsiteY8" fmla="*/ 2302015 h 6858000"/>
              <a:gd name="connsiteX9" fmla="*/ 5915208 w 5915208"/>
              <a:gd name="connsiteY9" fmla="*/ 2559600 h 6858000"/>
              <a:gd name="connsiteX10" fmla="*/ 5915208 w 5915208"/>
              <a:gd name="connsiteY10" fmla="*/ 3358601 h 6858000"/>
              <a:gd name="connsiteX11" fmla="*/ 5915208 w 5915208"/>
              <a:gd name="connsiteY11" fmla="*/ 3616185 h 6858000"/>
              <a:gd name="connsiteX12" fmla="*/ 5915208 w 5915208"/>
              <a:gd name="connsiteY12" fmla="*/ 4298400 h 6858000"/>
              <a:gd name="connsiteX13" fmla="*/ 5915208 w 5915208"/>
              <a:gd name="connsiteY13" fmla="*/ 4555985 h 6858000"/>
              <a:gd name="connsiteX14" fmla="*/ 5915208 w 5915208"/>
              <a:gd name="connsiteY14" fmla="*/ 4861615 h 6858000"/>
              <a:gd name="connsiteX15" fmla="*/ 5915208 w 5915208"/>
              <a:gd name="connsiteY15" fmla="*/ 5918200 h 6858000"/>
              <a:gd name="connsiteX16" fmla="*/ 5915208 w 5915208"/>
              <a:gd name="connsiteY16" fmla="*/ 6858000 h 6858000"/>
              <a:gd name="connsiteX17" fmla="*/ 5897207 w 5915208"/>
              <a:gd name="connsiteY17" fmla="*/ 6858000 h 6858000"/>
              <a:gd name="connsiteX18" fmla="*/ 5130000 w 5915208"/>
              <a:gd name="connsiteY18" fmla="*/ 6858000 h 6858000"/>
              <a:gd name="connsiteX19" fmla="*/ 5111999 w 5915208"/>
              <a:gd name="connsiteY19" fmla="*/ 6858000 h 6858000"/>
              <a:gd name="connsiteX20" fmla="*/ 1500145 w 5915208"/>
              <a:gd name="connsiteY20" fmla="*/ 6858000 h 6858000"/>
              <a:gd name="connsiteX21" fmla="*/ 1482144 w 5915208"/>
              <a:gd name="connsiteY21" fmla="*/ 6858000 h 6858000"/>
              <a:gd name="connsiteX22" fmla="*/ 714937 w 5915208"/>
              <a:gd name="connsiteY22" fmla="*/ 6858000 h 6858000"/>
              <a:gd name="connsiteX23" fmla="*/ 696936 w 5915208"/>
              <a:gd name="connsiteY23" fmla="*/ 6858000 h 6858000"/>
              <a:gd name="connsiteX24" fmla="*/ 0 w 5915208"/>
              <a:gd name="connsiteY24" fmla="*/ 6161068 h 6858000"/>
              <a:gd name="connsiteX25" fmla="*/ 0 w 5915208"/>
              <a:gd name="connsiteY25" fmla="*/ 5221268 h 6858000"/>
              <a:gd name="connsiteX26" fmla="*/ 0 w 5915208"/>
              <a:gd name="connsiteY26" fmla="*/ 4769384 h 6858000"/>
              <a:gd name="connsiteX27" fmla="*/ 0 w 5915208"/>
              <a:gd name="connsiteY27" fmla="*/ 4555985 h 6858000"/>
              <a:gd name="connsiteX28" fmla="*/ 0 w 5915208"/>
              <a:gd name="connsiteY28" fmla="*/ 4164683 h 6858000"/>
              <a:gd name="connsiteX29" fmla="*/ 0 w 5915208"/>
              <a:gd name="connsiteY29" fmla="*/ 3829584 h 6858000"/>
              <a:gd name="connsiteX30" fmla="*/ 0 w 5915208"/>
              <a:gd name="connsiteY30" fmla="*/ 3616185 h 6858000"/>
              <a:gd name="connsiteX31" fmla="*/ 0 w 5915208"/>
              <a:gd name="connsiteY31" fmla="*/ 3601468 h 6858000"/>
              <a:gd name="connsiteX32" fmla="*/ 0 w 5915208"/>
              <a:gd name="connsiteY32" fmla="*/ 2772999 h 6858000"/>
              <a:gd name="connsiteX33" fmla="*/ 0 w 5915208"/>
              <a:gd name="connsiteY33" fmla="*/ 2661668 h 6858000"/>
              <a:gd name="connsiteX34" fmla="*/ 0 w 5915208"/>
              <a:gd name="connsiteY34" fmla="*/ 2559600 h 6858000"/>
              <a:gd name="connsiteX35" fmla="*/ 0 w 5915208"/>
              <a:gd name="connsiteY35" fmla="*/ 2209784 h 6858000"/>
              <a:gd name="connsiteX36" fmla="*/ 0 w 5915208"/>
              <a:gd name="connsiteY36" fmla="*/ 1996385 h 6858000"/>
              <a:gd name="connsiteX37" fmla="*/ 0 w 5915208"/>
              <a:gd name="connsiteY37" fmla="*/ 1605083 h 6858000"/>
              <a:gd name="connsiteX38" fmla="*/ 0 w 5915208"/>
              <a:gd name="connsiteY38" fmla="*/ 1269984 h 6858000"/>
              <a:gd name="connsiteX39" fmla="*/ 0 w 5915208"/>
              <a:gd name="connsiteY39" fmla="*/ 1056585 h 6858000"/>
              <a:gd name="connsiteX40" fmla="*/ 0 w 5915208"/>
              <a:gd name="connsiteY40" fmla="*/ 213399 h 6858000"/>
              <a:gd name="connsiteX0" fmla="*/ 0 w 5915208"/>
              <a:gd name="connsiteY0" fmla="*/ 0 h 6858000"/>
              <a:gd name="connsiteX1" fmla="*/ 18001 w 5915208"/>
              <a:gd name="connsiteY1" fmla="*/ 0 h 6858000"/>
              <a:gd name="connsiteX2" fmla="*/ 785208 w 5915208"/>
              <a:gd name="connsiteY2" fmla="*/ 0 h 6858000"/>
              <a:gd name="connsiteX3" fmla="*/ 5897207 w 5915208"/>
              <a:gd name="connsiteY3" fmla="*/ 0 h 6858000"/>
              <a:gd name="connsiteX4" fmla="*/ 5915208 w 5915208"/>
              <a:gd name="connsiteY4" fmla="*/ 0 h 6858000"/>
              <a:gd name="connsiteX5" fmla="*/ 5915208 w 5915208"/>
              <a:gd name="connsiteY5" fmla="*/ 1056585 h 6858000"/>
              <a:gd name="connsiteX6" fmla="*/ 5915208 w 5915208"/>
              <a:gd name="connsiteY6" fmla="*/ 1996385 h 6858000"/>
              <a:gd name="connsiteX7" fmla="*/ 5915208 w 5915208"/>
              <a:gd name="connsiteY7" fmla="*/ 2302015 h 6858000"/>
              <a:gd name="connsiteX8" fmla="*/ 5915208 w 5915208"/>
              <a:gd name="connsiteY8" fmla="*/ 2559600 h 6858000"/>
              <a:gd name="connsiteX9" fmla="*/ 5915208 w 5915208"/>
              <a:gd name="connsiteY9" fmla="*/ 3358601 h 6858000"/>
              <a:gd name="connsiteX10" fmla="*/ 5915208 w 5915208"/>
              <a:gd name="connsiteY10" fmla="*/ 3616185 h 6858000"/>
              <a:gd name="connsiteX11" fmla="*/ 5915208 w 5915208"/>
              <a:gd name="connsiteY11" fmla="*/ 4298400 h 6858000"/>
              <a:gd name="connsiteX12" fmla="*/ 5915208 w 5915208"/>
              <a:gd name="connsiteY12" fmla="*/ 4555985 h 6858000"/>
              <a:gd name="connsiteX13" fmla="*/ 5915208 w 5915208"/>
              <a:gd name="connsiteY13" fmla="*/ 4861615 h 6858000"/>
              <a:gd name="connsiteX14" fmla="*/ 5915208 w 5915208"/>
              <a:gd name="connsiteY14" fmla="*/ 5918200 h 6858000"/>
              <a:gd name="connsiteX15" fmla="*/ 5915208 w 5915208"/>
              <a:gd name="connsiteY15" fmla="*/ 6858000 h 6858000"/>
              <a:gd name="connsiteX16" fmla="*/ 5897207 w 5915208"/>
              <a:gd name="connsiteY16" fmla="*/ 6858000 h 6858000"/>
              <a:gd name="connsiteX17" fmla="*/ 5130000 w 5915208"/>
              <a:gd name="connsiteY17" fmla="*/ 6858000 h 6858000"/>
              <a:gd name="connsiteX18" fmla="*/ 5111999 w 5915208"/>
              <a:gd name="connsiteY18" fmla="*/ 6858000 h 6858000"/>
              <a:gd name="connsiteX19" fmla="*/ 1500145 w 5915208"/>
              <a:gd name="connsiteY19" fmla="*/ 6858000 h 6858000"/>
              <a:gd name="connsiteX20" fmla="*/ 1482144 w 5915208"/>
              <a:gd name="connsiteY20" fmla="*/ 6858000 h 6858000"/>
              <a:gd name="connsiteX21" fmla="*/ 714937 w 5915208"/>
              <a:gd name="connsiteY21" fmla="*/ 6858000 h 6858000"/>
              <a:gd name="connsiteX22" fmla="*/ 696936 w 5915208"/>
              <a:gd name="connsiteY22" fmla="*/ 6858000 h 6858000"/>
              <a:gd name="connsiteX23" fmla="*/ 0 w 5915208"/>
              <a:gd name="connsiteY23" fmla="*/ 6161068 h 6858000"/>
              <a:gd name="connsiteX24" fmla="*/ 0 w 5915208"/>
              <a:gd name="connsiteY24" fmla="*/ 5221268 h 6858000"/>
              <a:gd name="connsiteX25" fmla="*/ 0 w 5915208"/>
              <a:gd name="connsiteY25" fmla="*/ 4769384 h 6858000"/>
              <a:gd name="connsiteX26" fmla="*/ 0 w 5915208"/>
              <a:gd name="connsiteY26" fmla="*/ 4555985 h 6858000"/>
              <a:gd name="connsiteX27" fmla="*/ 0 w 5915208"/>
              <a:gd name="connsiteY27" fmla="*/ 4164683 h 6858000"/>
              <a:gd name="connsiteX28" fmla="*/ 0 w 5915208"/>
              <a:gd name="connsiteY28" fmla="*/ 3829584 h 6858000"/>
              <a:gd name="connsiteX29" fmla="*/ 0 w 5915208"/>
              <a:gd name="connsiteY29" fmla="*/ 3616185 h 6858000"/>
              <a:gd name="connsiteX30" fmla="*/ 0 w 5915208"/>
              <a:gd name="connsiteY30" fmla="*/ 3601468 h 6858000"/>
              <a:gd name="connsiteX31" fmla="*/ 0 w 5915208"/>
              <a:gd name="connsiteY31" fmla="*/ 2772999 h 6858000"/>
              <a:gd name="connsiteX32" fmla="*/ 0 w 5915208"/>
              <a:gd name="connsiteY32" fmla="*/ 2661668 h 6858000"/>
              <a:gd name="connsiteX33" fmla="*/ 0 w 5915208"/>
              <a:gd name="connsiteY33" fmla="*/ 2559600 h 6858000"/>
              <a:gd name="connsiteX34" fmla="*/ 0 w 5915208"/>
              <a:gd name="connsiteY34" fmla="*/ 2209784 h 6858000"/>
              <a:gd name="connsiteX35" fmla="*/ 0 w 5915208"/>
              <a:gd name="connsiteY35" fmla="*/ 1996385 h 6858000"/>
              <a:gd name="connsiteX36" fmla="*/ 0 w 5915208"/>
              <a:gd name="connsiteY36" fmla="*/ 1605083 h 6858000"/>
              <a:gd name="connsiteX37" fmla="*/ 0 w 5915208"/>
              <a:gd name="connsiteY37" fmla="*/ 1269984 h 6858000"/>
              <a:gd name="connsiteX38" fmla="*/ 0 w 5915208"/>
              <a:gd name="connsiteY38" fmla="*/ 1056585 h 6858000"/>
              <a:gd name="connsiteX39" fmla="*/ 0 w 5915208"/>
              <a:gd name="connsiteY39" fmla="*/ 213399 h 6858000"/>
              <a:gd name="connsiteX40" fmla="*/ 0 w 5915208"/>
              <a:gd name="connsiteY4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1269984 h 6858000"/>
              <a:gd name="connsiteX37" fmla="*/ 0 w 5915208"/>
              <a:gd name="connsiteY37" fmla="*/ 1056585 h 6858000"/>
              <a:gd name="connsiteX38" fmla="*/ 0 w 5915208"/>
              <a:gd name="connsiteY38" fmla="*/ 213399 h 6858000"/>
              <a:gd name="connsiteX39" fmla="*/ 0 w 5915208"/>
              <a:gd name="connsiteY3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1269984 h 6858000"/>
              <a:gd name="connsiteX37" fmla="*/ 0 w 5915208"/>
              <a:gd name="connsiteY37" fmla="*/ 1056585 h 6858000"/>
              <a:gd name="connsiteX38" fmla="*/ 0 w 5915208"/>
              <a:gd name="connsiteY3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1269984 h 6858000"/>
              <a:gd name="connsiteX37" fmla="*/ 0 w 5915208"/>
              <a:gd name="connsiteY3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616185 h 6858000"/>
              <a:gd name="connsiteX28" fmla="*/ 0 w 5915208"/>
              <a:gd name="connsiteY2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714937 w 5915208"/>
              <a:gd name="connsiteY19" fmla="*/ 6858000 h 6858000"/>
              <a:gd name="connsiteX20" fmla="*/ 696936 w 5915208"/>
              <a:gd name="connsiteY20" fmla="*/ 6858000 h 6858000"/>
              <a:gd name="connsiteX21" fmla="*/ 0 w 5915208"/>
              <a:gd name="connsiteY21" fmla="*/ 6161068 h 6858000"/>
              <a:gd name="connsiteX22" fmla="*/ 0 w 5915208"/>
              <a:gd name="connsiteY2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714937 w 5915208"/>
              <a:gd name="connsiteY18" fmla="*/ 6858000 h 6858000"/>
              <a:gd name="connsiteX19" fmla="*/ 696936 w 5915208"/>
              <a:gd name="connsiteY19" fmla="*/ 6858000 h 6858000"/>
              <a:gd name="connsiteX20" fmla="*/ 0 w 5915208"/>
              <a:gd name="connsiteY20" fmla="*/ 6161068 h 6858000"/>
              <a:gd name="connsiteX21" fmla="*/ 0 w 5915208"/>
              <a:gd name="connsiteY2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714937 w 5915208"/>
              <a:gd name="connsiteY17" fmla="*/ 6858000 h 6858000"/>
              <a:gd name="connsiteX18" fmla="*/ 696936 w 5915208"/>
              <a:gd name="connsiteY18" fmla="*/ 6858000 h 6858000"/>
              <a:gd name="connsiteX19" fmla="*/ 0 w 5915208"/>
              <a:gd name="connsiteY19" fmla="*/ 6161068 h 6858000"/>
              <a:gd name="connsiteX20" fmla="*/ 0 w 5915208"/>
              <a:gd name="connsiteY2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714937 w 5915208"/>
              <a:gd name="connsiteY16" fmla="*/ 6858000 h 6858000"/>
              <a:gd name="connsiteX17" fmla="*/ 696936 w 5915208"/>
              <a:gd name="connsiteY17" fmla="*/ 6858000 h 6858000"/>
              <a:gd name="connsiteX18" fmla="*/ 0 w 5915208"/>
              <a:gd name="connsiteY18" fmla="*/ 6161068 h 6858000"/>
              <a:gd name="connsiteX19" fmla="*/ 0 w 5915208"/>
              <a:gd name="connsiteY1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6858000 h 6858000"/>
              <a:gd name="connsiteX14" fmla="*/ 5897207 w 5915208"/>
              <a:gd name="connsiteY14" fmla="*/ 6858000 h 6858000"/>
              <a:gd name="connsiteX15" fmla="*/ 714937 w 5915208"/>
              <a:gd name="connsiteY15" fmla="*/ 6858000 h 6858000"/>
              <a:gd name="connsiteX16" fmla="*/ 696936 w 5915208"/>
              <a:gd name="connsiteY16" fmla="*/ 6858000 h 6858000"/>
              <a:gd name="connsiteX17" fmla="*/ 0 w 5915208"/>
              <a:gd name="connsiteY17" fmla="*/ 6161068 h 6858000"/>
              <a:gd name="connsiteX18" fmla="*/ 0 w 5915208"/>
              <a:gd name="connsiteY1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6858000 h 6858000"/>
              <a:gd name="connsiteX13" fmla="*/ 5897207 w 5915208"/>
              <a:gd name="connsiteY13" fmla="*/ 6858000 h 6858000"/>
              <a:gd name="connsiteX14" fmla="*/ 714937 w 5915208"/>
              <a:gd name="connsiteY14" fmla="*/ 6858000 h 6858000"/>
              <a:gd name="connsiteX15" fmla="*/ 696936 w 5915208"/>
              <a:gd name="connsiteY15" fmla="*/ 6858000 h 6858000"/>
              <a:gd name="connsiteX16" fmla="*/ 0 w 5915208"/>
              <a:gd name="connsiteY16" fmla="*/ 6161068 h 6858000"/>
              <a:gd name="connsiteX17" fmla="*/ 0 w 5915208"/>
              <a:gd name="connsiteY1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555985 h 6858000"/>
              <a:gd name="connsiteX11" fmla="*/ 5915208 w 5915208"/>
              <a:gd name="connsiteY11" fmla="*/ 6858000 h 6858000"/>
              <a:gd name="connsiteX12" fmla="*/ 5897207 w 5915208"/>
              <a:gd name="connsiteY12" fmla="*/ 6858000 h 6858000"/>
              <a:gd name="connsiteX13" fmla="*/ 714937 w 5915208"/>
              <a:gd name="connsiteY13" fmla="*/ 6858000 h 6858000"/>
              <a:gd name="connsiteX14" fmla="*/ 696936 w 5915208"/>
              <a:gd name="connsiteY14" fmla="*/ 6858000 h 6858000"/>
              <a:gd name="connsiteX15" fmla="*/ 0 w 5915208"/>
              <a:gd name="connsiteY15" fmla="*/ 6161068 h 6858000"/>
              <a:gd name="connsiteX16" fmla="*/ 0 w 5915208"/>
              <a:gd name="connsiteY1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6858000 h 6858000"/>
              <a:gd name="connsiteX11" fmla="*/ 5897207 w 5915208"/>
              <a:gd name="connsiteY11" fmla="*/ 6858000 h 6858000"/>
              <a:gd name="connsiteX12" fmla="*/ 714937 w 5915208"/>
              <a:gd name="connsiteY12" fmla="*/ 6858000 h 6858000"/>
              <a:gd name="connsiteX13" fmla="*/ 696936 w 5915208"/>
              <a:gd name="connsiteY13" fmla="*/ 6858000 h 6858000"/>
              <a:gd name="connsiteX14" fmla="*/ 0 w 5915208"/>
              <a:gd name="connsiteY14" fmla="*/ 6161068 h 6858000"/>
              <a:gd name="connsiteX15" fmla="*/ 0 w 5915208"/>
              <a:gd name="connsiteY1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616185 h 6858000"/>
              <a:gd name="connsiteX9" fmla="*/ 5915208 w 5915208"/>
              <a:gd name="connsiteY9" fmla="*/ 6858000 h 6858000"/>
              <a:gd name="connsiteX10" fmla="*/ 5897207 w 5915208"/>
              <a:gd name="connsiteY10" fmla="*/ 6858000 h 6858000"/>
              <a:gd name="connsiteX11" fmla="*/ 714937 w 5915208"/>
              <a:gd name="connsiteY11" fmla="*/ 6858000 h 6858000"/>
              <a:gd name="connsiteX12" fmla="*/ 696936 w 5915208"/>
              <a:gd name="connsiteY12" fmla="*/ 6858000 h 6858000"/>
              <a:gd name="connsiteX13" fmla="*/ 0 w 5915208"/>
              <a:gd name="connsiteY13" fmla="*/ 6161068 h 6858000"/>
              <a:gd name="connsiteX14" fmla="*/ 0 w 5915208"/>
              <a:gd name="connsiteY1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6858000 h 6858000"/>
              <a:gd name="connsiteX9" fmla="*/ 5897207 w 5915208"/>
              <a:gd name="connsiteY9" fmla="*/ 6858000 h 6858000"/>
              <a:gd name="connsiteX10" fmla="*/ 714937 w 5915208"/>
              <a:gd name="connsiteY10" fmla="*/ 6858000 h 6858000"/>
              <a:gd name="connsiteX11" fmla="*/ 696936 w 5915208"/>
              <a:gd name="connsiteY11" fmla="*/ 6858000 h 6858000"/>
              <a:gd name="connsiteX12" fmla="*/ 0 w 5915208"/>
              <a:gd name="connsiteY12" fmla="*/ 6161068 h 6858000"/>
              <a:gd name="connsiteX13" fmla="*/ 0 w 5915208"/>
              <a:gd name="connsiteY1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6858000 h 6858000"/>
              <a:gd name="connsiteX8" fmla="*/ 5897207 w 5915208"/>
              <a:gd name="connsiteY8" fmla="*/ 6858000 h 6858000"/>
              <a:gd name="connsiteX9" fmla="*/ 714937 w 5915208"/>
              <a:gd name="connsiteY9" fmla="*/ 6858000 h 6858000"/>
              <a:gd name="connsiteX10" fmla="*/ 696936 w 5915208"/>
              <a:gd name="connsiteY10" fmla="*/ 6858000 h 6858000"/>
              <a:gd name="connsiteX11" fmla="*/ 0 w 5915208"/>
              <a:gd name="connsiteY11" fmla="*/ 6161068 h 6858000"/>
              <a:gd name="connsiteX12" fmla="*/ 0 w 5915208"/>
              <a:gd name="connsiteY1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6858000 h 6858000"/>
              <a:gd name="connsiteX7" fmla="*/ 5897207 w 5915208"/>
              <a:gd name="connsiteY7" fmla="*/ 6858000 h 6858000"/>
              <a:gd name="connsiteX8" fmla="*/ 714937 w 5915208"/>
              <a:gd name="connsiteY8" fmla="*/ 6858000 h 6858000"/>
              <a:gd name="connsiteX9" fmla="*/ 696936 w 5915208"/>
              <a:gd name="connsiteY9" fmla="*/ 6858000 h 6858000"/>
              <a:gd name="connsiteX10" fmla="*/ 0 w 5915208"/>
              <a:gd name="connsiteY10" fmla="*/ 6161068 h 6858000"/>
              <a:gd name="connsiteX11" fmla="*/ 0 w 5915208"/>
              <a:gd name="connsiteY1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6858000 h 6858000"/>
              <a:gd name="connsiteX6" fmla="*/ 5897207 w 5915208"/>
              <a:gd name="connsiteY6" fmla="*/ 6858000 h 6858000"/>
              <a:gd name="connsiteX7" fmla="*/ 714937 w 5915208"/>
              <a:gd name="connsiteY7" fmla="*/ 6858000 h 6858000"/>
              <a:gd name="connsiteX8" fmla="*/ 696936 w 5915208"/>
              <a:gd name="connsiteY8" fmla="*/ 6858000 h 6858000"/>
              <a:gd name="connsiteX9" fmla="*/ 0 w 5915208"/>
              <a:gd name="connsiteY9" fmla="*/ 6161068 h 6858000"/>
              <a:gd name="connsiteX10" fmla="*/ 0 w 5915208"/>
              <a:gd name="connsiteY1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6858000 h 6858000"/>
              <a:gd name="connsiteX5" fmla="*/ 5897207 w 5915208"/>
              <a:gd name="connsiteY5" fmla="*/ 6858000 h 6858000"/>
              <a:gd name="connsiteX6" fmla="*/ 714937 w 5915208"/>
              <a:gd name="connsiteY6" fmla="*/ 6858000 h 6858000"/>
              <a:gd name="connsiteX7" fmla="*/ 696936 w 5915208"/>
              <a:gd name="connsiteY7" fmla="*/ 6858000 h 6858000"/>
              <a:gd name="connsiteX8" fmla="*/ 0 w 5915208"/>
              <a:gd name="connsiteY8" fmla="*/ 6161068 h 6858000"/>
              <a:gd name="connsiteX9" fmla="*/ 0 w 5915208"/>
              <a:gd name="connsiteY9"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858000 h 6858000"/>
              <a:gd name="connsiteX4" fmla="*/ 5897207 w 5915208"/>
              <a:gd name="connsiteY4" fmla="*/ 6858000 h 6858000"/>
              <a:gd name="connsiteX5" fmla="*/ 714937 w 5915208"/>
              <a:gd name="connsiteY5" fmla="*/ 6858000 h 6858000"/>
              <a:gd name="connsiteX6" fmla="*/ 696936 w 5915208"/>
              <a:gd name="connsiteY6" fmla="*/ 6858000 h 6858000"/>
              <a:gd name="connsiteX7" fmla="*/ 0 w 5915208"/>
              <a:gd name="connsiteY7" fmla="*/ 6161068 h 6858000"/>
              <a:gd name="connsiteX8" fmla="*/ 0 w 5915208"/>
              <a:gd name="connsiteY8" fmla="*/ 0 h 6858000"/>
              <a:gd name="connsiteX0" fmla="*/ 0 w 5915208"/>
              <a:gd name="connsiteY0" fmla="*/ 0 h 6858000"/>
              <a:gd name="connsiteX1" fmla="*/ 5915208 w 5915208"/>
              <a:gd name="connsiteY1" fmla="*/ 0 h 6858000"/>
              <a:gd name="connsiteX2" fmla="*/ 5915208 w 5915208"/>
              <a:gd name="connsiteY2" fmla="*/ 6858000 h 6858000"/>
              <a:gd name="connsiteX3" fmla="*/ 5897207 w 5915208"/>
              <a:gd name="connsiteY3" fmla="*/ 6858000 h 6858000"/>
              <a:gd name="connsiteX4" fmla="*/ 714937 w 5915208"/>
              <a:gd name="connsiteY4" fmla="*/ 6858000 h 6858000"/>
              <a:gd name="connsiteX5" fmla="*/ 696936 w 5915208"/>
              <a:gd name="connsiteY5" fmla="*/ 6858000 h 6858000"/>
              <a:gd name="connsiteX6" fmla="*/ 0 w 5915208"/>
              <a:gd name="connsiteY6" fmla="*/ 6161068 h 6858000"/>
              <a:gd name="connsiteX7" fmla="*/ 0 w 5915208"/>
              <a:gd name="connsiteY7" fmla="*/ 0 h 6858000"/>
              <a:gd name="connsiteX0" fmla="*/ 0 w 5915208"/>
              <a:gd name="connsiteY0" fmla="*/ 0 h 6858000"/>
              <a:gd name="connsiteX1" fmla="*/ 5915208 w 5915208"/>
              <a:gd name="connsiteY1" fmla="*/ 0 h 6858000"/>
              <a:gd name="connsiteX2" fmla="*/ 5915208 w 5915208"/>
              <a:gd name="connsiteY2" fmla="*/ 6858000 h 6858000"/>
              <a:gd name="connsiteX3" fmla="*/ 714937 w 5915208"/>
              <a:gd name="connsiteY3" fmla="*/ 6858000 h 6858000"/>
              <a:gd name="connsiteX4" fmla="*/ 696936 w 5915208"/>
              <a:gd name="connsiteY4" fmla="*/ 6858000 h 6858000"/>
              <a:gd name="connsiteX5" fmla="*/ 0 w 5915208"/>
              <a:gd name="connsiteY5" fmla="*/ 6161068 h 6858000"/>
              <a:gd name="connsiteX6" fmla="*/ 0 w 5915208"/>
              <a:gd name="connsiteY6" fmla="*/ 0 h 6858000"/>
              <a:gd name="connsiteX0" fmla="*/ 0 w 5915208"/>
              <a:gd name="connsiteY0" fmla="*/ 0 h 6858000"/>
              <a:gd name="connsiteX1" fmla="*/ 5915208 w 5915208"/>
              <a:gd name="connsiteY1" fmla="*/ 0 h 6858000"/>
              <a:gd name="connsiteX2" fmla="*/ 5915208 w 5915208"/>
              <a:gd name="connsiteY2" fmla="*/ 6858000 h 6858000"/>
              <a:gd name="connsiteX3" fmla="*/ 696936 w 5915208"/>
              <a:gd name="connsiteY3" fmla="*/ 6858000 h 6858000"/>
              <a:gd name="connsiteX4" fmla="*/ 0 w 5915208"/>
              <a:gd name="connsiteY4" fmla="*/ 6161068 h 6858000"/>
              <a:gd name="connsiteX5" fmla="*/ 0 w 59152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15208" h="6858000">
                <a:moveTo>
                  <a:pt x="0" y="0"/>
                </a:moveTo>
                <a:lnTo>
                  <a:pt x="5915208" y="0"/>
                </a:lnTo>
                <a:lnTo>
                  <a:pt x="5915208" y="6858000"/>
                </a:lnTo>
                <a:lnTo>
                  <a:pt x="696936" y="6858000"/>
                </a:lnTo>
                <a:lnTo>
                  <a:pt x="0" y="6161068"/>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7" name="Date Placeholder 6">
            <a:extLst>
              <a:ext uri="{FF2B5EF4-FFF2-40B4-BE49-F238E27FC236}">
                <a16:creationId xmlns:a16="http://schemas.microsoft.com/office/drawing/2014/main" id="{21C31838-3A79-4A19-9298-BE2F40822045}"/>
              </a:ext>
            </a:extLst>
          </p:cNvPr>
          <p:cNvSpPr>
            <a:spLocks noGrp="1"/>
          </p:cNvSpPr>
          <p:nvPr>
            <p:ph type="dt" sz="half" idx="25"/>
          </p:nvPr>
        </p:nvSpPr>
        <p:spPr/>
        <p:txBody>
          <a:bodyPr/>
          <a:lstStyle/>
          <a:p>
            <a:fld id="{E113411A-5175-4EA1-B697-569208699149}" type="datetime4">
              <a:rPr lang="en-US" smtClean="0"/>
              <a:t>May 24, 2022</a:t>
            </a:fld>
            <a:endParaRPr lang="en-US"/>
          </a:p>
        </p:txBody>
      </p:sp>
      <p:sp>
        <p:nvSpPr>
          <p:cNvPr id="8" name="Footer Placeholder 7">
            <a:extLst>
              <a:ext uri="{FF2B5EF4-FFF2-40B4-BE49-F238E27FC236}">
                <a16:creationId xmlns:a16="http://schemas.microsoft.com/office/drawing/2014/main" id="{7191A097-2D4C-4388-B627-FA13DBC6EF17}"/>
              </a:ext>
            </a:extLst>
          </p:cNvPr>
          <p:cNvSpPr>
            <a:spLocks noGrp="1"/>
          </p:cNvSpPr>
          <p:nvPr>
            <p:ph type="ftr" sz="quarter" idx="26"/>
          </p:nvPr>
        </p:nvSpPr>
        <p:spPr/>
        <p:txBody>
          <a:bodyPr/>
          <a:lstStyle/>
          <a:p>
            <a:r>
              <a:rPr lang="en-US"/>
              <a:t>RESTRICTED</a:t>
            </a:r>
          </a:p>
        </p:txBody>
      </p:sp>
      <p:sp>
        <p:nvSpPr>
          <p:cNvPr id="9" name="Slide Number Placeholder 8">
            <a:extLst>
              <a:ext uri="{FF2B5EF4-FFF2-40B4-BE49-F238E27FC236}">
                <a16:creationId xmlns:a16="http://schemas.microsoft.com/office/drawing/2014/main" id="{ACD7B8AD-2F89-465E-92EC-2F618F9FDECA}"/>
              </a:ext>
            </a:extLst>
          </p:cNvPr>
          <p:cNvSpPr>
            <a:spLocks noGrp="1"/>
          </p:cNvSpPr>
          <p:nvPr>
            <p:ph type="sldNum" sz="quarter" idx="27"/>
          </p:nvPr>
        </p:nvSpPr>
        <p:spPr/>
        <p:txBody>
          <a:bodyPr/>
          <a:lstStyle/>
          <a:p>
            <a:fld id="{9BA64535-EB95-46A3-946F-02B63C705F51}" type="slidenum">
              <a:rPr lang="en-US" smtClean="0"/>
              <a:t>‹#›</a:t>
            </a:fld>
            <a:endParaRPr lang="en-US"/>
          </a:p>
        </p:txBody>
      </p:sp>
      <p:sp>
        <p:nvSpPr>
          <p:cNvPr id="42" name="Source">
            <a:extLst>
              <a:ext uri="{FF2B5EF4-FFF2-40B4-BE49-F238E27FC236}">
                <a16:creationId xmlns:a16="http://schemas.microsoft.com/office/drawing/2014/main" id="{526172A1-3EDE-4811-8F82-5279611669C4}"/>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2" name="Logo">
            <a:extLst>
              <a:ext uri="{FF2B5EF4-FFF2-40B4-BE49-F238E27FC236}">
                <a16:creationId xmlns:a16="http://schemas.microsoft.com/office/drawing/2014/main" id="{73C41FA0-F6D7-4E34-AC9A-F7BB0719E296}"/>
              </a:ext>
            </a:extLst>
          </p:cNvPr>
          <p:cNvSpPr>
            <a:spLocks noGrp="1" noChangeAspect="1"/>
          </p:cNvSpPr>
          <p:nvPr>
            <p:ph type="body" sz="quarter" idx="21" hasCustomPrompt="1"/>
          </p:nvPr>
        </p:nvSpPr>
        <p:spPr bwMode="gray">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Tree>
    <p:extLst>
      <p:ext uri="{BB962C8B-B14F-4D97-AF65-F5344CB8AC3E}">
        <p14:creationId xmlns:p14="http://schemas.microsoft.com/office/powerpoint/2010/main" val="2482707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and Image 3">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714ED3E-4CEE-444A-B962-5CA45F7005A4}"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a:extLst>
              <a:ext uri="{FF2B5EF4-FFF2-40B4-BE49-F238E27FC236}">
                <a16:creationId xmlns:a16="http://schemas.microsoft.com/office/drawing/2014/main" id="{CB2362C8-B928-4510-9A86-FC9126631774}"/>
              </a:ext>
            </a:extLst>
          </p:cNvPr>
          <p:cNvSpPr>
            <a:spLocks noGrp="1" noChangeAspect="1"/>
          </p:cNvSpPr>
          <p:nvPr>
            <p:ph type="pic" sz="quarter" idx="22" hasCustomPrompt="1"/>
          </p:nvPr>
        </p:nvSpPr>
        <p:spPr bwMode="gray">
          <a:xfrm>
            <a:off x="6276023" y="1728000"/>
            <a:ext cx="5040656" cy="4298400"/>
          </a:xfrm>
          <a:custGeom>
            <a:avLst/>
            <a:gdLst>
              <a:gd name="connsiteX0" fmla="*/ 0 w 5040000"/>
              <a:gd name="connsiteY0" fmla="*/ 0 h 4298400"/>
              <a:gd name="connsiteX1" fmla="*/ 5040000 w 5040000"/>
              <a:gd name="connsiteY1" fmla="*/ 0 h 4298400"/>
              <a:gd name="connsiteX2" fmla="*/ 5040000 w 5040000"/>
              <a:gd name="connsiteY2" fmla="*/ 4298400 h 4298400"/>
              <a:gd name="connsiteX3" fmla="*/ 699747 w 5040000"/>
              <a:gd name="connsiteY3" fmla="*/ 4298400 h 4298400"/>
              <a:gd name="connsiteX4" fmla="*/ 0 w 5040000"/>
              <a:gd name="connsiteY4" fmla="*/ 3601468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0000" h="4298400">
                <a:moveTo>
                  <a:pt x="0" y="0"/>
                </a:moveTo>
                <a:lnTo>
                  <a:pt x="5040000" y="0"/>
                </a:lnTo>
                <a:lnTo>
                  <a:pt x="5040000" y="4298400"/>
                </a:lnTo>
                <a:lnTo>
                  <a:pt x="699747" y="4298400"/>
                </a:lnTo>
                <a:lnTo>
                  <a:pt x="0" y="3601468"/>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3" name="Source">
            <a:extLst>
              <a:ext uri="{FF2B5EF4-FFF2-40B4-BE49-F238E27FC236}">
                <a16:creationId xmlns:a16="http://schemas.microsoft.com/office/drawing/2014/main" id="{38146F1D-B52F-43C4-AAAB-87A94DCE8D97}"/>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7" name="Title 6">
            <a:extLst>
              <a:ext uri="{FF2B5EF4-FFF2-40B4-BE49-F238E27FC236}">
                <a16:creationId xmlns:a16="http://schemas.microsoft.com/office/drawing/2014/main" id="{7B06F474-EC6E-4E90-BE01-6ECFF1194438}"/>
              </a:ext>
            </a:extLst>
          </p:cNvPr>
          <p:cNvSpPr>
            <a:spLocks noGrp="1"/>
          </p:cNvSpPr>
          <p:nvPr>
            <p:ph type="title"/>
          </p:nvPr>
        </p:nvSpPr>
        <p:spPr/>
        <p:txBody>
          <a:bodyPr/>
          <a:lstStyle/>
          <a:p>
            <a:r>
              <a:rPr lang="en-US"/>
              <a:t>Click to edit Master title style</a:t>
            </a:r>
          </a:p>
        </p:txBody>
      </p:sp>
      <p:sp>
        <p:nvSpPr>
          <p:cNvPr id="10" name="Subtitle 162">
            <a:extLst>
              <a:ext uri="{FF2B5EF4-FFF2-40B4-BE49-F238E27FC236}">
                <a16:creationId xmlns:a16="http://schemas.microsoft.com/office/drawing/2014/main" id="{D4530C77-5C52-4DEF-9F0E-B1BB80283090}"/>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5089372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and Image 4">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27A3AB2-D966-4271-AA09-E9EC9242B9D9}"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2" name="Picture">
            <a:extLst>
              <a:ext uri="{FF2B5EF4-FFF2-40B4-BE49-F238E27FC236}">
                <a16:creationId xmlns:a16="http://schemas.microsoft.com/office/drawing/2014/main" id="{EA0B9452-7BC6-4A45-AE54-786C9B2D65B3}"/>
              </a:ext>
            </a:extLst>
          </p:cNvPr>
          <p:cNvSpPr>
            <a:spLocks noGrp="1" noChangeAspect="1"/>
          </p:cNvSpPr>
          <p:nvPr>
            <p:ph type="pic" sz="quarter" idx="23" hasCustomPrompt="1"/>
          </p:nvPr>
        </p:nvSpPr>
        <p:spPr bwMode="gray">
          <a:xfrm>
            <a:off x="875320" y="1728000"/>
            <a:ext cx="5040656" cy="4298400"/>
          </a:xfrm>
          <a:custGeom>
            <a:avLst/>
            <a:gdLst>
              <a:gd name="connsiteX0" fmla="*/ 0 w 5040000"/>
              <a:gd name="connsiteY0" fmla="*/ 0 h 4298400"/>
              <a:gd name="connsiteX1" fmla="*/ 5040000 w 5040000"/>
              <a:gd name="connsiteY1" fmla="*/ 0 h 4298400"/>
              <a:gd name="connsiteX2" fmla="*/ 5040000 w 5040000"/>
              <a:gd name="connsiteY2" fmla="*/ 3601468 h 4298400"/>
              <a:gd name="connsiteX3" fmla="*/ 4340253 w 5040000"/>
              <a:gd name="connsiteY3" fmla="*/ 4298400 h 4298400"/>
              <a:gd name="connsiteX4" fmla="*/ 0 w 5040000"/>
              <a:gd name="connsiteY4" fmla="*/ 4298400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0000" h="4298400">
                <a:moveTo>
                  <a:pt x="0" y="0"/>
                </a:moveTo>
                <a:lnTo>
                  <a:pt x="5040000" y="0"/>
                </a:lnTo>
                <a:lnTo>
                  <a:pt x="5040000" y="3601468"/>
                </a:lnTo>
                <a:lnTo>
                  <a:pt x="4340253" y="4298400"/>
                </a:lnTo>
                <a:lnTo>
                  <a:pt x="0" y="4298400"/>
                </a:lnTo>
                <a:close/>
              </a:path>
            </a:pathLst>
          </a:custGeom>
          <a:solidFill>
            <a:schemeClr val="bg1">
              <a:lumMod val="95000"/>
            </a:schemeClr>
          </a:solidFill>
        </p:spPr>
        <p:txBody>
          <a:bodyPr wrap="square" anchor="ctr" anchorCtr="0">
            <a:noAutofit/>
          </a:bodyPr>
          <a:lstStyle>
            <a:lvl1pPr marL="0" indent="0" algn="ctr">
              <a:buNone/>
              <a:defRPr/>
            </a:lvl1pPr>
          </a:lstStyle>
          <a:p>
            <a:r>
              <a:rPr lang="en-US" dirty="0"/>
              <a:t>Picture</a:t>
            </a:r>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6276023"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ource">
            <a:extLst>
              <a:ext uri="{FF2B5EF4-FFF2-40B4-BE49-F238E27FC236}">
                <a16:creationId xmlns:a16="http://schemas.microsoft.com/office/drawing/2014/main" id="{3D6369DD-E9CC-4608-973C-56A0B5BEF795}"/>
              </a:ext>
            </a:extLst>
          </p:cNvPr>
          <p:cNvSpPr>
            <a:spLocks noGrp="1"/>
          </p:cNvSpPr>
          <p:nvPr>
            <p:ph type="body" sz="quarter" idx="26"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7" name="Title 6">
            <a:extLst>
              <a:ext uri="{FF2B5EF4-FFF2-40B4-BE49-F238E27FC236}">
                <a16:creationId xmlns:a16="http://schemas.microsoft.com/office/drawing/2014/main" id="{BA15B6AF-8EC0-4C92-BE00-010E8028D702}"/>
              </a:ext>
            </a:extLst>
          </p:cNvPr>
          <p:cNvSpPr>
            <a:spLocks noGrp="1"/>
          </p:cNvSpPr>
          <p:nvPr>
            <p:ph type="title"/>
          </p:nvPr>
        </p:nvSpPr>
        <p:spPr/>
        <p:txBody>
          <a:bodyPr/>
          <a:lstStyle/>
          <a:p>
            <a:r>
              <a:rPr lang="en-US"/>
              <a:t>Click to edit Master title style</a:t>
            </a:r>
          </a:p>
        </p:txBody>
      </p:sp>
      <p:sp>
        <p:nvSpPr>
          <p:cNvPr id="10" name="Subtitle 162">
            <a:extLst>
              <a:ext uri="{FF2B5EF4-FFF2-40B4-BE49-F238E27FC236}">
                <a16:creationId xmlns:a16="http://schemas.microsoft.com/office/drawing/2014/main" id="{8195B5C4-5C80-41AA-B877-DE57220C1A18}"/>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2095058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and Image 5">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996CC7C-E970-460A-8EFB-FE80D0E7CF2F}"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Picture">
            <a:extLst>
              <a:ext uri="{FF2B5EF4-FFF2-40B4-BE49-F238E27FC236}">
                <a16:creationId xmlns:a16="http://schemas.microsoft.com/office/drawing/2014/main" id="{5EC4ED75-D6F3-4419-B77D-9715EF0A743F}"/>
              </a:ext>
            </a:extLst>
          </p:cNvPr>
          <p:cNvSpPr>
            <a:spLocks noGrp="1" noChangeAspect="1"/>
          </p:cNvSpPr>
          <p:nvPr>
            <p:ph type="pic" sz="quarter" idx="14" hasCustomPrompt="1"/>
          </p:nvPr>
        </p:nvSpPr>
        <p:spPr bwMode="gray">
          <a:xfrm>
            <a:off x="6536135" y="1728000"/>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7" name="Title 6">
            <a:extLst>
              <a:ext uri="{FF2B5EF4-FFF2-40B4-BE49-F238E27FC236}">
                <a16:creationId xmlns:a16="http://schemas.microsoft.com/office/drawing/2014/main" id="{7EFB0C61-DCBE-4A78-980A-A31512440DAB}"/>
              </a:ext>
            </a:extLst>
          </p:cNvPr>
          <p:cNvSpPr>
            <a:spLocks noGrp="1"/>
          </p:cNvSpPr>
          <p:nvPr>
            <p:ph type="title"/>
          </p:nvPr>
        </p:nvSpPr>
        <p:spPr/>
        <p:txBody>
          <a:bodyPr/>
          <a:lstStyle/>
          <a:p>
            <a:r>
              <a:rPr lang="en-US"/>
              <a:t>Click to edit Master title style</a:t>
            </a:r>
          </a:p>
        </p:txBody>
      </p:sp>
      <p:sp>
        <p:nvSpPr>
          <p:cNvPr id="11" name="Source">
            <a:extLst>
              <a:ext uri="{FF2B5EF4-FFF2-40B4-BE49-F238E27FC236}">
                <a16:creationId xmlns:a16="http://schemas.microsoft.com/office/drawing/2014/main" id="{5D43A9CF-EC10-47EC-94AF-444FC20CE826}"/>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8CEE218E-57F9-49D4-B679-BBA1B0EEB4D5}"/>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5395989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and Image 6">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BCDDEA23-C34F-45F2-BB61-6EA9BDE2FE15}"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5" name="Picture">
            <a:extLst>
              <a:ext uri="{FF2B5EF4-FFF2-40B4-BE49-F238E27FC236}">
                <a16:creationId xmlns:a16="http://schemas.microsoft.com/office/drawing/2014/main" id="{5EC4ED75-D6F3-4419-B77D-9715EF0A743F}"/>
              </a:ext>
            </a:extLst>
          </p:cNvPr>
          <p:cNvSpPr>
            <a:spLocks noGrp="1" noChangeAspect="1"/>
          </p:cNvSpPr>
          <p:nvPr>
            <p:ph type="pic" sz="quarter" idx="14" hasCustomPrompt="1"/>
          </p:nvPr>
        </p:nvSpPr>
        <p:spPr bwMode="gray">
          <a:xfrm>
            <a:off x="1135432" y="1728000"/>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6276023"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CC1F6C60-6662-44A1-A7E4-594D6961B638}"/>
              </a:ext>
            </a:extLst>
          </p:cNvPr>
          <p:cNvSpPr>
            <a:spLocks noGrp="1"/>
          </p:cNvSpPr>
          <p:nvPr>
            <p:ph type="title"/>
          </p:nvPr>
        </p:nvSpPr>
        <p:spPr/>
        <p:txBody>
          <a:bodyPr/>
          <a:lstStyle/>
          <a:p>
            <a:r>
              <a:rPr lang="en-US"/>
              <a:t>Click to edit Master title style</a:t>
            </a:r>
          </a:p>
        </p:txBody>
      </p:sp>
      <p:sp>
        <p:nvSpPr>
          <p:cNvPr id="12" name="Source">
            <a:extLst>
              <a:ext uri="{FF2B5EF4-FFF2-40B4-BE49-F238E27FC236}">
                <a16:creationId xmlns:a16="http://schemas.microsoft.com/office/drawing/2014/main" id="{29AFC913-6A0F-483C-A9C0-B416EB3EBE32}"/>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0" name="Subtitle 162">
            <a:extLst>
              <a:ext uri="{FF2B5EF4-FFF2-40B4-BE49-F238E27FC236}">
                <a16:creationId xmlns:a16="http://schemas.microsoft.com/office/drawing/2014/main" id="{174214B3-5F9B-45D6-8ADB-F2B42001772F}"/>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9854360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hree Pictur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4386F966-0CCB-4907-91B4-014D8ECED30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6" name="Picture 1">
            <a:extLst>
              <a:ext uri="{FF2B5EF4-FFF2-40B4-BE49-F238E27FC236}">
                <a16:creationId xmlns:a16="http://schemas.microsoft.com/office/drawing/2014/main" id="{0C598E24-4474-4134-AB7E-662A00D328E7}"/>
              </a:ext>
            </a:extLst>
          </p:cNvPr>
          <p:cNvSpPr>
            <a:spLocks noGrp="1" noChangeAspect="1"/>
          </p:cNvSpPr>
          <p:nvPr>
            <p:ph type="pic" sz="quarter" idx="22" hasCustomPrompt="1"/>
          </p:nvPr>
        </p:nvSpPr>
        <p:spPr bwMode="gray">
          <a:xfrm>
            <a:off x="875320" y="1728000"/>
            <a:ext cx="3240422" cy="1328298"/>
          </a:xfrm>
          <a:custGeom>
            <a:avLst/>
            <a:gdLst>
              <a:gd name="connsiteX0" fmla="*/ 0 w 3240000"/>
              <a:gd name="connsiteY0" fmla="*/ 0 h 1328298"/>
              <a:gd name="connsiteX1" fmla="*/ 3240000 w 3240000"/>
              <a:gd name="connsiteY1" fmla="*/ 0 h 1328298"/>
              <a:gd name="connsiteX2" fmla="*/ 3240000 w 3240000"/>
              <a:gd name="connsiteY2" fmla="*/ 1328298 h 1328298"/>
              <a:gd name="connsiteX3" fmla="*/ 2569306 w 3240000"/>
              <a:gd name="connsiteY3" fmla="*/ 1328298 h 1328298"/>
              <a:gd name="connsiteX4" fmla="*/ 506324 w 3240000"/>
              <a:gd name="connsiteY4" fmla="*/ 1328298 h 1328298"/>
              <a:gd name="connsiteX5" fmla="*/ 0 w 3240000"/>
              <a:gd name="connsiteY5" fmla="*/ 821977 h 1328298"/>
              <a:gd name="connsiteX0" fmla="*/ 0 w 3240000"/>
              <a:gd name="connsiteY0" fmla="*/ 0 h 1328298"/>
              <a:gd name="connsiteX1" fmla="*/ 3240000 w 3240000"/>
              <a:gd name="connsiteY1" fmla="*/ 0 h 1328298"/>
              <a:gd name="connsiteX2" fmla="*/ 3240000 w 3240000"/>
              <a:gd name="connsiteY2" fmla="*/ 1328298 h 1328298"/>
              <a:gd name="connsiteX3" fmla="*/ 506324 w 3240000"/>
              <a:gd name="connsiteY3" fmla="*/ 1328298 h 1328298"/>
              <a:gd name="connsiteX4" fmla="*/ 0 w 3240000"/>
              <a:gd name="connsiteY4" fmla="*/ 821977 h 1328298"/>
              <a:gd name="connsiteX5" fmla="*/ 0 w 3240000"/>
              <a:gd name="connsiteY5" fmla="*/ 0 h 132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0000" h="1328298">
                <a:moveTo>
                  <a:pt x="0" y="0"/>
                </a:moveTo>
                <a:lnTo>
                  <a:pt x="3240000" y="0"/>
                </a:lnTo>
                <a:lnTo>
                  <a:pt x="3240000" y="1328298"/>
                </a:lnTo>
                <a:lnTo>
                  <a:pt x="506324" y="1328298"/>
                </a:lnTo>
                <a:lnTo>
                  <a:pt x="0" y="821977"/>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0" name="Picture 2">
            <a:extLst>
              <a:ext uri="{FF2B5EF4-FFF2-40B4-BE49-F238E27FC236}">
                <a16:creationId xmlns:a16="http://schemas.microsoft.com/office/drawing/2014/main" id="{9E3013F0-9CEB-4AA6-A576-1847AC07E85C}"/>
              </a:ext>
            </a:extLst>
          </p:cNvPr>
          <p:cNvSpPr>
            <a:spLocks noGrp="1" noChangeAspect="1"/>
          </p:cNvSpPr>
          <p:nvPr>
            <p:ph type="pic" sz="quarter" idx="23" hasCustomPrompt="1"/>
          </p:nvPr>
        </p:nvSpPr>
        <p:spPr bwMode="gray">
          <a:xfrm>
            <a:off x="4475788" y="1728000"/>
            <a:ext cx="3240422" cy="1328298"/>
          </a:xfrm>
          <a:custGeom>
            <a:avLst/>
            <a:gdLst>
              <a:gd name="connsiteX0" fmla="*/ 0 w 3240000"/>
              <a:gd name="connsiteY0" fmla="*/ 0 h 1328298"/>
              <a:gd name="connsiteX1" fmla="*/ 3240000 w 3240000"/>
              <a:gd name="connsiteY1" fmla="*/ 0 h 1328298"/>
              <a:gd name="connsiteX2" fmla="*/ 3240000 w 3240000"/>
              <a:gd name="connsiteY2" fmla="*/ 1328298 h 1328298"/>
              <a:gd name="connsiteX3" fmla="*/ 2569306 w 3240000"/>
              <a:gd name="connsiteY3" fmla="*/ 1328298 h 1328298"/>
              <a:gd name="connsiteX4" fmla="*/ 506324 w 3240000"/>
              <a:gd name="connsiteY4" fmla="*/ 1328298 h 1328298"/>
              <a:gd name="connsiteX5" fmla="*/ 0 w 3240000"/>
              <a:gd name="connsiteY5" fmla="*/ 821977 h 1328298"/>
              <a:gd name="connsiteX0" fmla="*/ 0 w 3240000"/>
              <a:gd name="connsiteY0" fmla="*/ 0 h 1328298"/>
              <a:gd name="connsiteX1" fmla="*/ 3240000 w 3240000"/>
              <a:gd name="connsiteY1" fmla="*/ 0 h 1328298"/>
              <a:gd name="connsiteX2" fmla="*/ 3240000 w 3240000"/>
              <a:gd name="connsiteY2" fmla="*/ 1328298 h 1328298"/>
              <a:gd name="connsiteX3" fmla="*/ 506324 w 3240000"/>
              <a:gd name="connsiteY3" fmla="*/ 1328298 h 1328298"/>
              <a:gd name="connsiteX4" fmla="*/ 0 w 3240000"/>
              <a:gd name="connsiteY4" fmla="*/ 821977 h 1328298"/>
              <a:gd name="connsiteX5" fmla="*/ 0 w 3240000"/>
              <a:gd name="connsiteY5" fmla="*/ 0 h 132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0000" h="1328298">
                <a:moveTo>
                  <a:pt x="0" y="0"/>
                </a:moveTo>
                <a:lnTo>
                  <a:pt x="3240000" y="0"/>
                </a:lnTo>
                <a:lnTo>
                  <a:pt x="3240000" y="1328298"/>
                </a:lnTo>
                <a:lnTo>
                  <a:pt x="506324" y="1328298"/>
                </a:lnTo>
                <a:lnTo>
                  <a:pt x="0" y="821977"/>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2" name="Picture 3">
            <a:extLst>
              <a:ext uri="{FF2B5EF4-FFF2-40B4-BE49-F238E27FC236}">
                <a16:creationId xmlns:a16="http://schemas.microsoft.com/office/drawing/2014/main" id="{0D9A9C66-8ECC-4060-B15B-1209AEA23668}"/>
              </a:ext>
            </a:extLst>
          </p:cNvPr>
          <p:cNvSpPr>
            <a:spLocks noGrp="1" noChangeAspect="1"/>
          </p:cNvSpPr>
          <p:nvPr>
            <p:ph type="pic" sz="quarter" idx="25" hasCustomPrompt="1"/>
          </p:nvPr>
        </p:nvSpPr>
        <p:spPr bwMode="gray">
          <a:xfrm>
            <a:off x="8079927" y="1728000"/>
            <a:ext cx="3240422" cy="1328298"/>
          </a:xfrm>
          <a:custGeom>
            <a:avLst/>
            <a:gdLst>
              <a:gd name="connsiteX0" fmla="*/ 0 w 3240000"/>
              <a:gd name="connsiteY0" fmla="*/ 0 h 1328298"/>
              <a:gd name="connsiteX1" fmla="*/ 3240000 w 3240000"/>
              <a:gd name="connsiteY1" fmla="*/ 0 h 1328298"/>
              <a:gd name="connsiteX2" fmla="*/ 3240000 w 3240000"/>
              <a:gd name="connsiteY2" fmla="*/ 1328298 h 1328298"/>
              <a:gd name="connsiteX3" fmla="*/ 2569306 w 3240000"/>
              <a:gd name="connsiteY3" fmla="*/ 1328298 h 1328298"/>
              <a:gd name="connsiteX4" fmla="*/ 506324 w 3240000"/>
              <a:gd name="connsiteY4" fmla="*/ 1328298 h 1328298"/>
              <a:gd name="connsiteX5" fmla="*/ 0 w 3240000"/>
              <a:gd name="connsiteY5" fmla="*/ 821977 h 1328298"/>
              <a:gd name="connsiteX0" fmla="*/ 0 w 3240000"/>
              <a:gd name="connsiteY0" fmla="*/ 0 h 1328298"/>
              <a:gd name="connsiteX1" fmla="*/ 3240000 w 3240000"/>
              <a:gd name="connsiteY1" fmla="*/ 0 h 1328298"/>
              <a:gd name="connsiteX2" fmla="*/ 3240000 w 3240000"/>
              <a:gd name="connsiteY2" fmla="*/ 1328298 h 1328298"/>
              <a:gd name="connsiteX3" fmla="*/ 506324 w 3240000"/>
              <a:gd name="connsiteY3" fmla="*/ 1328298 h 1328298"/>
              <a:gd name="connsiteX4" fmla="*/ 0 w 3240000"/>
              <a:gd name="connsiteY4" fmla="*/ 821977 h 1328298"/>
              <a:gd name="connsiteX5" fmla="*/ 0 w 3240000"/>
              <a:gd name="connsiteY5" fmla="*/ 0 h 132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0000" h="1328298">
                <a:moveTo>
                  <a:pt x="0" y="0"/>
                </a:moveTo>
                <a:lnTo>
                  <a:pt x="3240000" y="0"/>
                </a:lnTo>
                <a:lnTo>
                  <a:pt x="3240000" y="1328298"/>
                </a:lnTo>
                <a:lnTo>
                  <a:pt x="506324" y="1328298"/>
                </a:lnTo>
                <a:lnTo>
                  <a:pt x="0" y="821977"/>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5" name="Text 1">
            <a:extLst>
              <a:ext uri="{FF2B5EF4-FFF2-40B4-BE49-F238E27FC236}">
                <a16:creationId xmlns:a16="http://schemas.microsoft.com/office/drawing/2014/main" id="{75AE3AC1-44A1-4B4C-9E22-9F77AE294B5B}"/>
              </a:ext>
            </a:extLst>
          </p:cNvPr>
          <p:cNvSpPr>
            <a:spLocks noGrp="1" noChangeAspect="1"/>
          </p:cNvSpPr>
          <p:nvPr>
            <p:ph type="body" sz="quarter" idx="27" hasCustomPrompt="1"/>
          </p:nvPr>
        </p:nvSpPr>
        <p:spPr bwMode="ltGray">
          <a:xfrm>
            <a:off x="875320" y="2540451"/>
            <a:ext cx="3240422" cy="3485948"/>
          </a:xfrm>
          <a:custGeom>
            <a:avLst/>
            <a:gdLst>
              <a:gd name="connsiteX0" fmla="*/ 0 w 3240000"/>
              <a:gd name="connsiteY0" fmla="*/ 0 h 3485948"/>
              <a:gd name="connsiteX1" fmla="*/ 506324 w 3240000"/>
              <a:gd name="connsiteY1" fmla="*/ 506321 h 3485948"/>
              <a:gd name="connsiteX2" fmla="*/ 3240000 w 3240000"/>
              <a:gd name="connsiteY2" fmla="*/ 506321 h 3485948"/>
              <a:gd name="connsiteX3" fmla="*/ 3240000 w 3240000"/>
              <a:gd name="connsiteY3" fmla="*/ 515846 h 3485948"/>
              <a:gd name="connsiteX4" fmla="*/ 3240000 w 3240000"/>
              <a:gd name="connsiteY4" fmla="*/ 3476423 h 3485948"/>
              <a:gd name="connsiteX5" fmla="*/ 3240000 w 3240000"/>
              <a:gd name="connsiteY5" fmla="*/ 3485948 h 3485948"/>
              <a:gd name="connsiteX6" fmla="*/ 0 w 3240000"/>
              <a:gd name="connsiteY6" fmla="*/ 3485948 h 3485948"/>
              <a:gd name="connsiteX7" fmla="*/ 0 w 3240000"/>
              <a:gd name="connsiteY7" fmla="*/ 3476423 h 3485948"/>
              <a:gd name="connsiteX8" fmla="*/ 0 w 3240000"/>
              <a:gd name="connsiteY8" fmla="*/ 9525 h 348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0" h="3485948">
                <a:moveTo>
                  <a:pt x="0" y="0"/>
                </a:moveTo>
                <a:lnTo>
                  <a:pt x="506324" y="506321"/>
                </a:lnTo>
                <a:lnTo>
                  <a:pt x="3240000" y="506321"/>
                </a:lnTo>
                <a:lnTo>
                  <a:pt x="3240000" y="515846"/>
                </a:lnTo>
                <a:lnTo>
                  <a:pt x="3240000" y="3476423"/>
                </a:lnTo>
                <a:lnTo>
                  <a:pt x="3240000" y="3485948"/>
                </a:lnTo>
                <a:lnTo>
                  <a:pt x="0" y="3485948"/>
                </a:lnTo>
                <a:lnTo>
                  <a:pt x="0" y="3476423"/>
                </a:lnTo>
                <a:lnTo>
                  <a:pt x="0" y="9525"/>
                </a:lnTo>
                <a:close/>
              </a:path>
            </a:pathLst>
          </a:custGeom>
          <a:solidFill>
            <a:schemeClr val="tx1"/>
          </a:solidFill>
        </p:spPr>
        <p:txBody>
          <a:bodyPr wrap="square" lIns="180000" tIns="756000" rIns="180000" bIns="180000">
            <a:noAutofit/>
          </a:bodyPr>
          <a:lstStyle>
            <a:lvl1pPr marL="0" indent="0" algn="l">
              <a:buNone/>
              <a:defRPr sz="1800">
                <a:solidFill>
                  <a:schemeClr val="bg1"/>
                </a:solidFill>
              </a:defRPr>
            </a:lvl1pPr>
            <a:lvl2pPr marL="450000" indent="0">
              <a:buNone/>
              <a:defRPr/>
            </a:lvl2pPr>
          </a:lstStyle>
          <a:p>
            <a:pPr lvl="0"/>
            <a:r>
              <a:rPr lang="en-US" dirty="0"/>
              <a:t>Click to add text</a:t>
            </a:r>
          </a:p>
        </p:txBody>
      </p:sp>
      <p:sp>
        <p:nvSpPr>
          <p:cNvPr id="36" name="Text 2">
            <a:extLst>
              <a:ext uri="{FF2B5EF4-FFF2-40B4-BE49-F238E27FC236}">
                <a16:creationId xmlns:a16="http://schemas.microsoft.com/office/drawing/2014/main" id="{38ECA368-3E5D-4F4F-9CA4-1F6E4D0DF5DC}"/>
              </a:ext>
            </a:extLst>
          </p:cNvPr>
          <p:cNvSpPr>
            <a:spLocks noGrp="1" noChangeAspect="1"/>
          </p:cNvSpPr>
          <p:nvPr>
            <p:ph type="body" sz="quarter" idx="28" hasCustomPrompt="1"/>
          </p:nvPr>
        </p:nvSpPr>
        <p:spPr bwMode="ltGray">
          <a:xfrm>
            <a:off x="4475788" y="2540451"/>
            <a:ext cx="3240422" cy="3485948"/>
          </a:xfrm>
          <a:custGeom>
            <a:avLst/>
            <a:gdLst>
              <a:gd name="connsiteX0" fmla="*/ 0 w 3240000"/>
              <a:gd name="connsiteY0" fmla="*/ 0 h 3485948"/>
              <a:gd name="connsiteX1" fmla="*/ 506324 w 3240000"/>
              <a:gd name="connsiteY1" fmla="*/ 506321 h 3485948"/>
              <a:gd name="connsiteX2" fmla="*/ 3240000 w 3240000"/>
              <a:gd name="connsiteY2" fmla="*/ 506321 h 3485948"/>
              <a:gd name="connsiteX3" fmla="*/ 3240000 w 3240000"/>
              <a:gd name="connsiteY3" fmla="*/ 515846 h 3485948"/>
              <a:gd name="connsiteX4" fmla="*/ 3240000 w 3240000"/>
              <a:gd name="connsiteY4" fmla="*/ 3476423 h 3485948"/>
              <a:gd name="connsiteX5" fmla="*/ 3240000 w 3240000"/>
              <a:gd name="connsiteY5" fmla="*/ 3485948 h 3485948"/>
              <a:gd name="connsiteX6" fmla="*/ 0 w 3240000"/>
              <a:gd name="connsiteY6" fmla="*/ 3485948 h 3485948"/>
              <a:gd name="connsiteX7" fmla="*/ 0 w 3240000"/>
              <a:gd name="connsiteY7" fmla="*/ 3476423 h 3485948"/>
              <a:gd name="connsiteX8" fmla="*/ 0 w 3240000"/>
              <a:gd name="connsiteY8" fmla="*/ 9525 h 348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0" h="3485948">
                <a:moveTo>
                  <a:pt x="0" y="0"/>
                </a:moveTo>
                <a:lnTo>
                  <a:pt x="506324" y="506321"/>
                </a:lnTo>
                <a:lnTo>
                  <a:pt x="3240000" y="506321"/>
                </a:lnTo>
                <a:lnTo>
                  <a:pt x="3240000" y="515846"/>
                </a:lnTo>
                <a:lnTo>
                  <a:pt x="3240000" y="3476423"/>
                </a:lnTo>
                <a:lnTo>
                  <a:pt x="3240000" y="3485948"/>
                </a:lnTo>
                <a:lnTo>
                  <a:pt x="0" y="3485948"/>
                </a:lnTo>
                <a:lnTo>
                  <a:pt x="0" y="3476423"/>
                </a:lnTo>
                <a:lnTo>
                  <a:pt x="0" y="9525"/>
                </a:lnTo>
                <a:close/>
              </a:path>
            </a:pathLst>
          </a:custGeom>
          <a:solidFill>
            <a:schemeClr val="tx1"/>
          </a:solidFill>
        </p:spPr>
        <p:txBody>
          <a:bodyPr wrap="square" lIns="180000" tIns="756000" rIns="180000" bIns="180000">
            <a:noAutofit/>
          </a:bodyPr>
          <a:lstStyle>
            <a:lvl1pPr marL="0" indent="0" algn="l">
              <a:buNone/>
              <a:defRPr sz="1800">
                <a:solidFill>
                  <a:schemeClr val="bg1"/>
                </a:solidFill>
              </a:defRPr>
            </a:lvl1pPr>
            <a:lvl2pPr marL="450000" indent="0">
              <a:buNone/>
              <a:defRPr/>
            </a:lvl2pPr>
          </a:lstStyle>
          <a:p>
            <a:pPr lvl="0"/>
            <a:r>
              <a:rPr lang="en-US" dirty="0"/>
              <a:t>Click to add text</a:t>
            </a:r>
          </a:p>
        </p:txBody>
      </p:sp>
      <p:sp>
        <p:nvSpPr>
          <p:cNvPr id="37" name="Text 3">
            <a:extLst>
              <a:ext uri="{FF2B5EF4-FFF2-40B4-BE49-F238E27FC236}">
                <a16:creationId xmlns:a16="http://schemas.microsoft.com/office/drawing/2014/main" id="{CBB44A1D-5CA1-451B-89A0-75662B08E4EC}"/>
              </a:ext>
            </a:extLst>
          </p:cNvPr>
          <p:cNvSpPr>
            <a:spLocks noGrp="1" noChangeAspect="1"/>
          </p:cNvSpPr>
          <p:nvPr>
            <p:ph type="body" sz="quarter" idx="29" hasCustomPrompt="1"/>
          </p:nvPr>
        </p:nvSpPr>
        <p:spPr bwMode="ltGray">
          <a:xfrm>
            <a:off x="8079927" y="2540451"/>
            <a:ext cx="3240422" cy="3485948"/>
          </a:xfrm>
          <a:custGeom>
            <a:avLst/>
            <a:gdLst>
              <a:gd name="connsiteX0" fmla="*/ 0 w 3240000"/>
              <a:gd name="connsiteY0" fmla="*/ 0 h 3485948"/>
              <a:gd name="connsiteX1" fmla="*/ 506324 w 3240000"/>
              <a:gd name="connsiteY1" fmla="*/ 506321 h 3485948"/>
              <a:gd name="connsiteX2" fmla="*/ 3240000 w 3240000"/>
              <a:gd name="connsiteY2" fmla="*/ 506321 h 3485948"/>
              <a:gd name="connsiteX3" fmla="*/ 3240000 w 3240000"/>
              <a:gd name="connsiteY3" fmla="*/ 515846 h 3485948"/>
              <a:gd name="connsiteX4" fmla="*/ 3240000 w 3240000"/>
              <a:gd name="connsiteY4" fmla="*/ 3476423 h 3485948"/>
              <a:gd name="connsiteX5" fmla="*/ 3240000 w 3240000"/>
              <a:gd name="connsiteY5" fmla="*/ 3485948 h 3485948"/>
              <a:gd name="connsiteX6" fmla="*/ 0 w 3240000"/>
              <a:gd name="connsiteY6" fmla="*/ 3485948 h 3485948"/>
              <a:gd name="connsiteX7" fmla="*/ 0 w 3240000"/>
              <a:gd name="connsiteY7" fmla="*/ 3476423 h 3485948"/>
              <a:gd name="connsiteX8" fmla="*/ 0 w 3240000"/>
              <a:gd name="connsiteY8" fmla="*/ 9525 h 348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0" h="3485948">
                <a:moveTo>
                  <a:pt x="0" y="0"/>
                </a:moveTo>
                <a:lnTo>
                  <a:pt x="506324" y="506321"/>
                </a:lnTo>
                <a:lnTo>
                  <a:pt x="3240000" y="506321"/>
                </a:lnTo>
                <a:lnTo>
                  <a:pt x="3240000" y="515846"/>
                </a:lnTo>
                <a:lnTo>
                  <a:pt x="3240000" y="3476423"/>
                </a:lnTo>
                <a:lnTo>
                  <a:pt x="3240000" y="3485948"/>
                </a:lnTo>
                <a:lnTo>
                  <a:pt x="0" y="3485948"/>
                </a:lnTo>
                <a:lnTo>
                  <a:pt x="0" y="3476423"/>
                </a:lnTo>
                <a:lnTo>
                  <a:pt x="0" y="9525"/>
                </a:lnTo>
                <a:close/>
              </a:path>
            </a:pathLst>
          </a:custGeom>
          <a:solidFill>
            <a:schemeClr val="tx1"/>
          </a:solidFill>
        </p:spPr>
        <p:txBody>
          <a:bodyPr wrap="square" lIns="180000" tIns="756000" rIns="180000" bIns="180000">
            <a:noAutofit/>
          </a:bodyPr>
          <a:lstStyle>
            <a:lvl1pPr marL="0" indent="0" algn="l">
              <a:buNone/>
              <a:defRPr sz="1800">
                <a:solidFill>
                  <a:schemeClr val="bg1"/>
                </a:solidFill>
              </a:defRPr>
            </a:lvl1pPr>
            <a:lvl2pPr marL="450000" indent="0">
              <a:buNone/>
              <a:defRPr/>
            </a:lvl2pPr>
          </a:lstStyle>
          <a:p>
            <a:pPr lvl="0"/>
            <a:r>
              <a:rPr lang="en-US" dirty="0"/>
              <a:t>Click to add text</a:t>
            </a:r>
          </a:p>
        </p:txBody>
      </p:sp>
      <p:sp>
        <p:nvSpPr>
          <p:cNvPr id="15" name="Source">
            <a:extLst>
              <a:ext uri="{FF2B5EF4-FFF2-40B4-BE49-F238E27FC236}">
                <a16:creationId xmlns:a16="http://schemas.microsoft.com/office/drawing/2014/main" id="{A13CB053-C1A4-4C18-AA5A-603C2D6B88B7}"/>
              </a:ext>
            </a:extLst>
          </p:cNvPr>
          <p:cNvSpPr>
            <a:spLocks noGrp="1"/>
          </p:cNvSpPr>
          <p:nvPr>
            <p:ph type="body" sz="quarter" idx="30"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6" name="Title 5">
            <a:extLst>
              <a:ext uri="{FF2B5EF4-FFF2-40B4-BE49-F238E27FC236}">
                <a16:creationId xmlns:a16="http://schemas.microsoft.com/office/drawing/2014/main" id="{18A6EA19-9972-4045-958B-FA010A8B3A87}"/>
              </a:ext>
            </a:extLst>
          </p:cNvPr>
          <p:cNvSpPr>
            <a:spLocks noGrp="1"/>
          </p:cNvSpPr>
          <p:nvPr>
            <p:ph type="title"/>
          </p:nvPr>
        </p:nvSpPr>
        <p:spPr/>
        <p:txBody>
          <a:bodyPr/>
          <a:lstStyle/>
          <a:p>
            <a:r>
              <a:rPr lang="en-US"/>
              <a:t>Click to edit Master title style</a:t>
            </a:r>
          </a:p>
        </p:txBody>
      </p:sp>
      <p:sp>
        <p:nvSpPr>
          <p:cNvPr id="17" name="Subtitle 162">
            <a:extLst>
              <a:ext uri="{FF2B5EF4-FFF2-40B4-BE49-F238E27FC236}">
                <a16:creationId xmlns:a16="http://schemas.microsoft.com/office/drawing/2014/main" id="{932778EF-5BD3-4E48-A9F8-EE5BA91D26C9}"/>
              </a:ext>
            </a:extLst>
          </p:cNvPr>
          <p:cNvSpPr>
            <a:spLocks noGrp="1"/>
          </p:cNvSpPr>
          <p:nvPr>
            <p:ph type="subTitle" idx="31"/>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3779695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Pictures 2">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1E59E4EF-5D61-4FFE-BB48-494E29E50A0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1" name="Picture 1">
            <a:extLst>
              <a:ext uri="{FF2B5EF4-FFF2-40B4-BE49-F238E27FC236}">
                <a16:creationId xmlns:a16="http://schemas.microsoft.com/office/drawing/2014/main" id="{FC3FF1EE-A267-4CF2-A783-A4AD6B011DFD}"/>
              </a:ext>
            </a:extLst>
          </p:cNvPr>
          <p:cNvSpPr>
            <a:spLocks noGrp="1" noChangeAspect="1"/>
          </p:cNvSpPr>
          <p:nvPr>
            <p:ph type="pic" sz="quarter" idx="16" hasCustomPrompt="1"/>
          </p:nvPr>
        </p:nvSpPr>
        <p:spPr bwMode="gray">
          <a:xfrm>
            <a:off x="875320" y="1728002"/>
            <a:ext cx="2520328" cy="2396543"/>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6" name="Picture 2">
            <a:extLst>
              <a:ext uri="{FF2B5EF4-FFF2-40B4-BE49-F238E27FC236}">
                <a16:creationId xmlns:a16="http://schemas.microsoft.com/office/drawing/2014/main" id="{715FDE98-F5C8-46CE-B50B-4B7D4AB760AC}"/>
              </a:ext>
            </a:extLst>
          </p:cNvPr>
          <p:cNvSpPr>
            <a:spLocks noGrp="1" noChangeAspect="1"/>
          </p:cNvSpPr>
          <p:nvPr>
            <p:ph type="pic" sz="quarter" idx="19" hasCustomPrompt="1"/>
          </p:nvPr>
        </p:nvSpPr>
        <p:spPr bwMode="gray">
          <a:xfrm>
            <a:off x="4475789" y="1728002"/>
            <a:ext cx="2520328" cy="2396543"/>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9" name="Picture 3">
            <a:extLst>
              <a:ext uri="{FF2B5EF4-FFF2-40B4-BE49-F238E27FC236}">
                <a16:creationId xmlns:a16="http://schemas.microsoft.com/office/drawing/2014/main" id="{D428E974-8355-468E-81C1-EA6B70E58E06}"/>
              </a:ext>
            </a:extLst>
          </p:cNvPr>
          <p:cNvSpPr>
            <a:spLocks noGrp="1" noChangeAspect="1"/>
          </p:cNvSpPr>
          <p:nvPr>
            <p:ph type="pic" sz="quarter" idx="22" hasCustomPrompt="1"/>
          </p:nvPr>
        </p:nvSpPr>
        <p:spPr bwMode="gray">
          <a:xfrm>
            <a:off x="8076257" y="1728002"/>
            <a:ext cx="2520328" cy="2396543"/>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5" name="Text 1">
            <a:extLst>
              <a:ext uri="{FF2B5EF4-FFF2-40B4-BE49-F238E27FC236}">
                <a16:creationId xmlns:a16="http://schemas.microsoft.com/office/drawing/2014/main" id="{6C7D239A-4848-4EC3-B386-76E1ECCBDC52}"/>
              </a:ext>
            </a:extLst>
          </p:cNvPr>
          <p:cNvSpPr>
            <a:spLocks noGrp="1"/>
          </p:cNvSpPr>
          <p:nvPr>
            <p:ph type="body" sz="quarter" idx="18" hasCustomPrompt="1"/>
          </p:nvPr>
        </p:nvSpPr>
        <p:spPr bwMode="gray">
          <a:xfrm>
            <a:off x="875320" y="4406400"/>
            <a:ext cx="3240422" cy="1620000"/>
          </a:xfrm>
        </p:spPr>
        <p:txBody>
          <a:bodyPr/>
          <a:lstStyle>
            <a:lvl1pPr marL="0" indent="0" algn="l">
              <a:buNone/>
              <a:defRPr sz="1800"/>
            </a:lvl1pPr>
            <a:lvl2pPr marL="450000" indent="0">
              <a:buNone/>
              <a:defRPr/>
            </a:lvl2pPr>
          </a:lstStyle>
          <a:p>
            <a:pPr lvl="0"/>
            <a:r>
              <a:rPr lang="en-US" dirty="0"/>
              <a:t>Click to add text</a:t>
            </a:r>
          </a:p>
        </p:txBody>
      </p:sp>
      <p:sp>
        <p:nvSpPr>
          <p:cNvPr id="17" name="Text 2">
            <a:extLst>
              <a:ext uri="{FF2B5EF4-FFF2-40B4-BE49-F238E27FC236}">
                <a16:creationId xmlns:a16="http://schemas.microsoft.com/office/drawing/2014/main" id="{6A6877E9-6F85-4098-84C8-CE6E67298D0C}"/>
              </a:ext>
            </a:extLst>
          </p:cNvPr>
          <p:cNvSpPr>
            <a:spLocks noGrp="1"/>
          </p:cNvSpPr>
          <p:nvPr>
            <p:ph type="body" sz="quarter" idx="20" hasCustomPrompt="1"/>
          </p:nvPr>
        </p:nvSpPr>
        <p:spPr bwMode="gray">
          <a:xfrm>
            <a:off x="4475788" y="4406400"/>
            <a:ext cx="3240422" cy="1620000"/>
          </a:xfrm>
        </p:spPr>
        <p:txBody>
          <a:bodyPr/>
          <a:lstStyle>
            <a:lvl1pPr marL="0" indent="0" algn="l">
              <a:buNone/>
              <a:defRPr sz="1800"/>
            </a:lvl1pPr>
            <a:lvl2pPr marL="450000" indent="0">
              <a:buNone/>
              <a:defRPr/>
            </a:lvl2pPr>
          </a:lstStyle>
          <a:p>
            <a:pPr lvl="0"/>
            <a:r>
              <a:rPr lang="en-US" dirty="0"/>
              <a:t>Click to add text</a:t>
            </a:r>
          </a:p>
        </p:txBody>
      </p:sp>
      <p:sp>
        <p:nvSpPr>
          <p:cNvPr id="18" name="Text 3">
            <a:extLst>
              <a:ext uri="{FF2B5EF4-FFF2-40B4-BE49-F238E27FC236}">
                <a16:creationId xmlns:a16="http://schemas.microsoft.com/office/drawing/2014/main" id="{24C379D1-94EE-455B-B9D4-47F4C5A1532D}"/>
              </a:ext>
            </a:extLst>
          </p:cNvPr>
          <p:cNvSpPr>
            <a:spLocks noGrp="1"/>
          </p:cNvSpPr>
          <p:nvPr>
            <p:ph type="body" sz="quarter" idx="21" hasCustomPrompt="1"/>
          </p:nvPr>
        </p:nvSpPr>
        <p:spPr bwMode="gray">
          <a:xfrm>
            <a:off x="8076257" y="4406400"/>
            <a:ext cx="3240422" cy="1620000"/>
          </a:xfrm>
        </p:spPr>
        <p:txBody>
          <a:bodyPr/>
          <a:lstStyle>
            <a:lvl1pPr marL="0" indent="0" algn="l">
              <a:buNone/>
              <a:defRPr sz="1800"/>
            </a:lvl1pPr>
            <a:lvl2pPr marL="450000" indent="0">
              <a:buNone/>
              <a:defRPr/>
            </a:lvl2pPr>
          </a:lstStyle>
          <a:p>
            <a:pPr lvl="0"/>
            <a:r>
              <a:rPr lang="en-US" dirty="0"/>
              <a:t>Click to add text</a:t>
            </a:r>
          </a:p>
        </p:txBody>
      </p:sp>
      <p:sp>
        <p:nvSpPr>
          <p:cNvPr id="6" name="Title 5">
            <a:extLst>
              <a:ext uri="{FF2B5EF4-FFF2-40B4-BE49-F238E27FC236}">
                <a16:creationId xmlns:a16="http://schemas.microsoft.com/office/drawing/2014/main" id="{25CA62DF-1C08-40D9-938E-3B513A4758DE}"/>
              </a:ext>
            </a:extLst>
          </p:cNvPr>
          <p:cNvSpPr>
            <a:spLocks noGrp="1"/>
          </p:cNvSpPr>
          <p:nvPr>
            <p:ph type="title"/>
          </p:nvPr>
        </p:nvSpPr>
        <p:spPr/>
        <p:txBody>
          <a:bodyPr/>
          <a:lstStyle/>
          <a:p>
            <a:r>
              <a:rPr lang="en-US"/>
              <a:t>Click to edit Master title style</a:t>
            </a:r>
          </a:p>
        </p:txBody>
      </p:sp>
      <p:sp>
        <p:nvSpPr>
          <p:cNvPr id="20" name="Source">
            <a:extLst>
              <a:ext uri="{FF2B5EF4-FFF2-40B4-BE49-F238E27FC236}">
                <a16:creationId xmlns:a16="http://schemas.microsoft.com/office/drawing/2014/main" id="{FEC6118A-39DD-402A-A664-A2B0E97728A8}"/>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1" name="Subtitle 162">
            <a:extLst>
              <a:ext uri="{FF2B5EF4-FFF2-40B4-BE49-F238E27FC236}">
                <a16:creationId xmlns:a16="http://schemas.microsoft.com/office/drawing/2014/main" id="{D58B178D-6180-437D-B115-FE5B4E940899}"/>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5347711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Four Pictur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C6BB0388-73A9-4E82-BC2A-80A7711570E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1" name="Picture 1">
            <a:extLst>
              <a:ext uri="{FF2B5EF4-FFF2-40B4-BE49-F238E27FC236}">
                <a16:creationId xmlns:a16="http://schemas.microsoft.com/office/drawing/2014/main" id="{076BBC88-EE59-4A0C-8114-1A57A6F1452E}"/>
              </a:ext>
            </a:extLst>
          </p:cNvPr>
          <p:cNvSpPr>
            <a:spLocks noGrp="1" noChangeAspect="1"/>
          </p:cNvSpPr>
          <p:nvPr>
            <p:ph type="pic" sz="quarter" idx="19" hasCustomPrompt="1"/>
          </p:nvPr>
        </p:nvSpPr>
        <p:spPr bwMode="gray">
          <a:xfrm>
            <a:off x="875320"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6" name="Picture 2">
            <a:extLst>
              <a:ext uri="{FF2B5EF4-FFF2-40B4-BE49-F238E27FC236}">
                <a16:creationId xmlns:a16="http://schemas.microsoft.com/office/drawing/2014/main" id="{E0155104-48F4-49DF-AE6D-1833675D0EFD}"/>
              </a:ext>
            </a:extLst>
          </p:cNvPr>
          <p:cNvSpPr>
            <a:spLocks noGrp="1" noChangeAspect="1"/>
          </p:cNvSpPr>
          <p:nvPr>
            <p:ph type="pic" sz="quarter" idx="22" hasCustomPrompt="1"/>
          </p:nvPr>
        </p:nvSpPr>
        <p:spPr bwMode="gray">
          <a:xfrm>
            <a:off x="3575671"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21" name="Picture 3">
            <a:extLst>
              <a:ext uri="{FF2B5EF4-FFF2-40B4-BE49-F238E27FC236}">
                <a16:creationId xmlns:a16="http://schemas.microsoft.com/office/drawing/2014/main" id="{F444BF40-972E-42FE-B358-865E742401ED}"/>
              </a:ext>
            </a:extLst>
          </p:cNvPr>
          <p:cNvSpPr>
            <a:spLocks noGrp="1" noChangeAspect="1"/>
          </p:cNvSpPr>
          <p:nvPr>
            <p:ph type="pic" sz="quarter" idx="24" hasCustomPrompt="1"/>
          </p:nvPr>
        </p:nvSpPr>
        <p:spPr bwMode="gray">
          <a:xfrm>
            <a:off x="6276023"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23" name="Picture 4">
            <a:extLst>
              <a:ext uri="{FF2B5EF4-FFF2-40B4-BE49-F238E27FC236}">
                <a16:creationId xmlns:a16="http://schemas.microsoft.com/office/drawing/2014/main" id="{B1BAF121-97D3-4A42-9106-E8A15B66932D}"/>
              </a:ext>
            </a:extLst>
          </p:cNvPr>
          <p:cNvSpPr>
            <a:spLocks noGrp="1" noChangeAspect="1"/>
          </p:cNvSpPr>
          <p:nvPr>
            <p:ph type="pic" sz="quarter" idx="26" hasCustomPrompt="1"/>
          </p:nvPr>
        </p:nvSpPr>
        <p:spPr bwMode="gray">
          <a:xfrm>
            <a:off x="8976374"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3" name="Text 1">
            <a:extLst>
              <a:ext uri="{FF2B5EF4-FFF2-40B4-BE49-F238E27FC236}">
                <a16:creationId xmlns:a16="http://schemas.microsoft.com/office/drawing/2014/main" id="{430DF499-7BFE-4BBD-A0BE-D89C452DEC9A}"/>
              </a:ext>
            </a:extLst>
          </p:cNvPr>
          <p:cNvSpPr>
            <a:spLocks noGrp="1"/>
          </p:cNvSpPr>
          <p:nvPr>
            <p:ph type="body" sz="quarter" idx="21" hasCustomPrompt="1"/>
          </p:nvPr>
        </p:nvSpPr>
        <p:spPr bwMode="gray">
          <a:xfrm>
            <a:off x="875320"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20" name="Text 2">
            <a:extLst>
              <a:ext uri="{FF2B5EF4-FFF2-40B4-BE49-F238E27FC236}">
                <a16:creationId xmlns:a16="http://schemas.microsoft.com/office/drawing/2014/main" id="{71DF7585-A500-42E1-AA5E-0D5AB7B2F91A}"/>
              </a:ext>
            </a:extLst>
          </p:cNvPr>
          <p:cNvSpPr>
            <a:spLocks noGrp="1"/>
          </p:cNvSpPr>
          <p:nvPr>
            <p:ph type="body" sz="quarter" idx="23" hasCustomPrompt="1"/>
          </p:nvPr>
        </p:nvSpPr>
        <p:spPr bwMode="gray">
          <a:xfrm>
            <a:off x="3575671"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22" name="Text 3">
            <a:extLst>
              <a:ext uri="{FF2B5EF4-FFF2-40B4-BE49-F238E27FC236}">
                <a16:creationId xmlns:a16="http://schemas.microsoft.com/office/drawing/2014/main" id="{B3C64076-E695-45C5-AD2C-2494A28FE8E2}"/>
              </a:ext>
            </a:extLst>
          </p:cNvPr>
          <p:cNvSpPr>
            <a:spLocks noGrp="1"/>
          </p:cNvSpPr>
          <p:nvPr>
            <p:ph type="body" sz="quarter" idx="25" hasCustomPrompt="1"/>
          </p:nvPr>
        </p:nvSpPr>
        <p:spPr bwMode="gray">
          <a:xfrm>
            <a:off x="6276023"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24" name="Text 4">
            <a:extLst>
              <a:ext uri="{FF2B5EF4-FFF2-40B4-BE49-F238E27FC236}">
                <a16:creationId xmlns:a16="http://schemas.microsoft.com/office/drawing/2014/main" id="{5EAD866D-D2B4-4EA5-9599-5405A409C0EB}"/>
              </a:ext>
            </a:extLst>
          </p:cNvPr>
          <p:cNvSpPr>
            <a:spLocks noGrp="1"/>
          </p:cNvSpPr>
          <p:nvPr>
            <p:ph type="body" sz="quarter" idx="27" hasCustomPrompt="1"/>
          </p:nvPr>
        </p:nvSpPr>
        <p:spPr bwMode="gray">
          <a:xfrm>
            <a:off x="8976374"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6" name="Title 5">
            <a:extLst>
              <a:ext uri="{FF2B5EF4-FFF2-40B4-BE49-F238E27FC236}">
                <a16:creationId xmlns:a16="http://schemas.microsoft.com/office/drawing/2014/main" id="{42417A6C-2482-46FF-A3E0-1C637055A609}"/>
              </a:ext>
            </a:extLst>
          </p:cNvPr>
          <p:cNvSpPr>
            <a:spLocks noGrp="1"/>
          </p:cNvSpPr>
          <p:nvPr>
            <p:ph type="title"/>
          </p:nvPr>
        </p:nvSpPr>
        <p:spPr/>
        <p:txBody>
          <a:bodyPr/>
          <a:lstStyle/>
          <a:p>
            <a:r>
              <a:rPr lang="en-US"/>
              <a:t>Click to edit Master title style</a:t>
            </a:r>
          </a:p>
        </p:txBody>
      </p:sp>
      <p:sp>
        <p:nvSpPr>
          <p:cNvPr id="18" name="Source">
            <a:extLst>
              <a:ext uri="{FF2B5EF4-FFF2-40B4-BE49-F238E27FC236}">
                <a16:creationId xmlns:a16="http://schemas.microsoft.com/office/drawing/2014/main" id="{66777615-35FD-4FBD-BB4A-C716D90996E9}"/>
              </a:ext>
            </a:extLst>
          </p:cNvPr>
          <p:cNvSpPr>
            <a:spLocks noGrp="1"/>
          </p:cNvSpPr>
          <p:nvPr>
            <p:ph type="body" sz="quarter" idx="30"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9" name="Subtitle 162">
            <a:extLst>
              <a:ext uri="{FF2B5EF4-FFF2-40B4-BE49-F238E27FC236}">
                <a16:creationId xmlns:a16="http://schemas.microsoft.com/office/drawing/2014/main" id="{880FFAD1-77D6-4BDF-A0D9-5F3B96350124}"/>
              </a:ext>
            </a:extLst>
          </p:cNvPr>
          <p:cNvSpPr>
            <a:spLocks noGrp="1"/>
          </p:cNvSpPr>
          <p:nvPr>
            <p:ph type="subTitle" idx="31"/>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9014365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l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229595AD-907E-4997-A711-27B46CE067DC}"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3" name="Text 1">
            <a:extLst>
              <a:ext uri="{FF2B5EF4-FFF2-40B4-BE49-F238E27FC236}">
                <a16:creationId xmlns:a16="http://schemas.microsoft.com/office/drawing/2014/main" id="{ED12A15F-F01D-423E-8B42-5D0D85399C45}"/>
              </a:ext>
            </a:extLst>
          </p:cNvPr>
          <p:cNvSpPr>
            <a:spLocks noGrp="1" noChangeAspect="1"/>
          </p:cNvSpPr>
          <p:nvPr>
            <p:ph type="body" sz="quarter" idx="26" hasCustomPrompt="1"/>
          </p:nvPr>
        </p:nvSpPr>
        <p:spPr bwMode="ltGray">
          <a:xfrm>
            <a:off x="875320" y="1828801"/>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25" name="Text 2">
            <a:extLst>
              <a:ext uri="{FF2B5EF4-FFF2-40B4-BE49-F238E27FC236}">
                <a16:creationId xmlns:a16="http://schemas.microsoft.com/office/drawing/2014/main" id="{5DF3D99C-AE29-4A38-9124-4CC2D7636295}"/>
              </a:ext>
            </a:extLst>
          </p:cNvPr>
          <p:cNvSpPr>
            <a:spLocks noGrp="1" noChangeAspect="1"/>
          </p:cNvSpPr>
          <p:nvPr>
            <p:ph type="body" sz="quarter" idx="30" hasCustomPrompt="1"/>
          </p:nvPr>
        </p:nvSpPr>
        <p:spPr bwMode="gray">
          <a:xfrm>
            <a:off x="3575671" y="1841928"/>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chemeClr val="tx1"/>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15" name="Text 3">
            <a:extLst>
              <a:ext uri="{FF2B5EF4-FFF2-40B4-BE49-F238E27FC236}">
                <a16:creationId xmlns:a16="http://schemas.microsoft.com/office/drawing/2014/main" id="{716AC7A0-DC92-4A99-8B18-D864F4B32904}"/>
              </a:ext>
            </a:extLst>
          </p:cNvPr>
          <p:cNvSpPr>
            <a:spLocks noGrp="1" noChangeAspect="1"/>
          </p:cNvSpPr>
          <p:nvPr>
            <p:ph type="body" sz="quarter" idx="27" hasCustomPrompt="1"/>
          </p:nvPr>
        </p:nvSpPr>
        <p:spPr bwMode="ltGray">
          <a:xfrm>
            <a:off x="4925847" y="3709383"/>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23" name="Text 4">
            <a:extLst>
              <a:ext uri="{FF2B5EF4-FFF2-40B4-BE49-F238E27FC236}">
                <a16:creationId xmlns:a16="http://schemas.microsoft.com/office/drawing/2014/main" id="{3D89AAC0-DDCD-4CE6-8A09-80713FA86085}"/>
              </a:ext>
            </a:extLst>
          </p:cNvPr>
          <p:cNvSpPr>
            <a:spLocks noGrp="1" noChangeAspect="1"/>
          </p:cNvSpPr>
          <p:nvPr>
            <p:ph type="body" sz="quarter" idx="29" hasCustomPrompt="1"/>
          </p:nvPr>
        </p:nvSpPr>
        <p:spPr bwMode="gray">
          <a:xfrm>
            <a:off x="7626198" y="3709383"/>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chemeClr val="tx1"/>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18" name="Text 5">
            <a:extLst>
              <a:ext uri="{FF2B5EF4-FFF2-40B4-BE49-F238E27FC236}">
                <a16:creationId xmlns:a16="http://schemas.microsoft.com/office/drawing/2014/main" id="{64ACF988-879A-4EE4-B5A5-687AD37C1052}"/>
              </a:ext>
            </a:extLst>
          </p:cNvPr>
          <p:cNvSpPr>
            <a:spLocks noGrp="1" noChangeAspect="1"/>
          </p:cNvSpPr>
          <p:nvPr>
            <p:ph type="body" sz="quarter" idx="28" hasCustomPrompt="1"/>
          </p:nvPr>
        </p:nvSpPr>
        <p:spPr bwMode="ltGray">
          <a:xfrm>
            <a:off x="8976374" y="1844612"/>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9" name="Picture 1">
            <a:extLst>
              <a:ext uri="{FF2B5EF4-FFF2-40B4-BE49-F238E27FC236}">
                <a16:creationId xmlns:a16="http://schemas.microsoft.com/office/drawing/2014/main" id="{07A807DF-F499-4274-B78C-5F9FD69CA615}"/>
              </a:ext>
            </a:extLst>
          </p:cNvPr>
          <p:cNvSpPr>
            <a:spLocks noGrp="1" noChangeAspect="1"/>
          </p:cNvSpPr>
          <p:nvPr>
            <p:ph type="pic" sz="quarter" idx="19" hasCustomPrompt="1"/>
          </p:nvPr>
        </p:nvSpPr>
        <p:spPr bwMode="gray">
          <a:xfrm>
            <a:off x="2225496" y="3696256"/>
            <a:ext cx="2340305" cy="222535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6" name="Picture 2">
            <a:extLst>
              <a:ext uri="{FF2B5EF4-FFF2-40B4-BE49-F238E27FC236}">
                <a16:creationId xmlns:a16="http://schemas.microsoft.com/office/drawing/2014/main" id="{5D37FA2C-85FC-46BB-9CB4-C5CE121AD008}"/>
              </a:ext>
            </a:extLst>
          </p:cNvPr>
          <p:cNvSpPr>
            <a:spLocks noGrp="1" noChangeAspect="1"/>
          </p:cNvSpPr>
          <p:nvPr>
            <p:ph type="pic" sz="quarter" idx="23" hasCustomPrompt="1"/>
          </p:nvPr>
        </p:nvSpPr>
        <p:spPr bwMode="gray">
          <a:xfrm>
            <a:off x="6276023" y="1841928"/>
            <a:ext cx="2340305" cy="222535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20" name="Source">
            <a:extLst>
              <a:ext uri="{FF2B5EF4-FFF2-40B4-BE49-F238E27FC236}">
                <a16:creationId xmlns:a16="http://schemas.microsoft.com/office/drawing/2014/main" id="{84BF3BC2-1013-4254-9D54-64A5BE4AED2B}"/>
              </a:ext>
            </a:extLst>
          </p:cNvPr>
          <p:cNvSpPr>
            <a:spLocks noGrp="1"/>
          </p:cNvSpPr>
          <p:nvPr>
            <p:ph type="body" sz="quarter" idx="31"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6" name="Title 5">
            <a:extLst>
              <a:ext uri="{FF2B5EF4-FFF2-40B4-BE49-F238E27FC236}">
                <a16:creationId xmlns:a16="http://schemas.microsoft.com/office/drawing/2014/main" id="{1668B96E-F38C-4BF8-9FA3-EC9DD25F4963}"/>
              </a:ext>
            </a:extLst>
          </p:cNvPr>
          <p:cNvSpPr>
            <a:spLocks noGrp="1"/>
          </p:cNvSpPr>
          <p:nvPr>
            <p:ph type="title"/>
          </p:nvPr>
        </p:nvSpPr>
        <p:spPr/>
        <p:txBody>
          <a:bodyPr/>
          <a:lstStyle/>
          <a:p>
            <a:r>
              <a:rPr lang="en-US"/>
              <a:t>Click to edit Master title style</a:t>
            </a:r>
          </a:p>
        </p:txBody>
      </p:sp>
      <p:sp>
        <p:nvSpPr>
          <p:cNvPr id="19" name="Subtitle 162">
            <a:extLst>
              <a:ext uri="{FF2B5EF4-FFF2-40B4-BE49-F238E27FC236}">
                <a16:creationId xmlns:a16="http://schemas.microsoft.com/office/drawing/2014/main" id="{0C4E01ED-E455-4EE5-91AC-A046C36E7C11}"/>
              </a:ext>
            </a:extLst>
          </p:cNvPr>
          <p:cNvSpPr>
            <a:spLocks noGrp="1"/>
          </p:cNvSpPr>
          <p:nvPr>
            <p:ph type="subTitle" idx="32"/>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8836211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A0F26CD8-0A13-4333-8A37-5422456590F4}"/>
              </a:ext>
            </a:extLst>
          </p:cNvPr>
          <p:cNvCxnSpPr>
            <a:cxnSpLocks/>
          </p:cNvCxnSpPr>
          <p:nvPr/>
        </p:nvCxnSpPr>
        <p:spPr>
          <a:xfrm>
            <a:off x="1231973" y="3866583"/>
            <a:ext cx="8420466"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C1C6A158-AD58-4864-8199-334FE7F0D8D1}"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sp>
        <p:nvSpPr>
          <p:cNvPr id="10" name="Shape 1">
            <a:extLst>
              <a:ext uri="{FF2B5EF4-FFF2-40B4-BE49-F238E27FC236}">
                <a16:creationId xmlns:a16="http://schemas.microsoft.com/office/drawing/2014/main" id="{710FD292-C88D-4FF6-B5BF-5EC01544926F}"/>
              </a:ext>
            </a:extLst>
          </p:cNvPr>
          <p:cNvSpPr>
            <a:spLocks noGrp="1" noChangeAspect="1"/>
          </p:cNvSpPr>
          <p:nvPr>
            <p:ph type="body" sz="quarter" idx="15" hasCustomPrompt="1"/>
          </p:nvPr>
        </p:nvSpPr>
        <p:spPr bwMode="black">
          <a:xfrm>
            <a:off x="875320"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18" name="Text 1">
            <a:extLst>
              <a:ext uri="{FF2B5EF4-FFF2-40B4-BE49-F238E27FC236}">
                <a16:creationId xmlns:a16="http://schemas.microsoft.com/office/drawing/2014/main" id="{55FA8DF9-09EE-4B85-9E17-647EB551E5E4}"/>
              </a:ext>
            </a:extLst>
          </p:cNvPr>
          <p:cNvSpPr>
            <a:spLocks noGrp="1"/>
          </p:cNvSpPr>
          <p:nvPr>
            <p:ph type="body" sz="quarter" idx="19" hasCustomPrompt="1"/>
          </p:nvPr>
        </p:nvSpPr>
        <p:spPr bwMode="gray">
          <a:xfrm>
            <a:off x="1424282" y="1727200"/>
            <a:ext cx="2160281" cy="1260000"/>
          </a:xfrm>
        </p:spPr>
        <p:txBody>
          <a:bodyPr lIns="144000"/>
          <a:lstStyle>
            <a:lvl1pPr marL="0" indent="0" algn="l">
              <a:buNone/>
              <a:defRPr sz="1600"/>
            </a:lvl1pPr>
            <a:lvl2pPr marL="450000" indent="0">
              <a:buNone/>
              <a:defRPr/>
            </a:lvl2pPr>
          </a:lstStyle>
          <a:p>
            <a:pPr lvl="0"/>
            <a:r>
              <a:rPr lang="en-US" dirty="0"/>
              <a:t>Click to add text</a:t>
            </a:r>
          </a:p>
        </p:txBody>
      </p:sp>
      <p:sp>
        <p:nvSpPr>
          <p:cNvPr id="12" name="Shape 2">
            <a:extLst>
              <a:ext uri="{FF2B5EF4-FFF2-40B4-BE49-F238E27FC236}">
                <a16:creationId xmlns:a16="http://schemas.microsoft.com/office/drawing/2014/main" id="{E2AA9C62-0574-4461-8CDF-2BF7EEC1A1B6}"/>
              </a:ext>
            </a:extLst>
          </p:cNvPr>
          <p:cNvSpPr>
            <a:spLocks noGrp="1" noChangeAspect="1"/>
          </p:cNvSpPr>
          <p:nvPr>
            <p:ph type="body" sz="quarter" idx="16" hasCustomPrompt="1"/>
          </p:nvPr>
        </p:nvSpPr>
        <p:spPr bwMode="black">
          <a:xfrm>
            <a:off x="2808348"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0" name="Text 2">
            <a:extLst>
              <a:ext uri="{FF2B5EF4-FFF2-40B4-BE49-F238E27FC236}">
                <a16:creationId xmlns:a16="http://schemas.microsoft.com/office/drawing/2014/main" id="{852E4588-805C-4B0F-9D21-78B075C7C7B1}"/>
              </a:ext>
            </a:extLst>
          </p:cNvPr>
          <p:cNvSpPr>
            <a:spLocks noGrp="1"/>
          </p:cNvSpPr>
          <p:nvPr>
            <p:ph type="body" sz="quarter" idx="20" hasCustomPrompt="1"/>
          </p:nvPr>
        </p:nvSpPr>
        <p:spPr bwMode="gray">
          <a:xfrm>
            <a:off x="3357311" y="4769325"/>
            <a:ext cx="2160281" cy="1260000"/>
          </a:xfrm>
        </p:spPr>
        <p:txBody>
          <a:bodyPr lIns="144000" anchor="b" anchorCtr="0"/>
          <a:lstStyle>
            <a:lvl1pPr marL="0" indent="0" algn="l">
              <a:buNone/>
              <a:defRPr sz="1600"/>
            </a:lvl1pPr>
            <a:lvl2pPr marL="450000" indent="0">
              <a:buNone/>
              <a:defRPr/>
            </a:lvl2pPr>
          </a:lstStyle>
          <a:p>
            <a:pPr lvl="0"/>
            <a:r>
              <a:rPr lang="en-US" dirty="0"/>
              <a:t>Click to add text</a:t>
            </a:r>
          </a:p>
        </p:txBody>
      </p:sp>
      <p:sp>
        <p:nvSpPr>
          <p:cNvPr id="13" name="Shape 3">
            <a:extLst>
              <a:ext uri="{FF2B5EF4-FFF2-40B4-BE49-F238E27FC236}">
                <a16:creationId xmlns:a16="http://schemas.microsoft.com/office/drawing/2014/main" id="{FA5F7A36-12A6-4184-A8BB-A9ADDC67F04D}"/>
              </a:ext>
            </a:extLst>
          </p:cNvPr>
          <p:cNvSpPr>
            <a:spLocks noGrp="1" noChangeAspect="1"/>
          </p:cNvSpPr>
          <p:nvPr>
            <p:ph type="body" sz="quarter" idx="17" hasCustomPrompt="1"/>
          </p:nvPr>
        </p:nvSpPr>
        <p:spPr bwMode="black">
          <a:xfrm>
            <a:off x="4741377"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5" name="Text 3">
            <a:extLst>
              <a:ext uri="{FF2B5EF4-FFF2-40B4-BE49-F238E27FC236}">
                <a16:creationId xmlns:a16="http://schemas.microsoft.com/office/drawing/2014/main" id="{50C6CB80-3B11-452F-BE02-493EE77BD544}"/>
              </a:ext>
            </a:extLst>
          </p:cNvPr>
          <p:cNvSpPr>
            <a:spLocks noGrp="1"/>
          </p:cNvSpPr>
          <p:nvPr>
            <p:ph type="body" sz="quarter" idx="21" hasCustomPrompt="1"/>
          </p:nvPr>
        </p:nvSpPr>
        <p:spPr bwMode="gray">
          <a:xfrm>
            <a:off x="5290340" y="1727200"/>
            <a:ext cx="2160281" cy="1260000"/>
          </a:xfrm>
        </p:spPr>
        <p:txBody>
          <a:bodyPr lIns="144000"/>
          <a:lstStyle>
            <a:lvl1pPr marL="0" indent="0" algn="l">
              <a:buNone/>
              <a:defRPr sz="1600"/>
            </a:lvl1pPr>
            <a:lvl2pPr marL="450000" indent="0">
              <a:buNone/>
              <a:defRPr/>
            </a:lvl2pPr>
          </a:lstStyle>
          <a:p>
            <a:pPr lvl="0"/>
            <a:r>
              <a:rPr lang="en-US" dirty="0"/>
              <a:t>Click to add text</a:t>
            </a:r>
          </a:p>
        </p:txBody>
      </p:sp>
      <p:sp>
        <p:nvSpPr>
          <p:cNvPr id="14" name="Shape 4">
            <a:extLst>
              <a:ext uri="{FF2B5EF4-FFF2-40B4-BE49-F238E27FC236}">
                <a16:creationId xmlns:a16="http://schemas.microsoft.com/office/drawing/2014/main" id="{CC3E58C8-2773-43CB-A7D1-FCE2580E61D3}"/>
              </a:ext>
            </a:extLst>
          </p:cNvPr>
          <p:cNvSpPr>
            <a:spLocks noGrp="1" noChangeAspect="1"/>
          </p:cNvSpPr>
          <p:nvPr>
            <p:ph type="body" sz="quarter" idx="18" hasCustomPrompt="1"/>
          </p:nvPr>
        </p:nvSpPr>
        <p:spPr bwMode="black">
          <a:xfrm>
            <a:off x="6674405"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6" name="Text 4">
            <a:extLst>
              <a:ext uri="{FF2B5EF4-FFF2-40B4-BE49-F238E27FC236}">
                <a16:creationId xmlns:a16="http://schemas.microsoft.com/office/drawing/2014/main" id="{33AB2524-07CF-4E0F-AE8B-05C9E747E81D}"/>
              </a:ext>
            </a:extLst>
          </p:cNvPr>
          <p:cNvSpPr>
            <a:spLocks noGrp="1"/>
          </p:cNvSpPr>
          <p:nvPr>
            <p:ph type="body" sz="quarter" idx="22" hasCustomPrompt="1"/>
          </p:nvPr>
        </p:nvSpPr>
        <p:spPr bwMode="gray">
          <a:xfrm>
            <a:off x="7223368" y="4769325"/>
            <a:ext cx="2160281" cy="1260000"/>
          </a:xfrm>
        </p:spPr>
        <p:txBody>
          <a:bodyPr lIns="144000" anchor="b" anchorCtr="0"/>
          <a:lstStyle>
            <a:lvl1pPr marL="0" indent="0" algn="l">
              <a:buNone/>
              <a:defRPr sz="1600"/>
            </a:lvl1pPr>
            <a:lvl2pPr marL="450000" indent="0">
              <a:buNone/>
              <a:defRPr/>
            </a:lvl2pPr>
          </a:lstStyle>
          <a:p>
            <a:pPr lvl="0"/>
            <a:r>
              <a:rPr lang="en-US" dirty="0"/>
              <a:t>Click to add text</a:t>
            </a:r>
          </a:p>
        </p:txBody>
      </p:sp>
      <p:sp>
        <p:nvSpPr>
          <p:cNvPr id="30" name="Shape 5">
            <a:extLst>
              <a:ext uri="{FF2B5EF4-FFF2-40B4-BE49-F238E27FC236}">
                <a16:creationId xmlns:a16="http://schemas.microsoft.com/office/drawing/2014/main" id="{D137FAD3-4B1D-479F-9982-7F05B2954A74}"/>
              </a:ext>
            </a:extLst>
          </p:cNvPr>
          <p:cNvSpPr>
            <a:spLocks noGrp="1" noChangeAspect="1"/>
          </p:cNvSpPr>
          <p:nvPr>
            <p:ph type="body" sz="quarter" idx="24" hasCustomPrompt="1"/>
          </p:nvPr>
        </p:nvSpPr>
        <p:spPr bwMode="black">
          <a:xfrm>
            <a:off x="8607434"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8" name="Text 5">
            <a:extLst>
              <a:ext uri="{FF2B5EF4-FFF2-40B4-BE49-F238E27FC236}">
                <a16:creationId xmlns:a16="http://schemas.microsoft.com/office/drawing/2014/main" id="{9BED2168-71FC-4E04-BFC1-C343F94608EF}"/>
              </a:ext>
            </a:extLst>
          </p:cNvPr>
          <p:cNvSpPr>
            <a:spLocks noGrp="1"/>
          </p:cNvSpPr>
          <p:nvPr>
            <p:ph type="body" sz="quarter" idx="23" hasCustomPrompt="1"/>
          </p:nvPr>
        </p:nvSpPr>
        <p:spPr bwMode="gray">
          <a:xfrm>
            <a:off x="9156398" y="1727200"/>
            <a:ext cx="2160281" cy="1260000"/>
          </a:xfrm>
        </p:spPr>
        <p:txBody>
          <a:bodyPr lIns="144000"/>
          <a:lstStyle>
            <a:lvl1pPr marL="0" indent="0" algn="l">
              <a:buNone/>
              <a:defRPr sz="1600"/>
            </a:lvl1pPr>
            <a:lvl2pPr marL="450000" indent="0">
              <a:buNone/>
              <a:defRPr/>
            </a:lvl2pPr>
          </a:lstStyle>
          <a:p>
            <a:pPr lvl="0"/>
            <a:r>
              <a:rPr lang="en-US" dirty="0"/>
              <a:t>Click to add text</a:t>
            </a:r>
          </a:p>
        </p:txBody>
      </p:sp>
      <p:sp>
        <p:nvSpPr>
          <p:cNvPr id="21" name="Source">
            <a:extLst>
              <a:ext uri="{FF2B5EF4-FFF2-40B4-BE49-F238E27FC236}">
                <a16:creationId xmlns:a16="http://schemas.microsoft.com/office/drawing/2014/main" id="{93A218AA-ECE9-4988-BB75-A880DFB50C7A}"/>
              </a:ext>
            </a:extLst>
          </p:cNvPr>
          <p:cNvSpPr>
            <a:spLocks noGrp="1"/>
          </p:cNvSpPr>
          <p:nvPr>
            <p:ph type="body" sz="quarter" idx="27"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3" name="Subtitle 162">
            <a:extLst>
              <a:ext uri="{FF2B5EF4-FFF2-40B4-BE49-F238E27FC236}">
                <a16:creationId xmlns:a16="http://schemas.microsoft.com/office/drawing/2014/main" id="{826283CE-31EA-4D09-A95B-D84703446CF3}"/>
              </a:ext>
            </a:extLst>
          </p:cNvPr>
          <p:cNvSpPr>
            <a:spLocks noGrp="1"/>
          </p:cNvSpPr>
          <p:nvPr>
            <p:ph type="subTitle" idx="28"/>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240894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grpSp>
        <p:nvGrpSpPr>
          <p:cNvPr id="4" name="Points">
            <a:extLst>
              <a:ext uri="{FF2B5EF4-FFF2-40B4-BE49-F238E27FC236}">
                <a16:creationId xmlns:a16="http://schemas.microsoft.com/office/drawing/2014/main" id="{134A84DC-68C1-46D8-9D51-75C292ABC321}"/>
              </a:ext>
            </a:extLst>
          </p:cNvPr>
          <p:cNvGrpSpPr>
            <a:grpSpLocks noChangeAspect="1"/>
          </p:cNvGrpSpPr>
          <p:nvPr/>
        </p:nvGrpSpPr>
        <p:grpSpPr bwMode="black">
          <a:xfrm>
            <a:off x="7310814" y="260852"/>
            <a:ext cx="4767239" cy="6336299"/>
            <a:chOff x="7309863" y="424818"/>
            <a:chExt cx="4766618" cy="6336299"/>
          </a:xfrm>
          <a:solidFill>
            <a:srgbClr val="EB2814"/>
          </a:solidFill>
        </p:grpSpPr>
        <p:sp>
          <p:nvSpPr>
            <p:cNvPr id="154" name="Freihandform: Form 153">
              <a:extLst>
                <a:ext uri="{FF2B5EF4-FFF2-40B4-BE49-F238E27FC236}">
                  <a16:creationId xmlns:a16="http://schemas.microsoft.com/office/drawing/2014/main" id="{2D009FC0-C81E-4F43-9D53-0A9BCFC17886}"/>
                </a:ext>
              </a:extLst>
            </p:cNvPr>
            <p:cNvSpPr/>
            <p:nvPr/>
          </p:nvSpPr>
          <p:spPr bwMode="black">
            <a:xfrm>
              <a:off x="10454243"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55" name="Freihandform: Form 154">
              <a:extLst>
                <a:ext uri="{FF2B5EF4-FFF2-40B4-BE49-F238E27FC236}">
                  <a16:creationId xmlns:a16="http://schemas.microsoft.com/office/drawing/2014/main" id="{F37FB7B2-E5EC-48F4-BC39-02BAE07EEAD5}"/>
                </a:ext>
              </a:extLst>
            </p:cNvPr>
            <p:cNvSpPr/>
            <p:nvPr/>
          </p:nvSpPr>
          <p:spPr bwMode="black">
            <a:xfrm>
              <a:off x="10978233" y="42481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56" name="Freihandform: Form 155">
              <a:extLst>
                <a:ext uri="{FF2B5EF4-FFF2-40B4-BE49-F238E27FC236}">
                  <a16:creationId xmlns:a16="http://schemas.microsoft.com/office/drawing/2014/main" id="{6821AF5B-D68F-48FB-96AF-F1E9E9545EB8}"/>
                </a:ext>
              </a:extLst>
            </p:cNvPr>
            <p:cNvSpPr/>
            <p:nvPr/>
          </p:nvSpPr>
          <p:spPr bwMode="black">
            <a:xfrm>
              <a:off x="11502311" y="42481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57" name="Freihandform: Form 156">
              <a:extLst>
                <a:ext uri="{FF2B5EF4-FFF2-40B4-BE49-F238E27FC236}">
                  <a16:creationId xmlns:a16="http://schemas.microsoft.com/office/drawing/2014/main" id="{AEE5D725-4DF9-4DE4-90A9-F158F5994ED6}"/>
                </a:ext>
              </a:extLst>
            </p:cNvPr>
            <p:cNvSpPr/>
            <p:nvPr/>
          </p:nvSpPr>
          <p:spPr bwMode="black">
            <a:xfrm>
              <a:off x="12026389" y="42481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58" name="Freihandform: Form 157">
              <a:extLst>
                <a:ext uri="{FF2B5EF4-FFF2-40B4-BE49-F238E27FC236}">
                  <a16:creationId xmlns:a16="http://schemas.microsoft.com/office/drawing/2014/main" id="{C0880FF2-D63B-43F3-ADBD-1994FB47F7A9}"/>
                </a:ext>
              </a:extLst>
            </p:cNvPr>
            <p:cNvSpPr/>
            <p:nvPr/>
          </p:nvSpPr>
          <p:spPr bwMode="black">
            <a:xfrm>
              <a:off x="10454243"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59" name="Freihandform: Form 158">
              <a:extLst>
                <a:ext uri="{FF2B5EF4-FFF2-40B4-BE49-F238E27FC236}">
                  <a16:creationId xmlns:a16="http://schemas.microsoft.com/office/drawing/2014/main" id="{DB76E088-7992-477F-B764-CC94B1F7B955}"/>
                </a:ext>
              </a:extLst>
            </p:cNvPr>
            <p:cNvSpPr/>
            <p:nvPr/>
          </p:nvSpPr>
          <p:spPr bwMode="black">
            <a:xfrm>
              <a:off x="10978233" y="94889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60" name="Freihandform: Form 159">
              <a:extLst>
                <a:ext uri="{FF2B5EF4-FFF2-40B4-BE49-F238E27FC236}">
                  <a16:creationId xmlns:a16="http://schemas.microsoft.com/office/drawing/2014/main" id="{A0FEA6D9-0A67-424C-A000-16163C4ABE12}"/>
                </a:ext>
              </a:extLst>
            </p:cNvPr>
            <p:cNvSpPr/>
            <p:nvPr/>
          </p:nvSpPr>
          <p:spPr bwMode="black">
            <a:xfrm>
              <a:off x="11502311" y="94889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61" name="Freihandform: Form 160">
              <a:extLst>
                <a:ext uri="{FF2B5EF4-FFF2-40B4-BE49-F238E27FC236}">
                  <a16:creationId xmlns:a16="http://schemas.microsoft.com/office/drawing/2014/main" id="{6DF407F2-C43B-40B6-8541-EA0B96CC473D}"/>
                </a:ext>
              </a:extLst>
            </p:cNvPr>
            <p:cNvSpPr/>
            <p:nvPr/>
          </p:nvSpPr>
          <p:spPr bwMode="black">
            <a:xfrm>
              <a:off x="12026389" y="94889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grpSp>
          <p:nvGrpSpPr>
            <p:cNvPr id="162" name="Gruppieren 161">
              <a:extLst>
                <a:ext uri="{FF2B5EF4-FFF2-40B4-BE49-F238E27FC236}">
                  <a16:creationId xmlns:a16="http://schemas.microsoft.com/office/drawing/2014/main" id="{CBB1D4EF-CEAE-43D3-BFC6-EE3EBD3F3B8E}"/>
                </a:ext>
              </a:extLst>
            </p:cNvPr>
            <p:cNvGrpSpPr/>
            <p:nvPr/>
          </p:nvGrpSpPr>
          <p:grpSpPr bwMode="black">
            <a:xfrm>
              <a:off x="9930165" y="424818"/>
              <a:ext cx="50092" cy="1095695"/>
              <a:chOff x="2734234" y="424818"/>
              <a:chExt cx="50092" cy="1095695"/>
            </a:xfrm>
            <a:grpFill/>
          </p:grpSpPr>
          <p:sp>
            <p:nvSpPr>
              <p:cNvPr id="270" name="Freihandform: Form 269">
                <a:extLst>
                  <a:ext uri="{FF2B5EF4-FFF2-40B4-BE49-F238E27FC236}">
                    <a16:creationId xmlns:a16="http://schemas.microsoft.com/office/drawing/2014/main" id="{1F4E6EA2-1168-48C4-B47F-04FF8E10E42F}"/>
                  </a:ext>
                </a:extLst>
              </p:cNvPr>
              <p:cNvSpPr/>
              <p:nvPr/>
            </p:nvSpPr>
            <p:spPr bwMode="black">
              <a:xfrm>
                <a:off x="2734234"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1" name="Freihandform: Form 270">
                <a:extLst>
                  <a:ext uri="{FF2B5EF4-FFF2-40B4-BE49-F238E27FC236}">
                    <a16:creationId xmlns:a16="http://schemas.microsoft.com/office/drawing/2014/main" id="{D342FB83-C519-47BD-8050-A1AB9D4991F2}"/>
                  </a:ext>
                </a:extLst>
              </p:cNvPr>
              <p:cNvSpPr/>
              <p:nvPr/>
            </p:nvSpPr>
            <p:spPr bwMode="black">
              <a:xfrm>
                <a:off x="2734234"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2" name="Freihandform: Form 271">
                <a:extLst>
                  <a:ext uri="{FF2B5EF4-FFF2-40B4-BE49-F238E27FC236}">
                    <a16:creationId xmlns:a16="http://schemas.microsoft.com/office/drawing/2014/main" id="{F341A03A-1550-46DC-8242-B9706D559185}"/>
                  </a:ext>
                </a:extLst>
              </p:cNvPr>
              <p:cNvSpPr/>
              <p:nvPr/>
            </p:nvSpPr>
            <p:spPr bwMode="black">
              <a:xfrm>
                <a:off x="2734234"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163" name="Freihandform: Form 162">
              <a:extLst>
                <a:ext uri="{FF2B5EF4-FFF2-40B4-BE49-F238E27FC236}">
                  <a16:creationId xmlns:a16="http://schemas.microsoft.com/office/drawing/2014/main" id="{06376D57-F48C-484B-B7BA-738987611525}"/>
                </a:ext>
              </a:extLst>
            </p:cNvPr>
            <p:cNvSpPr/>
            <p:nvPr/>
          </p:nvSpPr>
          <p:spPr bwMode="black">
            <a:xfrm>
              <a:off x="10454243"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164" name="Freihandform: Form 163">
              <a:extLst>
                <a:ext uri="{FF2B5EF4-FFF2-40B4-BE49-F238E27FC236}">
                  <a16:creationId xmlns:a16="http://schemas.microsoft.com/office/drawing/2014/main" id="{F436FE90-550D-4BB5-B2D6-CAF172753836}"/>
                </a:ext>
              </a:extLst>
            </p:cNvPr>
            <p:cNvSpPr/>
            <p:nvPr/>
          </p:nvSpPr>
          <p:spPr bwMode="black">
            <a:xfrm>
              <a:off x="10978233" y="1472886"/>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165" name="Freihandform: Form 164">
              <a:extLst>
                <a:ext uri="{FF2B5EF4-FFF2-40B4-BE49-F238E27FC236}">
                  <a16:creationId xmlns:a16="http://schemas.microsoft.com/office/drawing/2014/main" id="{6492CE0E-BF5B-4B69-B33E-DDDE65CC8EE1}"/>
                </a:ext>
              </a:extLst>
            </p:cNvPr>
            <p:cNvSpPr/>
            <p:nvPr/>
          </p:nvSpPr>
          <p:spPr bwMode="black">
            <a:xfrm>
              <a:off x="11502311" y="1472886"/>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166" name="Freihandform: Form 165">
              <a:extLst>
                <a:ext uri="{FF2B5EF4-FFF2-40B4-BE49-F238E27FC236}">
                  <a16:creationId xmlns:a16="http://schemas.microsoft.com/office/drawing/2014/main" id="{C4963E0F-18C4-4B13-B991-8E4F3AFA5D1F}"/>
                </a:ext>
              </a:extLst>
            </p:cNvPr>
            <p:cNvSpPr/>
            <p:nvPr/>
          </p:nvSpPr>
          <p:spPr bwMode="black">
            <a:xfrm>
              <a:off x="12026389" y="1472886"/>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167" name="Freihandform: Form 166">
              <a:extLst>
                <a:ext uri="{FF2B5EF4-FFF2-40B4-BE49-F238E27FC236}">
                  <a16:creationId xmlns:a16="http://schemas.microsoft.com/office/drawing/2014/main" id="{AD648DF7-0F05-47A9-8E43-6D683F054270}"/>
                </a:ext>
              </a:extLst>
            </p:cNvPr>
            <p:cNvSpPr/>
            <p:nvPr/>
          </p:nvSpPr>
          <p:spPr bwMode="black">
            <a:xfrm>
              <a:off x="7309863"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68" name="Freihandform: Form 167">
              <a:extLst>
                <a:ext uri="{FF2B5EF4-FFF2-40B4-BE49-F238E27FC236}">
                  <a16:creationId xmlns:a16="http://schemas.microsoft.com/office/drawing/2014/main" id="{19A3E087-E46A-4D00-97B6-4D8CDD23E9C6}"/>
                </a:ext>
              </a:extLst>
            </p:cNvPr>
            <p:cNvSpPr/>
            <p:nvPr/>
          </p:nvSpPr>
          <p:spPr bwMode="black">
            <a:xfrm>
              <a:off x="7833941"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69" name="Freihandform: Form 168">
              <a:extLst>
                <a:ext uri="{FF2B5EF4-FFF2-40B4-BE49-F238E27FC236}">
                  <a16:creationId xmlns:a16="http://schemas.microsoft.com/office/drawing/2014/main" id="{EFD056FF-3875-43F3-A42A-2CEC632F183A}"/>
                </a:ext>
              </a:extLst>
            </p:cNvPr>
            <p:cNvSpPr/>
            <p:nvPr/>
          </p:nvSpPr>
          <p:spPr bwMode="black">
            <a:xfrm>
              <a:off x="8358019"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70" name="Freihandform: Form 169">
              <a:extLst>
                <a:ext uri="{FF2B5EF4-FFF2-40B4-BE49-F238E27FC236}">
                  <a16:creationId xmlns:a16="http://schemas.microsoft.com/office/drawing/2014/main" id="{2E73222B-B21D-48F0-AEA1-2D3D2823CC5D}"/>
                </a:ext>
              </a:extLst>
            </p:cNvPr>
            <p:cNvSpPr/>
            <p:nvPr/>
          </p:nvSpPr>
          <p:spPr bwMode="black">
            <a:xfrm>
              <a:off x="8882009" y="1996964"/>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1" name="Freihandform: Form 170">
              <a:extLst>
                <a:ext uri="{FF2B5EF4-FFF2-40B4-BE49-F238E27FC236}">
                  <a16:creationId xmlns:a16="http://schemas.microsoft.com/office/drawing/2014/main" id="{2A19E6DF-27D9-4C89-A64E-6B7358708102}"/>
                </a:ext>
              </a:extLst>
            </p:cNvPr>
            <p:cNvSpPr/>
            <p:nvPr/>
          </p:nvSpPr>
          <p:spPr bwMode="black">
            <a:xfrm>
              <a:off x="9406087"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2" name="Freihandform: Form 171">
              <a:extLst>
                <a:ext uri="{FF2B5EF4-FFF2-40B4-BE49-F238E27FC236}">
                  <a16:creationId xmlns:a16="http://schemas.microsoft.com/office/drawing/2014/main" id="{C4D52BE4-6F60-4F11-89E9-269EF969C09D}"/>
                </a:ext>
              </a:extLst>
            </p:cNvPr>
            <p:cNvSpPr/>
            <p:nvPr/>
          </p:nvSpPr>
          <p:spPr bwMode="black">
            <a:xfrm>
              <a:off x="9930165"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3" name="Freihandform: Form 172">
              <a:extLst>
                <a:ext uri="{FF2B5EF4-FFF2-40B4-BE49-F238E27FC236}">
                  <a16:creationId xmlns:a16="http://schemas.microsoft.com/office/drawing/2014/main" id="{BCD3238A-B61E-4547-8EF7-6BA2361128D0}"/>
                </a:ext>
              </a:extLst>
            </p:cNvPr>
            <p:cNvSpPr/>
            <p:nvPr/>
          </p:nvSpPr>
          <p:spPr bwMode="black">
            <a:xfrm>
              <a:off x="10454243"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74" name="Freihandform: Form 173">
              <a:extLst>
                <a:ext uri="{FF2B5EF4-FFF2-40B4-BE49-F238E27FC236}">
                  <a16:creationId xmlns:a16="http://schemas.microsoft.com/office/drawing/2014/main" id="{228D20A9-827D-48FF-BA6B-6C52E0194105}"/>
                </a:ext>
              </a:extLst>
            </p:cNvPr>
            <p:cNvSpPr/>
            <p:nvPr/>
          </p:nvSpPr>
          <p:spPr bwMode="black">
            <a:xfrm>
              <a:off x="10978233" y="1996964"/>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5" name="Freihandform: Form 174">
              <a:extLst>
                <a:ext uri="{FF2B5EF4-FFF2-40B4-BE49-F238E27FC236}">
                  <a16:creationId xmlns:a16="http://schemas.microsoft.com/office/drawing/2014/main" id="{076CFB25-3362-41F5-A230-9FBE9C03D1AA}"/>
                </a:ext>
              </a:extLst>
            </p:cNvPr>
            <p:cNvSpPr/>
            <p:nvPr/>
          </p:nvSpPr>
          <p:spPr bwMode="black">
            <a:xfrm>
              <a:off x="11502311" y="1996964"/>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6" name="Freihandform: Form 175">
              <a:extLst>
                <a:ext uri="{FF2B5EF4-FFF2-40B4-BE49-F238E27FC236}">
                  <a16:creationId xmlns:a16="http://schemas.microsoft.com/office/drawing/2014/main" id="{1E8B12A8-5D0F-46C7-B8A8-D5C430D3A892}"/>
                </a:ext>
              </a:extLst>
            </p:cNvPr>
            <p:cNvSpPr/>
            <p:nvPr/>
          </p:nvSpPr>
          <p:spPr bwMode="black">
            <a:xfrm>
              <a:off x="12026389"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77" name="Freihandform: Form 176">
              <a:extLst>
                <a:ext uri="{FF2B5EF4-FFF2-40B4-BE49-F238E27FC236}">
                  <a16:creationId xmlns:a16="http://schemas.microsoft.com/office/drawing/2014/main" id="{B31EB2DD-238A-4E0E-A4FD-83E15B1E7A04}"/>
                </a:ext>
              </a:extLst>
            </p:cNvPr>
            <p:cNvSpPr/>
            <p:nvPr/>
          </p:nvSpPr>
          <p:spPr bwMode="black">
            <a:xfrm>
              <a:off x="7309863"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78" name="Freihandform: Form 177">
              <a:extLst>
                <a:ext uri="{FF2B5EF4-FFF2-40B4-BE49-F238E27FC236}">
                  <a16:creationId xmlns:a16="http://schemas.microsoft.com/office/drawing/2014/main" id="{87396B82-82D3-43A1-A7BE-9807395DF18A}"/>
                </a:ext>
              </a:extLst>
            </p:cNvPr>
            <p:cNvSpPr/>
            <p:nvPr/>
          </p:nvSpPr>
          <p:spPr bwMode="black">
            <a:xfrm>
              <a:off x="7833941"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79" name="Freihandform: Form 178">
              <a:extLst>
                <a:ext uri="{FF2B5EF4-FFF2-40B4-BE49-F238E27FC236}">
                  <a16:creationId xmlns:a16="http://schemas.microsoft.com/office/drawing/2014/main" id="{EC606CD7-C657-4EB6-BDFA-6249C2473744}"/>
                </a:ext>
              </a:extLst>
            </p:cNvPr>
            <p:cNvSpPr/>
            <p:nvPr/>
          </p:nvSpPr>
          <p:spPr bwMode="black">
            <a:xfrm>
              <a:off x="8358019"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80" name="Freihandform: Form 179">
              <a:extLst>
                <a:ext uri="{FF2B5EF4-FFF2-40B4-BE49-F238E27FC236}">
                  <a16:creationId xmlns:a16="http://schemas.microsoft.com/office/drawing/2014/main" id="{8FE05BC8-13AB-40B6-9E1E-15FF5694FA88}"/>
                </a:ext>
              </a:extLst>
            </p:cNvPr>
            <p:cNvSpPr/>
            <p:nvPr/>
          </p:nvSpPr>
          <p:spPr bwMode="black">
            <a:xfrm>
              <a:off x="8882009" y="2521042"/>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1" name="Freihandform: Form 180">
              <a:extLst>
                <a:ext uri="{FF2B5EF4-FFF2-40B4-BE49-F238E27FC236}">
                  <a16:creationId xmlns:a16="http://schemas.microsoft.com/office/drawing/2014/main" id="{3AE56A87-D467-4ED0-8F15-81424BC31C8F}"/>
                </a:ext>
              </a:extLst>
            </p:cNvPr>
            <p:cNvSpPr/>
            <p:nvPr/>
          </p:nvSpPr>
          <p:spPr bwMode="black">
            <a:xfrm>
              <a:off x="9406087"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2" name="Freihandform: Form 181">
              <a:extLst>
                <a:ext uri="{FF2B5EF4-FFF2-40B4-BE49-F238E27FC236}">
                  <a16:creationId xmlns:a16="http://schemas.microsoft.com/office/drawing/2014/main" id="{EFE874AA-451A-46B8-B8DC-27F4098846DC}"/>
                </a:ext>
              </a:extLst>
            </p:cNvPr>
            <p:cNvSpPr/>
            <p:nvPr/>
          </p:nvSpPr>
          <p:spPr bwMode="black">
            <a:xfrm>
              <a:off x="9930165"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3" name="Freihandform: Form 182">
              <a:extLst>
                <a:ext uri="{FF2B5EF4-FFF2-40B4-BE49-F238E27FC236}">
                  <a16:creationId xmlns:a16="http://schemas.microsoft.com/office/drawing/2014/main" id="{A740A507-FDB5-45DF-B828-194F4C163C96}"/>
                </a:ext>
              </a:extLst>
            </p:cNvPr>
            <p:cNvSpPr/>
            <p:nvPr/>
          </p:nvSpPr>
          <p:spPr bwMode="black">
            <a:xfrm>
              <a:off x="10454243"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84" name="Freihandform: Form 183">
              <a:extLst>
                <a:ext uri="{FF2B5EF4-FFF2-40B4-BE49-F238E27FC236}">
                  <a16:creationId xmlns:a16="http://schemas.microsoft.com/office/drawing/2014/main" id="{0CD94070-8C98-4C5A-9CDD-2CEED87B7519}"/>
                </a:ext>
              </a:extLst>
            </p:cNvPr>
            <p:cNvSpPr/>
            <p:nvPr/>
          </p:nvSpPr>
          <p:spPr bwMode="black">
            <a:xfrm>
              <a:off x="10978233" y="2521042"/>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5" name="Freihandform: Form 184">
              <a:extLst>
                <a:ext uri="{FF2B5EF4-FFF2-40B4-BE49-F238E27FC236}">
                  <a16:creationId xmlns:a16="http://schemas.microsoft.com/office/drawing/2014/main" id="{8636FF83-A685-4F57-95EC-C9DA5E27AABD}"/>
                </a:ext>
              </a:extLst>
            </p:cNvPr>
            <p:cNvSpPr/>
            <p:nvPr/>
          </p:nvSpPr>
          <p:spPr bwMode="black">
            <a:xfrm>
              <a:off x="11502311" y="2521042"/>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6" name="Freihandform: Form 185">
              <a:extLst>
                <a:ext uri="{FF2B5EF4-FFF2-40B4-BE49-F238E27FC236}">
                  <a16:creationId xmlns:a16="http://schemas.microsoft.com/office/drawing/2014/main" id="{CFB6AB1F-513E-4C78-A0FA-1D312A91CA4A}"/>
                </a:ext>
              </a:extLst>
            </p:cNvPr>
            <p:cNvSpPr/>
            <p:nvPr/>
          </p:nvSpPr>
          <p:spPr bwMode="black">
            <a:xfrm>
              <a:off x="12026389"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87" name="Freihandform: Form 186">
              <a:extLst>
                <a:ext uri="{FF2B5EF4-FFF2-40B4-BE49-F238E27FC236}">
                  <a16:creationId xmlns:a16="http://schemas.microsoft.com/office/drawing/2014/main" id="{C0FA3F9E-8EFE-4B9E-9D7B-A4BBAF5DD5E1}"/>
                </a:ext>
              </a:extLst>
            </p:cNvPr>
            <p:cNvSpPr/>
            <p:nvPr/>
          </p:nvSpPr>
          <p:spPr bwMode="black">
            <a:xfrm>
              <a:off x="7309863"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88" name="Freihandform: Form 187">
              <a:extLst>
                <a:ext uri="{FF2B5EF4-FFF2-40B4-BE49-F238E27FC236}">
                  <a16:creationId xmlns:a16="http://schemas.microsoft.com/office/drawing/2014/main" id="{0E1A9766-B2F2-4AA3-A66A-144E47BA789F}"/>
                </a:ext>
              </a:extLst>
            </p:cNvPr>
            <p:cNvSpPr/>
            <p:nvPr/>
          </p:nvSpPr>
          <p:spPr bwMode="black">
            <a:xfrm>
              <a:off x="7833941"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89" name="Freihandform: Form 188">
              <a:extLst>
                <a:ext uri="{FF2B5EF4-FFF2-40B4-BE49-F238E27FC236}">
                  <a16:creationId xmlns:a16="http://schemas.microsoft.com/office/drawing/2014/main" id="{03C2A382-3E0F-4DF4-98CA-6C7B496645AD}"/>
                </a:ext>
              </a:extLst>
            </p:cNvPr>
            <p:cNvSpPr/>
            <p:nvPr/>
          </p:nvSpPr>
          <p:spPr bwMode="black">
            <a:xfrm>
              <a:off x="8358019"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0" name="Freihandform: Form 189">
              <a:extLst>
                <a:ext uri="{FF2B5EF4-FFF2-40B4-BE49-F238E27FC236}">
                  <a16:creationId xmlns:a16="http://schemas.microsoft.com/office/drawing/2014/main" id="{78F06262-84B6-435F-ABED-E7762F47CDD9}"/>
                </a:ext>
              </a:extLst>
            </p:cNvPr>
            <p:cNvSpPr/>
            <p:nvPr/>
          </p:nvSpPr>
          <p:spPr bwMode="black">
            <a:xfrm>
              <a:off x="8882009" y="304512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1" name="Freihandform: Form 190">
              <a:extLst>
                <a:ext uri="{FF2B5EF4-FFF2-40B4-BE49-F238E27FC236}">
                  <a16:creationId xmlns:a16="http://schemas.microsoft.com/office/drawing/2014/main" id="{0E09B75D-3D98-4B9F-BCB8-631424CDBCA2}"/>
                </a:ext>
              </a:extLst>
            </p:cNvPr>
            <p:cNvSpPr/>
            <p:nvPr/>
          </p:nvSpPr>
          <p:spPr bwMode="black">
            <a:xfrm>
              <a:off x="9406087"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2" name="Freihandform: Form 191">
              <a:extLst>
                <a:ext uri="{FF2B5EF4-FFF2-40B4-BE49-F238E27FC236}">
                  <a16:creationId xmlns:a16="http://schemas.microsoft.com/office/drawing/2014/main" id="{11FE66B4-366F-429E-923A-F02BC50E16AE}"/>
                </a:ext>
              </a:extLst>
            </p:cNvPr>
            <p:cNvSpPr/>
            <p:nvPr/>
          </p:nvSpPr>
          <p:spPr bwMode="black">
            <a:xfrm>
              <a:off x="9930165"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3" name="Freihandform: Form 192">
              <a:extLst>
                <a:ext uri="{FF2B5EF4-FFF2-40B4-BE49-F238E27FC236}">
                  <a16:creationId xmlns:a16="http://schemas.microsoft.com/office/drawing/2014/main" id="{31E650ED-9319-414D-BE68-59CC57835D05}"/>
                </a:ext>
              </a:extLst>
            </p:cNvPr>
            <p:cNvSpPr/>
            <p:nvPr/>
          </p:nvSpPr>
          <p:spPr bwMode="black">
            <a:xfrm>
              <a:off x="10454243"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C526A14E-FAEE-4098-A2CB-BB8B19EF03CD}"/>
                </a:ext>
              </a:extLst>
            </p:cNvPr>
            <p:cNvSpPr/>
            <p:nvPr/>
          </p:nvSpPr>
          <p:spPr bwMode="black">
            <a:xfrm>
              <a:off x="10978233" y="304512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F9104510-9343-49F4-8DAB-6765F301F878}"/>
                </a:ext>
              </a:extLst>
            </p:cNvPr>
            <p:cNvSpPr/>
            <p:nvPr/>
          </p:nvSpPr>
          <p:spPr bwMode="black">
            <a:xfrm>
              <a:off x="11502311" y="304512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DBCB96EA-8053-45DC-81D2-AE67F38156A8}"/>
                </a:ext>
              </a:extLst>
            </p:cNvPr>
            <p:cNvSpPr/>
            <p:nvPr/>
          </p:nvSpPr>
          <p:spPr bwMode="black">
            <a:xfrm>
              <a:off x="12026389"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5B76BC3E-906A-40FB-B157-A3A53F1E1160}"/>
                </a:ext>
              </a:extLst>
            </p:cNvPr>
            <p:cNvSpPr/>
            <p:nvPr/>
          </p:nvSpPr>
          <p:spPr bwMode="black">
            <a:xfrm>
              <a:off x="7309863"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058A1F2D-2EE0-40F5-A385-EDA9973C573A}"/>
                </a:ext>
              </a:extLst>
            </p:cNvPr>
            <p:cNvSpPr/>
            <p:nvPr/>
          </p:nvSpPr>
          <p:spPr bwMode="black">
            <a:xfrm>
              <a:off x="7833941"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15B89464-A127-43BF-A4F0-83D684E0B777}"/>
                </a:ext>
              </a:extLst>
            </p:cNvPr>
            <p:cNvSpPr/>
            <p:nvPr/>
          </p:nvSpPr>
          <p:spPr bwMode="black">
            <a:xfrm>
              <a:off x="8358019"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A546894F-5905-492B-9AA4-BC7B43A20713}"/>
                </a:ext>
              </a:extLst>
            </p:cNvPr>
            <p:cNvSpPr/>
            <p:nvPr/>
          </p:nvSpPr>
          <p:spPr bwMode="black">
            <a:xfrm>
              <a:off x="8882009" y="3569110"/>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7"/>
                  </a:lnTo>
                  <a:lnTo>
                    <a:pt x="32837"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96381585-7355-48A9-BC58-1EE74DB00710}"/>
                </a:ext>
              </a:extLst>
            </p:cNvPr>
            <p:cNvSpPr/>
            <p:nvPr/>
          </p:nvSpPr>
          <p:spPr bwMode="black">
            <a:xfrm>
              <a:off x="9406087"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131A0173-6E09-47DF-A4D3-3C5AC37D5259}"/>
                </a:ext>
              </a:extLst>
            </p:cNvPr>
            <p:cNvSpPr/>
            <p:nvPr/>
          </p:nvSpPr>
          <p:spPr bwMode="black">
            <a:xfrm>
              <a:off x="9930165"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D81C9902-6111-47A1-A18F-D7F298C9FA87}"/>
                </a:ext>
              </a:extLst>
            </p:cNvPr>
            <p:cNvSpPr/>
            <p:nvPr/>
          </p:nvSpPr>
          <p:spPr bwMode="black">
            <a:xfrm>
              <a:off x="10454243"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0DE305D1-3CD0-42FF-93CF-D07E62FEE5FE}"/>
                </a:ext>
              </a:extLst>
            </p:cNvPr>
            <p:cNvSpPr/>
            <p:nvPr/>
          </p:nvSpPr>
          <p:spPr bwMode="black">
            <a:xfrm>
              <a:off x="10978233" y="3569110"/>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01442F77-3AAF-429D-868F-D96807C91175}"/>
                </a:ext>
              </a:extLst>
            </p:cNvPr>
            <p:cNvSpPr/>
            <p:nvPr/>
          </p:nvSpPr>
          <p:spPr bwMode="black">
            <a:xfrm>
              <a:off x="11502311" y="3569110"/>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6" name="Freihandform: Form 205">
              <a:extLst>
                <a:ext uri="{FF2B5EF4-FFF2-40B4-BE49-F238E27FC236}">
                  <a16:creationId xmlns:a16="http://schemas.microsoft.com/office/drawing/2014/main" id="{3D79E013-4C7A-4E6F-A24D-E0D0B8850CC5}"/>
                </a:ext>
              </a:extLst>
            </p:cNvPr>
            <p:cNvSpPr/>
            <p:nvPr/>
          </p:nvSpPr>
          <p:spPr bwMode="black">
            <a:xfrm>
              <a:off x="12026389"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45DA25C9-A143-48EC-8A8B-4EC1D90E28A7}"/>
                </a:ext>
              </a:extLst>
            </p:cNvPr>
            <p:cNvSpPr/>
            <p:nvPr/>
          </p:nvSpPr>
          <p:spPr bwMode="black">
            <a:xfrm>
              <a:off x="7309863"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08" name="Freihandform: Form 207">
              <a:extLst>
                <a:ext uri="{FF2B5EF4-FFF2-40B4-BE49-F238E27FC236}">
                  <a16:creationId xmlns:a16="http://schemas.microsoft.com/office/drawing/2014/main" id="{C9099537-2DBC-4092-B132-31153B4DAD80}"/>
                </a:ext>
              </a:extLst>
            </p:cNvPr>
            <p:cNvSpPr/>
            <p:nvPr/>
          </p:nvSpPr>
          <p:spPr bwMode="black">
            <a:xfrm>
              <a:off x="7833941"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09" name="Freihandform: Form 208">
              <a:extLst>
                <a:ext uri="{FF2B5EF4-FFF2-40B4-BE49-F238E27FC236}">
                  <a16:creationId xmlns:a16="http://schemas.microsoft.com/office/drawing/2014/main" id="{F7E84F3C-0717-48B1-8115-841039677466}"/>
                </a:ext>
              </a:extLst>
            </p:cNvPr>
            <p:cNvSpPr/>
            <p:nvPr/>
          </p:nvSpPr>
          <p:spPr bwMode="black">
            <a:xfrm>
              <a:off x="8358019"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10" name="Freihandform: Form 209">
              <a:extLst>
                <a:ext uri="{FF2B5EF4-FFF2-40B4-BE49-F238E27FC236}">
                  <a16:creationId xmlns:a16="http://schemas.microsoft.com/office/drawing/2014/main" id="{EDA81BB1-EB4E-4665-B0EA-6A8C88CE5EC6}"/>
                </a:ext>
              </a:extLst>
            </p:cNvPr>
            <p:cNvSpPr/>
            <p:nvPr/>
          </p:nvSpPr>
          <p:spPr bwMode="black">
            <a:xfrm>
              <a:off x="8882009" y="4093188"/>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1" name="Freihandform: Form 210">
              <a:extLst>
                <a:ext uri="{FF2B5EF4-FFF2-40B4-BE49-F238E27FC236}">
                  <a16:creationId xmlns:a16="http://schemas.microsoft.com/office/drawing/2014/main" id="{CBF345B6-1BC2-4338-9AD0-050551343D89}"/>
                </a:ext>
              </a:extLst>
            </p:cNvPr>
            <p:cNvSpPr/>
            <p:nvPr/>
          </p:nvSpPr>
          <p:spPr bwMode="black">
            <a:xfrm>
              <a:off x="9406087"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2" name="Freihandform: Form 211">
              <a:extLst>
                <a:ext uri="{FF2B5EF4-FFF2-40B4-BE49-F238E27FC236}">
                  <a16:creationId xmlns:a16="http://schemas.microsoft.com/office/drawing/2014/main" id="{A7C0757D-C02E-4599-B11F-69BA696C1C3F}"/>
                </a:ext>
              </a:extLst>
            </p:cNvPr>
            <p:cNvSpPr/>
            <p:nvPr/>
          </p:nvSpPr>
          <p:spPr bwMode="black">
            <a:xfrm>
              <a:off x="9930165"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3" name="Freihandform: Form 212">
              <a:extLst>
                <a:ext uri="{FF2B5EF4-FFF2-40B4-BE49-F238E27FC236}">
                  <a16:creationId xmlns:a16="http://schemas.microsoft.com/office/drawing/2014/main" id="{454AA97C-D21D-44DB-8CEB-8635D58EFF3C}"/>
                </a:ext>
              </a:extLst>
            </p:cNvPr>
            <p:cNvSpPr/>
            <p:nvPr/>
          </p:nvSpPr>
          <p:spPr bwMode="black">
            <a:xfrm>
              <a:off x="10454243"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14" name="Freihandform: Form 213">
              <a:extLst>
                <a:ext uri="{FF2B5EF4-FFF2-40B4-BE49-F238E27FC236}">
                  <a16:creationId xmlns:a16="http://schemas.microsoft.com/office/drawing/2014/main" id="{61E94CA0-E840-4B54-8CF6-BF86F45D9FAB}"/>
                </a:ext>
              </a:extLst>
            </p:cNvPr>
            <p:cNvSpPr/>
            <p:nvPr/>
          </p:nvSpPr>
          <p:spPr bwMode="black">
            <a:xfrm>
              <a:off x="10978233" y="409318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5" name="Freihandform: Form 214">
              <a:extLst>
                <a:ext uri="{FF2B5EF4-FFF2-40B4-BE49-F238E27FC236}">
                  <a16:creationId xmlns:a16="http://schemas.microsoft.com/office/drawing/2014/main" id="{CC39E9E6-9DD7-495D-B5DA-D01C549AEC00}"/>
                </a:ext>
              </a:extLst>
            </p:cNvPr>
            <p:cNvSpPr/>
            <p:nvPr/>
          </p:nvSpPr>
          <p:spPr bwMode="black">
            <a:xfrm>
              <a:off x="11502311" y="409318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6" name="Freihandform: Form 215">
              <a:extLst>
                <a:ext uri="{FF2B5EF4-FFF2-40B4-BE49-F238E27FC236}">
                  <a16:creationId xmlns:a16="http://schemas.microsoft.com/office/drawing/2014/main" id="{DC6A6CDD-8967-4C5E-97FD-481B67C3C44C}"/>
                </a:ext>
              </a:extLst>
            </p:cNvPr>
            <p:cNvSpPr/>
            <p:nvPr/>
          </p:nvSpPr>
          <p:spPr bwMode="black">
            <a:xfrm>
              <a:off x="12026389"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17" name="Freihandform: Form 216">
              <a:extLst>
                <a:ext uri="{FF2B5EF4-FFF2-40B4-BE49-F238E27FC236}">
                  <a16:creationId xmlns:a16="http://schemas.microsoft.com/office/drawing/2014/main" id="{257FEF0E-F612-441F-AE0D-64E8F237B01F}"/>
                </a:ext>
              </a:extLst>
            </p:cNvPr>
            <p:cNvSpPr/>
            <p:nvPr/>
          </p:nvSpPr>
          <p:spPr bwMode="black">
            <a:xfrm>
              <a:off x="7309863"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18" name="Freihandform: Form 217">
              <a:extLst>
                <a:ext uri="{FF2B5EF4-FFF2-40B4-BE49-F238E27FC236}">
                  <a16:creationId xmlns:a16="http://schemas.microsoft.com/office/drawing/2014/main" id="{4FB8BA29-4FEA-43AC-A251-338270A9A888}"/>
                </a:ext>
              </a:extLst>
            </p:cNvPr>
            <p:cNvSpPr/>
            <p:nvPr/>
          </p:nvSpPr>
          <p:spPr bwMode="black">
            <a:xfrm>
              <a:off x="7833941"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19" name="Freihandform: Form 218">
              <a:extLst>
                <a:ext uri="{FF2B5EF4-FFF2-40B4-BE49-F238E27FC236}">
                  <a16:creationId xmlns:a16="http://schemas.microsoft.com/office/drawing/2014/main" id="{7914D57D-022D-4C01-B555-B25412C2059A}"/>
                </a:ext>
              </a:extLst>
            </p:cNvPr>
            <p:cNvSpPr/>
            <p:nvPr/>
          </p:nvSpPr>
          <p:spPr bwMode="black">
            <a:xfrm>
              <a:off x="8358019"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20" name="Freihandform: Form 219">
              <a:extLst>
                <a:ext uri="{FF2B5EF4-FFF2-40B4-BE49-F238E27FC236}">
                  <a16:creationId xmlns:a16="http://schemas.microsoft.com/office/drawing/2014/main" id="{CD76AAA9-E139-4632-B38D-C462D208880A}"/>
                </a:ext>
              </a:extLst>
            </p:cNvPr>
            <p:cNvSpPr/>
            <p:nvPr/>
          </p:nvSpPr>
          <p:spPr bwMode="black">
            <a:xfrm>
              <a:off x="8882009" y="4617266"/>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1" name="Freihandform: Form 220">
              <a:extLst>
                <a:ext uri="{FF2B5EF4-FFF2-40B4-BE49-F238E27FC236}">
                  <a16:creationId xmlns:a16="http://schemas.microsoft.com/office/drawing/2014/main" id="{508060A0-FCB8-4F85-AA24-1CFB5746AB80}"/>
                </a:ext>
              </a:extLst>
            </p:cNvPr>
            <p:cNvSpPr/>
            <p:nvPr/>
          </p:nvSpPr>
          <p:spPr bwMode="black">
            <a:xfrm>
              <a:off x="9406087"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2" name="Freihandform: Form 221">
              <a:extLst>
                <a:ext uri="{FF2B5EF4-FFF2-40B4-BE49-F238E27FC236}">
                  <a16:creationId xmlns:a16="http://schemas.microsoft.com/office/drawing/2014/main" id="{8F10E752-029F-4F96-8402-A019EAA46FA6}"/>
                </a:ext>
              </a:extLst>
            </p:cNvPr>
            <p:cNvSpPr/>
            <p:nvPr/>
          </p:nvSpPr>
          <p:spPr bwMode="black">
            <a:xfrm>
              <a:off x="9930165"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3" name="Freihandform: Form 222">
              <a:extLst>
                <a:ext uri="{FF2B5EF4-FFF2-40B4-BE49-F238E27FC236}">
                  <a16:creationId xmlns:a16="http://schemas.microsoft.com/office/drawing/2014/main" id="{0A0BDAF0-4544-4B68-8464-814E53742C5E}"/>
                </a:ext>
              </a:extLst>
            </p:cNvPr>
            <p:cNvSpPr/>
            <p:nvPr/>
          </p:nvSpPr>
          <p:spPr bwMode="black">
            <a:xfrm>
              <a:off x="10454243"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24" name="Freihandform: Form 223">
              <a:extLst>
                <a:ext uri="{FF2B5EF4-FFF2-40B4-BE49-F238E27FC236}">
                  <a16:creationId xmlns:a16="http://schemas.microsoft.com/office/drawing/2014/main" id="{E2D9F9CB-E393-4AA6-8094-A21037917188}"/>
                </a:ext>
              </a:extLst>
            </p:cNvPr>
            <p:cNvSpPr/>
            <p:nvPr/>
          </p:nvSpPr>
          <p:spPr bwMode="black">
            <a:xfrm>
              <a:off x="10978233" y="461726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5" name="Freihandform: Form 224">
              <a:extLst>
                <a:ext uri="{FF2B5EF4-FFF2-40B4-BE49-F238E27FC236}">
                  <a16:creationId xmlns:a16="http://schemas.microsoft.com/office/drawing/2014/main" id="{A1660C07-12BC-4BF4-B8AF-60BD5589AFD4}"/>
                </a:ext>
              </a:extLst>
            </p:cNvPr>
            <p:cNvSpPr/>
            <p:nvPr/>
          </p:nvSpPr>
          <p:spPr bwMode="black">
            <a:xfrm>
              <a:off x="11502311" y="461726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6" name="Freihandform: Form 225">
              <a:extLst>
                <a:ext uri="{FF2B5EF4-FFF2-40B4-BE49-F238E27FC236}">
                  <a16:creationId xmlns:a16="http://schemas.microsoft.com/office/drawing/2014/main" id="{5017077B-AD52-4268-960B-28D9CB9D13C6}"/>
                </a:ext>
              </a:extLst>
            </p:cNvPr>
            <p:cNvSpPr/>
            <p:nvPr/>
          </p:nvSpPr>
          <p:spPr bwMode="black">
            <a:xfrm>
              <a:off x="12026389"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27" name="Freihandform: Form 226">
              <a:extLst>
                <a:ext uri="{FF2B5EF4-FFF2-40B4-BE49-F238E27FC236}">
                  <a16:creationId xmlns:a16="http://schemas.microsoft.com/office/drawing/2014/main" id="{CBF6A63E-849A-4C33-886B-3C8B3AD55447}"/>
                </a:ext>
              </a:extLst>
            </p:cNvPr>
            <p:cNvSpPr/>
            <p:nvPr/>
          </p:nvSpPr>
          <p:spPr bwMode="black">
            <a:xfrm>
              <a:off x="7309863"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228" name="Freihandform: Form 227">
              <a:extLst>
                <a:ext uri="{FF2B5EF4-FFF2-40B4-BE49-F238E27FC236}">
                  <a16:creationId xmlns:a16="http://schemas.microsoft.com/office/drawing/2014/main" id="{C2E7920C-8C57-4EAC-AEDD-3B5DE118972B}"/>
                </a:ext>
              </a:extLst>
            </p:cNvPr>
            <p:cNvSpPr/>
            <p:nvPr/>
          </p:nvSpPr>
          <p:spPr bwMode="black">
            <a:xfrm>
              <a:off x="7833941"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29" name="Freihandform: Form 228">
              <a:extLst>
                <a:ext uri="{FF2B5EF4-FFF2-40B4-BE49-F238E27FC236}">
                  <a16:creationId xmlns:a16="http://schemas.microsoft.com/office/drawing/2014/main" id="{2E74ED3C-658C-4173-9212-8A4ED67BAC95}"/>
                </a:ext>
              </a:extLst>
            </p:cNvPr>
            <p:cNvSpPr/>
            <p:nvPr/>
          </p:nvSpPr>
          <p:spPr bwMode="black">
            <a:xfrm>
              <a:off x="8358019"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30" name="Freihandform: Form 229">
              <a:extLst>
                <a:ext uri="{FF2B5EF4-FFF2-40B4-BE49-F238E27FC236}">
                  <a16:creationId xmlns:a16="http://schemas.microsoft.com/office/drawing/2014/main" id="{393214EF-031F-4D19-8E43-1F53ACFF82E5}"/>
                </a:ext>
              </a:extLst>
            </p:cNvPr>
            <p:cNvSpPr/>
            <p:nvPr/>
          </p:nvSpPr>
          <p:spPr bwMode="black">
            <a:xfrm>
              <a:off x="8882009" y="5141344"/>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769"/>
                  </a:lnTo>
                  <a:lnTo>
                    <a:pt x="4842" y="38472"/>
                  </a:lnTo>
                  <a:lnTo>
                    <a:pt x="17343" y="47627"/>
                  </a:lnTo>
                  <a:lnTo>
                    <a:pt x="32837"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1" name="Freihandform: Form 230">
              <a:extLst>
                <a:ext uri="{FF2B5EF4-FFF2-40B4-BE49-F238E27FC236}">
                  <a16:creationId xmlns:a16="http://schemas.microsoft.com/office/drawing/2014/main" id="{5AEC4757-8A29-4B8B-B340-038C8CAE015A}"/>
                </a:ext>
              </a:extLst>
            </p:cNvPr>
            <p:cNvSpPr/>
            <p:nvPr/>
          </p:nvSpPr>
          <p:spPr bwMode="black">
            <a:xfrm>
              <a:off x="9406087"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2" name="Freihandform: Form 231">
              <a:extLst>
                <a:ext uri="{FF2B5EF4-FFF2-40B4-BE49-F238E27FC236}">
                  <a16:creationId xmlns:a16="http://schemas.microsoft.com/office/drawing/2014/main" id="{AD1F9FA1-9B71-44B4-AF49-F3B04D27D1E8}"/>
                </a:ext>
              </a:extLst>
            </p:cNvPr>
            <p:cNvSpPr/>
            <p:nvPr/>
          </p:nvSpPr>
          <p:spPr bwMode="black">
            <a:xfrm>
              <a:off x="9930165"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3" name="Freihandform: Form 232">
              <a:extLst>
                <a:ext uri="{FF2B5EF4-FFF2-40B4-BE49-F238E27FC236}">
                  <a16:creationId xmlns:a16="http://schemas.microsoft.com/office/drawing/2014/main" id="{CDA27EDA-F0C6-449B-BFB0-4CA4A8130B51}"/>
                </a:ext>
              </a:extLst>
            </p:cNvPr>
            <p:cNvSpPr/>
            <p:nvPr/>
          </p:nvSpPr>
          <p:spPr bwMode="black">
            <a:xfrm>
              <a:off x="10454243"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34" name="Freihandform: Form 233">
              <a:extLst>
                <a:ext uri="{FF2B5EF4-FFF2-40B4-BE49-F238E27FC236}">
                  <a16:creationId xmlns:a16="http://schemas.microsoft.com/office/drawing/2014/main" id="{48B1EF1A-5D47-40C5-8DBB-CB34968FF2B6}"/>
                </a:ext>
              </a:extLst>
            </p:cNvPr>
            <p:cNvSpPr/>
            <p:nvPr/>
          </p:nvSpPr>
          <p:spPr bwMode="black">
            <a:xfrm>
              <a:off x="10978233" y="5141344"/>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769"/>
                  </a:lnTo>
                  <a:lnTo>
                    <a:pt x="4842" y="38472"/>
                  </a:lnTo>
                  <a:lnTo>
                    <a:pt x="17343" y="47627"/>
                  </a:lnTo>
                  <a:lnTo>
                    <a:pt x="32838"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5" name="Freihandform: Form 234">
              <a:extLst>
                <a:ext uri="{FF2B5EF4-FFF2-40B4-BE49-F238E27FC236}">
                  <a16:creationId xmlns:a16="http://schemas.microsoft.com/office/drawing/2014/main" id="{EE53F300-3229-4946-AF62-7365838559EE}"/>
                </a:ext>
              </a:extLst>
            </p:cNvPr>
            <p:cNvSpPr/>
            <p:nvPr/>
          </p:nvSpPr>
          <p:spPr bwMode="black">
            <a:xfrm>
              <a:off x="11502311" y="5141344"/>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769"/>
                  </a:lnTo>
                  <a:lnTo>
                    <a:pt x="4754" y="38472"/>
                  </a:lnTo>
                  <a:lnTo>
                    <a:pt x="17343" y="47627"/>
                  </a:lnTo>
                  <a:lnTo>
                    <a:pt x="32838"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6" name="Freihandform: Form 235">
              <a:extLst>
                <a:ext uri="{FF2B5EF4-FFF2-40B4-BE49-F238E27FC236}">
                  <a16:creationId xmlns:a16="http://schemas.microsoft.com/office/drawing/2014/main" id="{E8729F64-D0BF-42C9-8890-E2C6901C44BB}"/>
                </a:ext>
              </a:extLst>
            </p:cNvPr>
            <p:cNvSpPr/>
            <p:nvPr/>
          </p:nvSpPr>
          <p:spPr bwMode="black">
            <a:xfrm>
              <a:off x="12026389"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237" name="Freihandform: Form 236">
              <a:extLst>
                <a:ext uri="{FF2B5EF4-FFF2-40B4-BE49-F238E27FC236}">
                  <a16:creationId xmlns:a16="http://schemas.microsoft.com/office/drawing/2014/main" id="{D28E3FE0-957D-4E9C-BB90-278734063ECF}"/>
                </a:ext>
              </a:extLst>
            </p:cNvPr>
            <p:cNvSpPr/>
            <p:nvPr/>
          </p:nvSpPr>
          <p:spPr bwMode="black">
            <a:xfrm>
              <a:off x="7309863"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238" name="Freihandform: Form 237">
              <a:extLst>
                <a:ext uri="{FF2B5EF4-FFF2-40B4-BE49-F238E27FC236}">
                  <a16:creationId xmlns:a16="http://schemas.microsoft.com/office/drawing/2014/main" id="{E5CA3EA2-669F-42EC-8D24-5F0AB3E84661}"/>
                </a:ext>
              </a:extLst>
            </p:cNvPr>
            <p:cNvSpPr/>
            <p:nvPr/>
          </p:nvSpPr>
          <p:spPr bwMode="black">
            <a:xfrm>
              <a:off x="7833941"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39" name="Freihandform: Form 238">
              <a:extLst>
                <a:ext uri="{FF2B5EF4-FFF2-40B4-BE49-F238E27FC236}">
                  <a16:creationId xmlns:a16="http://schemas.microsoft.com/office/drawing/2014/main" id="{B0FA465C-141A-4AEF-84FB-CA2856C7DE6B}"/>
                </a:ext>
              </a:extLst>
            </p:cNvPr>
            <p:cNvSpPr/>
            <p:nvPr/>
          </p:nvSpPr>
          <p:spPr bwMode="black">
            <a:xfrm>
              <a:off x="8358019"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40" name="Freihandform: Form 239">
              <a:extLst>
                <a:ext uri="{FF2B5EF4-FFF2-40B4-BE49-F238E27FC236}">
                  <a16:creationId xmlns:a16="http://schemas.microsoft.com/office/drawing/2014/main" id="{68AD0048-D300-447B-90AB-F850028D0DB7}"/>
                </a:ext>
              </a:extLst>
            </p:cNvPr>
            <p:cNvSpPr/>
            <p:nvPr/>
          </p:nvSpPr>
          <p:spPr bwMode="black">
            <a:xfrm>
              <a:off x="8882009" y="5665334"/>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8"/>
                  </a:lnTo>
                  <a:lnTo>
                    <a:pt x="32837"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1" name="Freihandform: Form 240">
              <a:extLst>
                <a:ext uri="{FF2B5EF4-FFF2-40B4-BE49-F238E27FC236}">
                  <a16:creationId xmlns:a16="http://schemas.microsoft.com/office/drawing/2014/main" id="{C1361573-DA9F-437D-BB85-CE91AE133C4C}"/>
                </a:ext>
              </a:extLst>
            </p:cNvPr>
            <p:cNvSpPr/>
            <p:nvPr/>
          </p:nvSpPr>
          <p:spPr bwMode="black">
            <a:xfrm>
              <a:off x="9406087"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2" name="Freihandform: Form 241">
              <a:extLst>
                <a:ext uri="{FF2B5EF4-FFF2-40B4-BE49-F238E27FC236}">
                  <a16:creationId xmlns:a16="http://schemas.microsoft.com/office/drawing/2014/main" id="{181A8F43-2E06-4A83-8E7B-A1ABFC7693F5}"/>
                </a:ext>
              </a:extLst>
            </p:cNvPr>
            <p:cNvSpPr/>
            <p:nvPr/>
          </p:nvSpPr>
          <p:spPr bwMode="black">
            <a:xfrm>
              <a:off x="9930165"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3" name="Freihandform: Form 242">
              <a:extLst>
                <a:ext uri="{FF2B5EF4-FFF2-40B4-BE49-F238E27FC236}">
                  <a16:creationId xmlns:a16="http://schemas.microsoft.com/office/drawing/2014/main" id="{A4E66BE7-9918-465E-AA5C-882FCE1CCD95}"/>
                </a:ext>
              </a:extLst>
            </p:cNvPr>
            <p:cNvSpPr/>
            <p:nvPr/>
          </p:nvSpPr>
          <p:spPr bwMode="black">
            <a:xfrm>
              <a:off x="10454243"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44" name="Freihandform: Form 243">
              <a:extLst>
                <a:ext uri="{FF2B5EF4-FFF2-40B4-BE49-F238E27FC236}">
                  <a16:creationId xmlns:a16="http://schemas.microsoft.com/office/drawing/2014/main" id="{0C09C156-E946-49EF-9AC4-162EFA5ACBE6}"/>
                </a:ext>
              </a:extLst>
            </p:cNvPr>
            <p:cNvSpPr/>
            <p:nvPr/>
          </p:nvSpPr>
          <p:spPr bwMode="black">
            <a:xfrm>
              <a:off x="10978233" y="5665334"/>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8"/>
                  </a:lnTo>
                  <a:lnTo>
                    <a:pt x="32838"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5" name="Freihandform: Form 244">
              <a:extLst>
                <a:ext uri="{FF2B5EF4-FFF2-40B4-BE49-F238E27FC236}">
                  <a16:creationId xmlns:a16="http://schemas.microsoft.com/office/drawing/2014/main" id="{E598651E-699B-4F91-B660-7EBB81413A70}"/>
                </a:ext>
              </a:extLst>
            </p:cNvPr>
            <p:cNvSpPr/>
            <p:nvPr/>
          </p:nvSpPr>
          <p:spPr bwMode="black">
            <a:xfrm>
              <a:off x="11502311" y="5665334"/>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8"/>
                  </a:lnTo>
                  <a:lnTo>
                    <a:pt x="32838"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6" name="Freihandform: Form 245">
              <a:extLst>
                <a:ext uri="{FF2B5EF4-FFF2-40B4-BE49-F238E27FC236}">
                  <a16:creationId xmlns:a16="http://schemas.microsoft.com/office/drawing/2014/main" id="{201F901B-0E6A-40D6-8120-8D295DA9E985}"/>
                </a:ext>
              </a:extLst>
            </p:cNvPr>
            <p:cNvSpPr/>
            <p:nvPr/>
          </p:nvSpPr>
          <p:spPr bwMode="black">
            <a:xfrm>
              <a:off x="12026389"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247" name="Freihandform: Form 246">
              <a:extLst>
                <a:ext uri="{FF2B5EF4-FFF2-40B4-BE49-F238E27FC236}">
                  <a16:creationId xmlns:a16="http://schemas.microsoft.com/office/drawing/2014/main" id="{082414A9-810C-4E71-8E01-CEEEABC98F23}"/>
                </a:ext>
              </a:extLst>
            </p:cNvPr>
            <p:cNvSpPr/>
            <p:nvPr/>
          </p:nvSpPr>
          <p:spPr bwMode="black">
            <a:xfrm>
              <a:off x="7309863"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248" name="Freihandform: Form 247">
              <a:extLst>
                <a:ext uri="{FF2B5EF4-FFF2-40B4-BE49-F238E27FC236}">
                  <a16:creationId xmlns:a16="http://schemas.microsoft.com/office/drawing/2014/main" id="{365EA21B-F591-46EA-A9BA-257A0ED96C24}"/>
                </a:ext>
              </a:extLst>
            </p:cNvPr>
            <p:cNvSpPr/>
            <p:nvPr/>
          </p:nvSpPr>
          <p:spPr bwMode="black">
            <a:xfrm>
              <a:off x="7833941"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49" name="Freihandform: Form 248">
              <a:extLst>
                <a:ext uri="{FF2B5EF4-FFF2-40B4-BE49-F238E27FC236}">
                  <a16:creationId xmlns:a16="http://schemas.microsoft.com/office/drawing/2014/main" id="{B17F61FB-B724-415A-928B-BF141898D1BA}"/>
                </a:ext>
              </a:extLst>
            </p:cNvPr>
            <p:cNvSpPr/>
            <p:nvPr/>
          </p:nvSpPr>
          <p:spPr bwMode="black">
            <a:xfrm>
              <a:off x="8358019"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50" name="Freihandform: Form 249">
              <a:extLst>
                <a:ext uri="{FF2B5EF4-FFF2-40B4-BE49-F238E27FC236}">
                  <a16:creationId xmlns:a16="http://schemas.microsoft.com/office/drawing/2014/main" id="{9DDDEC66-C5C5-4EE1-8A9C-A04082920348}"/>
                </a:ext>
              </a:extLst>
            </p:cNvPr>
            <p:cNvSpPr/>
            <p:nvPr/>
          </p:nvSpPr>
          <p:spPr bwMode="black">
            <a:xfrm>
              <a:off x="8882009" y="6189412"/>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1" name="Freihandform: Form 250">
              <a:extLst>
                <a:ext uri="{FF2B5EF4-FFF2-40B4-BE49-F238E27FC236}">
                  <a16:creationId xmlns:a16="http://schemas.microsoft.com/office/drawing/2014/main" id="{53DAA520-F4CB-43C9-A2F5-C853D1881C8E}"/>
                </a:ext>
              </a:extLst>
            </p:cNvPr>
            <p:cNvSpPr/>
            <p:nvPr/>
          </p:nvSpPr>
          <p:spPr bwMode="black">
            <a:xfrm>
              <a:off x="9406087"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2" name="Freihandform: Form 251">
              <a:extLst>
                <a:ext uri="{FF2B5EF4-FFF2-40B4-BE49-F238E27FC236}">
                  <a16:creationId xmlns:a16="http://schemas.microsoft.com/office/drawing/2014/main" id="{F32ADCB0-1B2A-4E8F-8D82-93D9F6062EEA}"/>
                </a:ext>
              </a:extLst>
            </p:cNvPr>
            <p:cNvSpPr/>
            <p:nvPr/>
          </p:nvSpPr>
          <p:spPr bwMode="black">
            <a:xfrm>
              <a:off x="9930165"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3" name="Freihandform: Form 252">
              <a:extLst>
                <a:ext uri="{FF2B5EF4-FFF2-40B4-BE49-F238E27FC236}">
                  <a16:creationId xmlns:a16="http://schemas.microsoft.com/office/drawing/2014/main" id="{175E9499-9FBE-4071-98ED-CD5784D8F030}"/>
                </a:ext>
              </a:extLst>
            </p:cNvPr>
            <p:cNvSpPr/>
            <p:nvPr/>
          </p:nvSpPr>
          <p:spPr bwMode="black">
            <a:xfrm>
              <a:off x="10454243"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54" name="Freihandform: Form 253">
              <a:extLst>
                <a:ext uri="{FF2B5EF4-FFF2-40B4-BE49-F238E27FC236}">
                  <a16:creationId xmlns:a16="http://schemas.microsoft.com/office/drawing/2014/main" id="{253ABA08-5F64-49BD-B9E8-556E27DB7C32}"/>
                </a:ext>
              </a:extLst>
            </p:cNvPr>
            <p:cNvSpPr/>
            <p:nvPr/>
          </p:nvSpPr>
          <p:spPr bwMode="black">
            <a:xfrm>
              <a:off x="10978233" y="6189412"/>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5" name="Freihandform: Form 254">
              <a:extLst>
                <a:ext uri="{FF2B5EF4-FFF2-40B4-BE49-F238E27FC236}">
                  <a16:creationId xmlns:a16="http://schemas.microsoft.com/office/drawing/2014/main" id="{C08B59BB-2755-408A-83F4-072960646FC4}"/>
                </a:ext>
              </a:extLst>
            </p:cNvPr>
            <p:cNvSpPr/>
            <p:nvPr/>
          </p:nvSpPr>
          <p:spPr bwMode="black">
            <a:xfrm>
              <a:off x="11502311" y="6189412"/>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6" name="Freihandform: Form 255">
              <a:extLst>
                <a:ext uri="{FF2B5EF4-FFF2-40B4-BE49-F238E27FC236}">
                  <a16:creationId xmlns:a16="http://schemas.microsoft.com/office/drawing/2014/main" id="{FBA5043D-D1F3-49FD-842F-1667570495FB}"/>
                </a:ext>
              </a:extLst>
            </p:cNvPr>
            <p:cNvSpPr/>
            <p:nvPr/>
          </p:nvSpPr>
          <p:spPr bwMode="black">
            <a:xfrm>
              <a:off x="12026389"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grpSp>
          <p:nvGrpSpPr>
            <p:cNvPr id="3" name="Gruppieren 2">
              <a:extLst>
                <a:ext uri="{FF2B5EF4-FFF2-40B4-BE49-F238E27FC236}">
                  <a16:creationId xmlns:a16="http://schemas.microsoft.com/office/drawing/2014/main" id="{099073FA-3DB8-499F-9E4F-E6831BD061EC}"/>
                </a:ext>
              </a:extLst>
            </p:cNvPr>
            <p:cNvGrpSpPr/>
            <p:nvPr/>
          </p:nvGrpSpPr>
          <p:grpSpPr bwMode="black">
            <a:xfrm>
              <a:off x="7309863" y="6713490"/>
              <a:ext cx="4766618" cy="47627"/>
              <a:chOff x="7309863" y="6713490"/>
              <a:chExt cx="4766618" cy="47627"/>
            </a:xfrm>
            <a:grpFill/>
          </p:grpSpPr>
          <p:sp>
            <p:nvSpPr>
              <p:cNvPr id="257" name="Freihandform: Form 256">
                <a:extLst>
                  <a:ext uri="{FF2B5EF4-FFF2-40B4-BE49-F238E27FC236}">
                    <a16:creationId xmlns:a16="http://schemas.microsoft.com/office/drawing/2014/main" id="{40F371FA-1D10-481B-8E4F-AD8BBCF600B7}"/>
                  </a:ext>
                </a:extLst>
              </p:cNvPr>
              <p:cNvSpPr/>
              <p:nvPr/>
            </p:nvSpPr>
            <p:spPr bwMode="black">
              <a:xfrm>
                <a:off x="7309863"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58" name="Freihandform: Form 257">
                <a:extLst>
                  <a:ext uri="{FF2B5EF4-FFF2-40B4-BE49-F238E27FC236}">
                    <a16:creationId xmlns:a16="http://schemas.microsoft.com/office/drawing/2014/main" id="{979D3ACE-FEB8-44F4-92C5-4F3E15BE9F56}"/>
                  </a:ext>
                </a:extLst>
              </p:cNvPr>
              <p:cNvSpPr/>
              <p:nvPr/>
            </p:nvSpPr>
            <p:spPr bwMode="black">
              <a:xfrm>
                <a:off x="7833941"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59" name="Freihandform: Form 258">
                <a:extLst>
                  <a:ext uri="{FF2B5EF4-FFF2-40B4-BE49-F238E27FC236}">
                    <a16:creationId xmlns:a16="http://schemas.microsoft.com/office/drawing/2014/main" id="{EFBA08AD-638B-4C7B-9947-1CAB2F950F59}"/>
                  </a:ext>
                </a:extLst>
              </p:cNvPr>
              <p:cNvSpPr/>
              <p:nvPr/>
            </p:nvSpPr>
            <p:spPr bwMode="black">
              <a:xfrm>
                <a:off x="8358019"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0" name="Freihandform: Form 259">
                <a:extLst>
                  <a:ext uri="{FF2B5EF4-FFF2-40B4-BE49-F238E27FC236}">
                    <a16:creationId xmlns:a16="http://schemas.microsoft.com/office/drawing/2014/main" id="{46A43AD8-46F4-4A66-9D51-F610DD4542B5}"/>
                  </a:ext>
                </a:extLst>
              </p:cNvPr>
              <p:cNvSpPr/>
              <p:nvPr/>
            </p:nvSpPr>
            <p:spPr bwMode="black">
              <a:xfrm>
                <a:off x="8882009" y="671349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8"/>
                    </a:lnTo>
                    <a:lnTo>
                      <a:pt x="32837"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1" name="Freihandform: Form 260">
                <a:extLst>
                  <a:ext uri="{FF2B5EF4-FFF2-40B4-BE49-F238E27FC236}">
                    <a16:creationId xmlns:a16="http://schemas.microsoft.com/office/drawing/2014/main" id="{8705B5D9-2280-4FAD-AD86-45DDBFE0C2E0}"/>
                  </a:ext>
                </a:extLst>
              </p:cNvPr>
              <p:cNvSpPr/>
              <p:nvPr/>
            </p:nvSpPr>
            <p:spPr bwMode="black">
              <a:xfrm>
                <a:off x="9406087"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2" name="Freihandform: Form 261">
                <a:extLst>
                  <a:ext uri="{FF2B5EF4-FFF2-40B4-BE49-F238E27FC236}">
                    <a16:creationId xmlns:a16="http://schemas.microsoft.com/office/drawing/2014/main" id="{845A9A68-99AB-493C-8E3D-B2DDCE2C0C91}"/>
                  </a:ext>
                </a:extLst>
              </p:cNvPr>
              <p:cNvSpPr/>
              <p:nvPr/>
            </p:nvSpPr>
            <p:spPr bwMode="black">
              <a:xfrm>
                <a:off x="9930165"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3" name="Freihandform: Form 262">
                <a:extLst>
                  <a:ext uri="{FF2B5EF4-FFF2-40B4-BE49-F238E27FC236}">
                    <a16:creationId xmlns:a16="http://schemas.microsoft.com/office/drawing/2014/main" id="{5894DC0E-DD81-49EE-8B8D-306656B458AF}"/>
                  </a:ext>
                </a:extLst>
              </p:cNvPr>
              <p:cNvSpPr/>
              <p:nvPr/>
            </p:nvSpPr>
            <p:spPr bwMode="black">
              <a:xfrm>
                <a:off x="10454243"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4" name="Freihandform: Form 263">
                <a:extLst>
                  <a:ext uri="{FF2B5EF4-FFF2-40B4-BE49-F238E27FC236}">
                    <a16:creationId xmlns:a16="http://schemas.microsoft.com/office/drawing/2014/main" id="{FC6DD5FF-4576-4EF3-83FB-47B1F759FAC5}"/>
                  </a:ext>
                </a:extLst>
              </p:cNvPr>
              <p:cNvSpPr/>
              <p:nvPr/>
            </p:nvSpPr>
            <p:spPr bwMode="black">
              <a:xfrm>
                <a:off x="10978233" y="671349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8"/>
                    </a:lnTo>
                    <a:lnTo>
                      <a:pt x="32838"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5" name="Freihandform: Form 264">
                <a:extLst>
                  <a:ext uri="{FF2B5EF4-FFF2-40B4-BE49-F238E27FC236}">
                    <a16:creationId xmlns:a16="http://schemas.microsoft.com/office/drawing/2014/main" id="{84110BDE-4B28-4775-8830-263CFFCE462D}"/>
                  </a:ext>
                </a:extLst>
              </p:cNvPr>
              <p:cNvSpPr/>
              <p:nvPr/>
            </p:nvSpPr>
            <p:spPr bwMode="black">
              <a:xfrm>
                <a:off x="11502311" y="671349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8"/>
                    </a:lnTo>
                    <a:lnTo>
                      <a:pt x="32838"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6" name="Freihandform: Form 265">
                <a:extLst>
                  <a:ext uri="{FF2B5EF4-FFF2-40B4-BE49-F238E27FC236}">
                    <a16:creationId xmlns:a16="http://schemas.microsoft.com/office/drawing/2014/main" id="{44E32329-5108-447F-83B8-D71A56F004D5}"/>
                  </a:ext>
                </a:extLst>
              </p:cNvPr>
              <p:cNvSpPr/>
              <p:nvPr/>
            </p:nvSpPr>
            <p:spPr bwMode="black">
              <a:xfrm>
                <a:off x="12026389"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grpSp>
        <p:grpSp>
          <p:nvGrpSpPr>
            <p:cNvPr id="2" name="Gruppieren 1">
              <a:extLst>
                <a:ext uri="{FF2B5EF4-FFF2-40B4-BE49-F238E27FC236}">
                  <a16:creationId xmlns:a16="http://schemas.microsoft.com/office/drawing/2014/main" id="{6192ED30-31E5-436E-AF79-DDA125B93C04}"/>
                </a:ext>
              </a:extLst>
            </p:cNvPr>
            <p:cNvGrpSpPr/>
            <p:nvPr/>
          </p:nvGrpSpPr>
          <p:grpSpPr bwMode="black">
            <a:xfrm>
              <a:off x="9406087" y="424818"/>
              <a:ext cx="50092" cy="1095695"/>
              <a:chOff x="9406087" y="424818"/>
              <a:chExt cx="50092" cy="1095695"/>
            </a:xfrm>
            <a:grpFill/>
          </p:grpSpPr>
          <p:sp>
            <p:nvSpPr>
              <p:cNvPr id="267" name="Freihandform: Form 266">
                <a:extLst>
                  <a:ext uri="{FF2B5EF4-FFF2-40B4-BE49-F238E27FC236}">
                    <a16:creationId xmlns:a16="http://schemas.microsoft.com/office/drawing/2014/main" id="{B8255543-43CF-4E8E-935C-BFCACE982C1D}"/>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8" name="Freihandform: Form 267">
                <a:extLst>
                  <a:ext uri="{FF2B5EF4-FFF2-40B4-BE49-F238E27FC236}">
                    <a16:creationId xmlns:a16="http://schemas.microsoft.com/office/drawing/2014/main" id="{60974BD3-1875-46BA-ADDF-D1913D2C7D47}"/>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9" name="Freihandform: Form 268">
                <a:extLst>
                  <a:ext uri="{FF2B5EF4-FFF2-40B4-BE49-F238E27FC236}">
                    <a16:creationId xmlns:a16="http://schemas.microsoft.com/office/drawing/2014/main" id="{7153A228-67C4-462E-86A7-4110ABC4816A}"/>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73" name="Gruppieren 272">
              <a:extLst>
                <a:ext uri="{FF2B5EF4-FFF2-40B4-BE49-F238E27FC236}">
                  <a16:creationId xmlns:a16="http://schemas.microsoft.com/office/drawing/2014/main" id="{B08217FC-86BF-400D-8ABF-C8081BD045A7}"/>
                </a:ext>
              </a:extLst>
            </p:cNvPr>
            <p:cNvGrpSpPr/>
            <p:nvPr/>
          </p:nvGrpSpPr>
          <p:grpSpPr bwMode="black">
            <a:xfrm>
              <a:off x="8882009" y="424818"/>
              <a:ext cx="50092" cy="1095695"/>
              <a:chOff x="9406087" y="424818"/>
              <a:chExt cx="50092" cy="1095695"/>
            </a:xfrm>
            <a:grpFill/>
          </p:grpSpPr>
          <p:sp>
            <p:nvSpPr>
              <p:cNvPr id="274" name="Freihandform: Form 273">
                <a:extLst>
                  <a:ext uri="{FF2B5EF4-FFF2-40B4-BE49-F238E27FC236}">
                    <a16:creationId xmlns:a16="http://schemas.microsoft.com/office/drawing/2014/main" id="{434F37AE-7DCC-4971-990E-630F348F024F}"/>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5" name="Freihandform: Form 274">
                <a:extLst>
                  <a:ext uri="{FF2B5EF4-FFF2-40B4-BE49-F238E27FC236}">
                    <a16:creationId xmlns:a16="http://schemas.microsoft.com/office/drawing/2014/main" id="{FB594757-C9CA-42D3-BAA5-529E358D2F2D}"/>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6" name="Freihandform: Form 275">
                <a:extLst>
                  <a:ext uri="{FF2B5EF4-FFF2-40B4-BE49-F238E27FC236}">
                    <a16:creationId xmlns:a16="http://schemas.microsoft.com/office/drawing/2014/main" id="{17865E8F-A7AD-454E-BAD3-E45D996315F6}"/>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77" name="Gruppieren 276">
              <a:extLst>
                <a:ext uri="{FF2B5EF4-FFF2-40B4-BE49-F238E27FC236}">
                  <a16:creationId xmlns:a16="http://schemas.microsoft.com/office/drawing/2014/main" id="{CBF0C638-EFC6-4A9C-91DD-9B946CDD97BC}"/>
                </a:ext>
              </a:extLst>
            </p:cNvPr>
            <p:cNvGrpSpPr/>
            <p:nvPr/>
          </p:nvGrpSpPr>
          <p:grpSpPr bwMode="black">
            <a:xfrm>
              <a:off x="8358019" y="424818"/>
              <a:ext cx="50092" cy="1095695"/>
              <a:chOff x="9406087" y="424818"/>
              <a:chExt cx="50092" cy="1095695"/>
            </a:xfrm>
            <a:grpFill/>
          </p:grpSpPr>
          <p:sp>
            <p:nvSpPr>
              <p:cNvPr id="278" name="Freihandform: Form 277">
                <a:extLst>
                  <a:ext uri="{FF2B5EF4-FFF2-40B4-BE49-F238E27FC236}">
                    <a16:creationId xmlns:a16="http://schemas.microsoft.com/office/drawing/2014/main" id="{F5412B76-DE92-4FFB-A535-31188CB944F1}"/>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9" name="Freihandform: Form 278">
                <a:extLst>
                  <a:ext uri="{FF2B5EF4-FFF2-40B4-BE49-F238E27FC236}">
                    <a16:creationId xmlns:a16="http://schemas.microsoft.com/office/drawing/2014/main" id="{355067D8-E429-45A1-BE9E-767908E3523C}"/>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0" name="Freihandform: Form 279">
                <a:extLst>
                  <a:ext uri="{FF2B5EF4-FFF2-40B4-BE49-F238E27FC236}">
                    <a16:creationId xmlns:a16="http://schemas.microsoft.com/office/drawing/2014/main" id="{C2A1AEE9-D4A6-429C-9DDF-2EA80D50E4BA}"/>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81" name="Gruppieren 280">
              <a:extLst>
                <a:ext uri="{FF2B5EF4-FFF2-40B4-BE49-F238E27FC236}">
                  <a16:creationId xmlns:a16="http://schemas.microsoft.com/office/drawing/2014/main" id="{B539BA34-8163-4694-9319-B031C69C83AE}"/>
                </a:ext>
              </a:extLst>
            </p:cNvPr>
            <p:cNvGrpSpPr/>
            <p:nvPr/>
          </p:nvGrpSpPr>
          <p:grpSpPr bwMode="black">
            <a:xfrm>
              <a:off x="7833941" y="424818"/>
              <a:ext cx="50092" cy="1095695"/>
              <a:chOff x="9406087" y="424818"/>
              <a:chExt cx="50092" cy="1095695"/>
            </a:xfrm>
            <a:grpFill/>
          </p:grpSpPr>
          <p:sp>
            <p:nvSpPr>
              <p:cNvPr id="282" name="Freihandform: Form 281">
                <a:extLst>
                  <a:ext uri="{FF2B5EF4-FFF2-40B4-BE49-F238E27FC236}">
                    <a16:creationId xmlns:a16="http://schemas.microsoft.com/office/drawing/2014/main" id="{8CA899DA-7EEA-41EB-B751-8292B9BCE5EF}"/>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3" name="Freihandform: Form 282">
                <a:extLst>
                  <a:ext uri="{FF2B5EF4-FFF2-40B4-BE49-F238E27FC236}">
                    <a16:creationId xmlns:a16="http://schemas.microsoft.com/office/drawing/2014/main" id="{87F45BC3-CAA8-4F75-AB4A-B9B6A558C4D2}"/>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4" name="Freihandform: Form 283">
                <a:extLst>
                  <a:ext uri="{FF2B5EF4-FFF2-40B4-BE49-F238E27FC236}">
                    <a16:creationId xmlns:a16="http://schemas.microsoft.com/office/drawing/2014/main" id="{74C89E3B-B9F5-4B4B-8321-984BD3007F0D}"/>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85" name="Gruppieren 284">
              <a:extLst>
                <a:ext uri="{FF2B5EF4-FFF2-40B4-BE49-F238E27FC236}">
                  <a16:creationId xmlns:a16="http://schemas.microsoft.com/office/drawing/2014/main" id="{A86DBC9B-8439-4683-9268-886226CCE2AD}"/>
                </a:ext>
              </a:extLst>
            </p:cNvPr>
            <p:cNvGrpSpPr/>
            <p:nvPr/>
          </p:nvGrpSpPr>
          <p:grpSpPr bwMode="black">
            <a:xfrm>
              <a:off x="7309863" y="424818"/>
              <a:ext cx="50092" cy="1095695"/>
              <a:chOff x="9406087" y="424818"/>
              <a:chExt cx="50092" cy="1095695"/>
            </a:xfrm>
            <a:grpFill/>
          </p:grpSpPr>
          <p:sp>
            <p:nvSpPr>
              <p:cNvPr id="286" name="Freihandform: Form 285">
                <a:extLst>
                  <a:ext uri="{FF2B5EF4-FFF2-40B4-BE49-F238E27FC236}">
                    <a16:creationId xmlns:a16="http://schemas.microsoft.com/office/drawing/2014/main" id="{81F4643A-E7BF-4D63-A084-52E7DC934DF4}"/>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7" name="Freihandform: Form 286">
                <a:extLst>
                  <a:ext uri="{FF2B5EF4-FFF2-40B4-BE49-F238E27FC236}">
                    <a16:creationId xmlns:a16="http://schemas.microsoft.com/office/drawing/2014/main" id="{9271B93B-4C4E-43F3-8D7C-C5D0B1188FBA}"/>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8" name="Freihandform: Form 287">
                <a:extLst>
                  <a:ext uri="{FF2B5EF4-FFF2-40B4-BE49-F238E27FC236}">
                    <a16:creationId xmlns:a16="http://schemas.microsoft.com/office/drawing/2014/main" id="{58DBDB7E-E716-46D6-B4ED-0016FCDA1231}"/>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grpSp>
        <p:nvGrpSpPr>
          <p:cNvPr id="289" name="Logo">
            <a:extLst>
              <a:ext uri="{FF2B5EF4-FFF2-40B4-BE49-F238E27FC236}">
                <a16:creationId xmlns:a16="http://schemas.microsoft.com/office/drawing/2014/main" id="{DD919D26-ED93-4D96-AFA7-32E06CD44F59}"/>
              </a:ext>
            </a:extLst>
          </p:cNvPr>
          <p:cNvGrpSpPr>
            <a:grpSpLocks noChangeAspect="1"/>
          </p:cNvGrpSpPr>
          <p:nvPr/>
        </p:nvGrpSpPr>
        <p:grpSpPr bwMode="black">
          <a:xfrm>
            <a:off x="875319" y="959698"/>
            <a:ext cx="2160281" cy="242997"/>
            <a:chOff x="1699815" y="1376831"/>
            <a:chExt cx="2700051" cy="303752"/>
          </a:xfrm>
          <a:solidFill>
            <a:schemeClr val="tx1"/>
          </a:solidFill>
        </p:grpSpPr>
        <p:sp>
          <p:nvSpPr>
            <p:cNvPr id="290" name="Freihandform: Form 289">
              <a:extLst>
                <a:ext uri="{FF2B5EF4-FFF2-40B4-BE49-F238E27FC236}">
                  <a16:creationId xmlns:a16="http://schemas.microsoft.com/office/drawing/2014/main" id="{1CBA6C16-DAE5-4B39-8A9C-5C52CE24FB72}"/>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291" name="Freihandform: Form 290">
              <a:extLst>
                <a:ext uri="{FF2B5EF4-FFF2-40B4-BE49-F238E27FC236}">
                  <a16:creationId xmlns:a16="http://schemas.microsoft.com/office/drawing/2014/main" id="{FDD60A95-D64D-4820-BE3A-6C4487646D91}"/>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292" name="Freihandform: Form 291">
              <a:extLst>
                <a:ext uri="{FF2B5EF4-FFF2-40B4-BE49-F238E27FC236}">
                  <a16:creationId xmlns:a16="http://schemas.microsoft.com/office/drawing/2014/main" id="{7EC36ED4-2699-4808-B2ED-534A9F7B8B0F}"/>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293" name="Freihandform: Form 292">
              <a:extLst>
                <a:ext uri="{FF2B5EF4-FFF2-40B4-BE49-F238E27FC236}">
                  <a16:creationId xmlns:a16="http://schemas.microsoft.com/office/drawing/2014/main" id="{F02022AE-3D06-4615-8FE1-F9EA0673643C}"/>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294" name="Freihandform: Form 293">
              <a:extLst>
                <a:ext uri="{FF2B5EF4-FFF2-40B4-BE49-F238E27FC236}">
                  <a16:creationId xmlns:a16="http://schemas.microsoft.com/office/drawing/2014/main" id="{609AC3BA-6D82-49E8-8825-A0C8075A70BB}"/>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295" name="Freihandform: Form 294">
              <a:extLst>
                <a:ext uri="{FF2B5EF4-FFF2-40B4-BE49-F238E27FC236}">
                  <a16:creationId xmlns:a16="http://schemas.microsoft.com/office/drawing/2014/main" id="{A33C5B05-5F1F-4A7B-B3C6-70F744E0CF43}"/>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296" name="Freihandform: Form 295">
              <a:extLst>
                <a:ext uri="{FF2B5EF4-FFF2-40B4-BE49-F238E27FC236}">
                  <a16:creationId xmlns:a16="http://schemas.microsoft.com/office/drawing/2014/main" id="{520B8615-CE63-49CB-B385-56C2CBA61229}"/>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297" name="Freihandform: Form 296">
              <a:extLst>
                <a:ext uri="{FF2B5EF4-FFF2-40B4-BE49-F238E27FC236}">
                  <a16:creationId xmlns:a16="http://schemas.microsoft.com/office/drawing/2014/main" id="{81AFFAEE-453D-4A19-86F5-49FF7649BE6B}"/>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298" name="Freihandform: Form 297">
              <a:extLst>
                <a:ext uri="{FF2B5EF4-FFF2-40B4-BE49-F238E27FC236}">
                  <a16:creationId xmlns:a16="http://schemas.microsoft.com/office/drawing/2014/main" id="{36E4C825-44F4-4BC0-9C98-75598BE3E927}"/>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299" name="Freihandform: Form 298">
              <a:extLst>
                <a:ext uri="{FF2B5EF4-FFF2-40B4-BE49-F238E27FC236}">
                  <a16:creationId xmlns:a16="http://schemas.microsoft.com/office/drawing/2014/main" id="{8E51A364-5046-4AE7-B48B-5052CD3EBDF8}"/>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300" name="Freihandform: Form 299">
              <a:extLst>
                <a:ext uri="{FF2B5EF4-FFF2-40B4-BE49-F238E27FC236}">
                  <a16:creationId xmlns:a16="http://schemas.microsoft.com/office/drawing/2014/main" id="{B17F31D3-9A5A-4537-93C9-9E78B3E40CEC}"/>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301" name="Freihandform: Form 300">
              <a:extLst>
                <a:ext uri="{FF2B5EF4-FFF2-40B4-BE49-F238E27FC236}">
                  <a16:creationId xmlns:a16="http://schemas.microsoft.com/office/drawing/2014/main" id="{E5488F23-0A10-4373-81B2-1C5D857D1AF4}"/>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302" name="Freihandform: Form 301">
              <a:extLst>
                <a:ext uri="{FF2B5EF4-FFF2-40B4-BE49-F238E27FC236}">
                  <a16:creationId xmlns:a16="http://schemas.microsoft.com/office/drawing/2014/main" id="{D6E992FD-8E52-4AD5-A45B-0A8DEC5A1FA3}"/>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303" name="Freihandform: Form 302">
              <a:extLst>
                <a:ext uri="{FF2B5EF4-FFF2-40B4-BE49-F238E27FC236}">
                  <a16:creationId xmlns:a16="http://schemas.microsoft.com/office/drawing/2014/main" id="{67AADE80-33ED-4080-8834-EAF513177593}"/>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334" name="Headline">
            <a:extLst>
              <a:ext uri="{FF2B5EF4-FFF2-40B4-BE49-F238E27FC236}">
                <a16:creationId xmlns:a16="http://schemas.microsoft.com/office/drawing/2014/main" id="{687D6163-3400-476F-8DAD-8504F7F328D0}"/>
              </a:ext>
            </a:extLst>
          </p:cNvPr>
          <p:cNvSpPr>
            <a:spLocks noGrp="1"/>
          </p:cNvSpPr>
          <p:nvPr>
            <p:ph type="title" hasCustomPrompt="1"/>
          </p:nvPr>
        </p:nvSpPr>
        <p:spPr bwMode="black">
          <a:xfrm>
            <a:off x="875319" y="2524906"/>
            <a:ext cx="5220680" cy="1524687"/>
          </a:xfrm>
        </p:spPr>
        <p:txBody>
          <a:bodyPr rIns="0" anchor="ctr" anchorCtr="0"/>
          <a:lstStyle>
            <a:lvl1pPr>
              <a:lnSpc>
                <a:spcPct val="90000"/>
              </a:lnSpc>
              <a:defRPr sz="4400">
                <a:solidFill>
                  <a:schemeClr val="tx1"/>
                </a:solidFill>
              </a:defRPr>
            </a:lvl1pPr>
          </a:lstStyle>
          <a:p>
            <a:r>
              <a:rPr lang="en-US" dirty="0"/>
              <a:t>Click to add title</a:t>
            </a:r>
          </a:p>
        </p:txBody>
      </p:sp>
      <p:sp>
        <p:nvSpPr>
          <p:cNvPr id="308" name="Subtitle 307">
            <a:extLst>
              <a:ext uri="{FF2B5EF4-FFF2-40B4-BE49-F238E27FC236}">
                <a16:creationId xmlns:a16="http://schemas.microsoft.com/office/drawing/2014/main" id="{EB3997C5-7B9B-4971-92F8-EF8494C48D17}"/>
              </a:ext>
            </a:extLst>
          </p:cNvPr>
          <p:cNvSpPr>
            <a:spLocks noGrp="1"/>
          </p:cNvSpPr>
          <p:nvPr>
            <p:ph type="subTitle" idx="1"/>
          </p:nvPr>
        </p:nvSpPr>
        <p:spPr>
          <a:xfrm>
            <a:off x="876000" y="4366788"/>
            <a:ext cx="5220000" cy="1800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solidFill>
              <a:schemeClr val="tx1"/>
            </a:solidFill>
          </a:ln>
        </p:spPr>
        <p:txBody>
          <a:bodyPr wrap="square" lIns="180000" tIns="180000">
            <a:noAutofit/>
          </a:bodyPr>
          <a:lstStyle>
            <a:lvl1pPr marL="0" indent="0" algn="l">
              <a:spcBef>
                <a:spcPts val="0"/>
              </a:spcBef>
              <a:spcAft>
                <a:spcPts val="400"/>
              </a:spcAf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06" name="Date Placeholder 4">
            <a:extLst>
              <a:ext uri="{FF2B5EF4-FFF2-40B4-BE49-F238E27FC236}">
                <a16:creationId xmlns:a16="http://schemas.microsoft.com/office/drawing/2014/main" id="{95F8D04D-E7D7-47A1-BFDA-B8E3798FF4EC}"/>
              </a:ext>
            </a:extLst>
          </p:cNvPr>
          <p:cNvSpPr>
            <a:spLocks noGrp="1"/>
          </p:cNvSpPr>
          <p:nvPr>
            <p:ph type="dt" sz="half" idx="27"/>
          </p:nvPr>
        </p:nvSpPr>
        <p:spPr>
          <a:xfrm>
            <a:off x="874914" y="2034162"/>
            <a:ext cx="5220680" cy="252000"/>
          </a:xfrm>
        </p:spPr>
        <p:txBody>
          <a:bodyPr/>
          <a:lstStyle>
            <a:lvl1pPr>
              <a:defRPr sz="1600">
                <a:solidFill>
                  <a:schemeClr val="tx1"/>
                </a:solidFill>
              </a:defRPr>
            </a:lvl1pPr>
          </a:lstStyle>
          <a:p>
            <a:fld id="{F601F44C-5426-45D4-8D65-CE33E6F024CE}" type="datetime4">
              <a:rPr lang="en-US" smtClean="0"/>
              <a:t>May 24, 2022</a:t>
            </a:fld>
            <a:endParaRPr lang="en-US"/>
          </a:p>
        </p:txBody>
      </p:sp>
      <p:sp>
        <p:nvSpPr>
          <p:cNvPr id="307" name="Footer Placeholder 5">
            <a:extLst>
              <a:ext uri="{FF2B5EF4-FFF2-40B4-BE49-F238E27FC236}">
                <a16:creationId xmlns:a16="http://schemas.microsoft.com/office/drawing/2014/main" id="{5A94AF71-1D27-4CD0-9604-FC7145668ADD}"/>
              </a:ext>
            </a:extLst>
          </p:cNvPr>
          <p:cNvSpPr>
            <a:spLocks noGrp="1"/>
          </p:cNvSpPr>
          <p:nvPr>
            <p:ph type="ftr" sz="quarter" idx="28"/>
          </p:nvPr>
        </p:nvSpPr>
        <p:spPr>
          <a:xfrm>
            <a:off x="874914" y="1732823"/>
            <a:ext cx="5220680" cy="252000"/>
          </a:xfrm>
        </p:spPr>
        <p:txBody>
          <a:bodyPr/>
          <a:lstStyle>
            <a:lvl1pPr>
              <a:defRPr sz="1600">
                <a:solidFill>
                  <a:srgbClr val="EB2814"/>
                </a:solidFill>
              </a:defRPr>
            </a:lvl1pPr>
          </a:lstStyle>
          <a:p>
            <a:r>
              <a:rPr lang="en-US"/>
              <a:t>RESTRICTED</a:t>
            </a:r>
          </a:p>
        </p:txBody>
      </p:sp>
      <p:sp>
        <p:nvSpPr>
          <p:cNvPr id="304" name="Slide Number Placeholder 5">
            <a:extLst>
              <a:ext uri="{FF2B5EF4-FFF2-40B4-BE49-F238E27FC236}">
                <a16:creationId xmlns:a16="http://schemas.microsoft.com/office/drawing/2014/main" id="{B8683BCB-CA57-4192-B2FF-5F3B48C69FEF}"/>
              </a:ext>
            </a:extLst>
          </p:cNvPr>
          <p:cNvSpPr>
            <a:spLocks noGrp="1"/>
          </p:cNvSpPr>
          <p:nvPr>
            <p:ph type="sldNum" sz="quarter" idx="12"/>
          </p:nvPr>
        </p:nvSpPr>
        <p:spPr>
          <a:xfrm>
            <a:off x="875320" y="6335999"/>
            <a:ext cx="381650" cy="216000"/>
          </a:xfrm>
        </p:spPr>
        <p:txBody>
          <a:bodyPr/>
          <a:lstStyle>
            <a:lvl1pPr>
              <a:defRPr>
                <a:no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16801929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Keyword">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F218AC76-4CEB-45B2-ABB8-D2C556C3F445}"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3" name="Keyword">
            <a:extLst>
              <a:ext uri="{FF2B5EF4-FFF2-40B4-BE49-F238E27FC236}">
                <a16:creationId xmlns:a16="http://schemas.microsoft.com/office/drawing/2014/main" id="{ED12A15F-F01D-423E-8B42-5D0D85399C45}"/>
              </a:ext>
            </a:extLst>
          </p:cNvPr>
          <p:cNvSpPr>
            <a:spLocks noGrp="1" noChangeAspect="1"/>
          </p:cNvSpPr>
          <p:nvPr>
            <p:ph type="body" sz="quarter" idx="26" hasCustomPrompt="1"/>
          </p:nvPr>
        </p:nvSpPr>
        <p:spPr bwMode="ltGray">
          <a:xfrm>
            <a:off x="3721138" y="1727200"/>
            <a:ext cx="4520426" cy="4298400"/>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396000" tIns="396000" rIns="396000" bIns="396000" anchor="ctr" anchorCtr="0">
            <a:normAutofit/>
          </a:bodyPr>
          <a:lstStyle>
            <a:lvl1pPr marL="0" indent="0" algn="ctr">
              <a:buNone/>
              <a:defRPr sz="3200" b="1">
                <a:ln w="12700">
                  <a:noFill/>
                </a:ln>
                <a:solidFill>
                  <a:schemeClr val="bg1"/>
                </a:solidFill>
              </a:defRPr>
            </a:lvl1pPr>
          </a:lstStyle>
          <a:p>
            <a:pPr marL="0" marR="0" lvl="0" indent="0" algn="ctr" defTabSz="914400" rtl="0" eaLnBrk="1" fontAlgn="auto" latinLnBrk="0" hangingPunct="1">
              <a:lnSpc>
                <a:spcPct val="110000"/>
              </a:lnSpc>
              <a:spcBef>
                <a:spcPts val="0"/>
              </a:spcBef>
              <a:spcAft>
                <a:spcPts val="400"/>
              </a:spcAft>
              <a:buClr>
                <a:schemeClr val="tx2"/>
              </a:buClr>
              <a:buSzPct val="90000"/>
              <a:buFont typeface="Arial" panose="020B0604020202020204" pitchFamily="34" charset="0"/>
              <a:buNone/>
              <a:tabLst/>
              <a:defRPr/>
            </a:pPr>
            <a:r>
              <a:rPr lang="en-US" dirty="0"/>
              <a:t>Click to add text</a:t>
            </a:r>
          </a:p>
        </p:txBody>
      </p:sp>
      <p:sp>
        <p:nvSpPr>
          <p:cNvPr id="13" name="Text 1">
            <a:extLst>
              <a:ext uri="{FF2B5EF4-FFF2-40B4-BE49-F238E27FC236}">
                <a16:creationId xmlns:a16="http://schemas.microsoft.com/office/drawing/2014/main" id="{56C59D2F-CAEE-4A51-ACFD-93F5CCE77ED2}"/>
              </a:ext>
            </a:extLst>
          </p:cNvPr>
          <p:cNvSpPr>
            <a:spLocks noGrp="1"/>
          </p:cNvSpPr>
          <p:nvPr>
            <p:ph type="body" sz="quarter" idx="29" hasCustomPrompt="1"/>
          </p:nvPr>
        </p:nvSpPr>
        <p:spPr bwMode="gray">
          <a:xfrm>
            <a:off x="875320"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4" name="Text 2">
            <a:extLst>
              <a:ext uri="{FF2B5EF4-FFF2-40B4-BE49-F238E27FC236}">
                <a16:creationId xmlns:a16="http://schemas.microsoft.com/office/drawing/2014/main" id="{D286551A-3960-4435-BEEF-4A2A48D3A831}"/>
              </a:ext>
            </a:extLst>
          </p:cNvPr>
          <p:cNvSpPr>
            <a:spLocks noGrp="1"/>
          </p:cNvSpPr>
          <p:nvPr>
            <p:ph type="body" sz="quarter" idx="30" hasCustomPrompt="1"/>
          </p:nvPr>
        </p:nvSpPr>
        <p:spPr bwMode="gray">
          <a:xfrm>
            <a:off x="875320"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6" name="Text 3">
            <a:extLst>
              <a:ext uri="{FF2B5EF4-FFF2-40B4-BE49-F238E27FC236}">
                <a16:creationId xmlns:a16="http://schemas.microsoft.com/office/drawing/2014/main" id="{6DD11C67-D814-4DB5-AA51-19EBCE455BC4}"/>
              </a:ext>
            </a:extLst>
          </p:cNvPr>
          <p:cNvSpPr>
            <a:spLocks noGrp="1"/>
          </p:cNvSpPr>
          <p:nvPr>
            <p:ph type="body" sz="quarter" idx="31" hasCustomPrompt="1"/>
          </p:nvPr>
        </p:nvSpPr>
        <p:spPr bwMode="gray">
          <a:xfrm>
            <a:off x="875320"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0" name="Text 4">
            <a:extLst>
              <a:ext uri="{FF2B5EF4-FFF2-40B4-BE49-F238E27FC236}">
                <a16:creationId xmlns:a16="http://schemas.microsoft.com/office/drawing/2014/main" id="{00A99AEE-3740-4E04-A153-25E85A33010C}"/>
              </a:ext>
            </a:extLst>
          </p:cNvPr>
          <p:cNvSpPr>
            <a:spLocks noGrp="1"/>
          </p:cNvSpPr>
          <p:nvPr>
            <p:ph type="body" sz="quarter" idx="21" hasCustomPrompt="1"/>
          </p:nvPr>
        </p:nvSpPr>
        <p:spPr bwMode="gray">
          <a:xfrm>
            <a:off x="8976374"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1" name="Text 5">
            <a:extLst>
              <a:ext uri="{FF2B5EF4-FFF2-40B4-BE49-F238E27FC236}">
                <a16:creationId xmlns:a16="http://schemas.microsoft.com/office/drawing/2014/main" id="{BE1D14B1-AC89-4007-B1CF-45696A075467}"/>
              </a:ext>
            </a:extLst>
          </p:cNvPr>
          <p:cNvSpPr>
            <a:spLocks noGrp="1"/>
          </p:cNvSpPr>
          <p:nvPr>
            <p:ph type="body" sz="quarter" idx="27" hasCustomPrompt="1"/>
          </p:nvPr>
        </p:nvSpPr>
        <p:spPr bwMode="gray">
          <a:xfrm>
            <a:off x="8976374"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2" name="Text 6">
            <a:extLst>
              <a:ext uri="{FF2B5EF4-FFF2-40B4-BE49-F238E27FC236}">
                <a16:creationId xmlns:a16="http://schemas.microsoft.com/office/drawing/2014/main" id="{DA19FFDD-AECC-454E-97AA-FE6AEBBA5D2B}"/>
              </a:ext>
            </a:extLst>
          </p:cNvPr>
          <p:cNvSpPr>
            <a:spLocks noGrp="1"/>
          </p:cNvSpPr>
          <p:nvPr>
            <p:ph type="body" sz="quarter" idx="28" hasCustomPrompt="1"/>
          </p:nvPr>
        </p:nvSpPr>
        <p:spPr bwMode="gray">
          <a:xfrm>
            <a:off x="8976374"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2" name="Title 1">
            <a:extLst>
              <a:ext uri="{FF2B5EF4-FFF2-40B4-BE49-F238E27FC236}">
                <a16:creationId xmlns:a16="http://schemas.microsoft.com/office/drawing/2014/main" id="{81068FD1-1F64-4ABF-8BA3-033E838FE375}"/>
              </a:ext>
            </a:extLst>
          </p:cNvPr>
          <p:cNvSpPr>
            <a:spLocks noGrp="1"/>
          </p:cNvSpPr>
          <p:nvPr>
            <p:ph type="title"/>
          </p:nvPr>
        </p:nvSpPr>
        <p:spPr/>
        <p:txBody>
          <a:bodyPr/>
          <a:lstStyle/>
          <a:p>
            <a:r>
              <a:rPr lang="en-US"/>
              <a:t>Click to edit Master title style</a:t>
            </a:r>
          </a:p>
        </p:txBody>
      </p:sp>
      <p:sp>
        <p:nvSpPr>
          <p:cNvPr id="18" name="Source">
            <a:extLst>
              <a:ext uri="{FF2B5EF4-FFF2-40B4-BE49-F238E27FC236}">
                <a16:creationId xmlns:a16="http://schemas.microsoft.com/office/drawing/2014/main" id="{669DDE0B-7078-4720-9992-0E42C2782759}"/>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5" name="Subtitle 162">
            <a:extLst>
              <a:ext uri="{FF2B5EF4-FFF2-40B4-BE49-F238E27FC236}">
                <a16:creationId xmlns:a16="http://schemas.microsoft.com/office/drawing/2014/main" id="{8F24E2A8-5205-4027-A866-0C59C9B9F182}"/>
              </a:ext>
            </a:extLst>
          </p:cNvPr>
          <p:cNvSpPr>
            <a:spLocks noGrp="1"/>
          </p:cNvSpPr>
          <p:nvPr>
            <p:ph type="subTitle" idx="32"/>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5848071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Keyword 2">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99C16A6-EC1B-4181-80B5-D646249BA48A}"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5" name="Picture">
            <a:extLst>
              <a:ext uri="{FF2B5EF4-FFF2-40B4-BE49-F238E27FC236}">
                <a16:creationId xmlns:a16="http://schemas.microsoft.com/office/drawing/2014/main" id="{690044C4-A1E9-4FAD-B04A-95DB74FF6080}"/>
              </a:ext>
            </a:extLst>
          </p:cNvPr>
          <p:cNvSpPr>
            <a:spLocks noGrp="1" noChangeAspect="1"/>
          </p:cNvSpPr>
          <p:nvPr>
            <p:ph type="pic" sz="quarter" idx="14" hasCustomPrompt="1"/>
          </p:nvPr>
        </p:nvSpPr>
        <p:spPr bwMode="gray">
          <a:xfrm>
            <a:off x="3721132" y="1728000"/>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3" name="Text 1">
            <a:extLst>
              <a:ext uri="{FF2B5EF4-FFF2-40B4-BE49-F238E27FC236}">
                <a16:creationId xmlns:a16="http://schemas.microsoft.com/office/drawing/2014/main" id="{56C59D2F-CAEE-4A51-ACFD-93F5CCE77ED2}"/>
              </a:ext>
            </a:extLst>
          </p:cNvPr>
          <p:cNvSpPr>
            <a:spLocks noGrp="1"/>
          </p:cNvSpPr>
          <p:nvPr>
            <p:ph type="body" sz="quarter" idx="29" hasCustomPrompt="1"/>
          </p:nvPr>
        </p:nvSpPr>
        <p:spPr bwMode="gray">
          <a:xfrm>
            <a:off x="875320"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4" name="Text 2">
            <a:extLst>
              <a:ext uri="{FF2B5EF4-FFF2-40B4-BE49-F238E27FC236}">
                <a16:creationId xmlns:a16="http://schemas.microsoft.com/office/drawing/2014/main" id="{D286551A-3960-4435-BEEF-4A2A48D3A831}"/>
              </a:ext>
            </a:extLst>
          </p:cNvPr>
          <p:cNvSpPr>
            <a:spLocks noGrp="1"/>
          </p:cNvSpPr>
          <p:nvPr>
            <p:ph type="body" sz="quarter" idx="30" hasCustomPrompt="1"/>
          </p:nvPr>
        </p:nvSpPr>
        <p:spPr bwMode="gray">
          <a:xfrm>
            <a:off x="875320"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6" name="Text 3">
            <a:extLst>
              <a:ext uri="{FF2B5EF4-FFF2-40B4-BE49-F238E27FC236}">
                <a16:creationId xmlns:a16="http://schemas.microsoft.com/office/drawing/2014/main" id="{6DD11C67-D814-4DB5-AA51-19EBCE455BC4}"/>
              </a:ext>
            </a:extLst>
          </p:cNvPr>
          <p:cNvSpPr>
            <a:spLocks noGrp="1"/>
          </p:cNvSpPr>
          <p:nvPr>
            <p:ph type="body" sz="quarter" idx="31" hasCustomPrompt="1"/>
          </p:nvPr>
        </p:nvSpPr>
        <p:spPr bwMode="gray">
          <a:xfrm>
            <a:off x="875320"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0" name="Text 4">
            <a:extLst>
              <a:ext uri="{FF2B5EF4-FFF2-40B4-BE49-F238E27FC236}">
                <a16:creationId xmlns:a16="http://schemas.microsoft.com/office/drawing/2014/main" id="{00A99AEE-3740-4E04-A153-25E85A33010C}"/>
              </a:ext>
            </a:extLst>
          </p:cNvPr>
          <p:cNvSpPr>
            <a:spLocks noGrp="1"/>
          </p:cNvSpPr>
          <p:nvPr>
            <p:ph type="body" sz="quarter" idx="21" hasCustomPrompt="1"/>
          </p:nvPr>
        </p:nvSpPr>
        <p:spPr bwMode="gray">
          <a:xfrm>
            <a:off x="8976374"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1" name="Text 5">
            <a:extLst>
              <a:ext uri="{FF2B5EF4-FFF2-40B4-BE49-F238E27FC236}">
                <a16:creationId xmlns:a16="http://schemas.microsoft.com/office/drawing/2014/main" id="{BE1D14B1-AC89-4007-B1CF-45696A075467}"/>
              </a:ext>
            </a:extLst>
          </p:cNvPr>
          <p:cNvSpPr>
            <a:spLocks noGrp="1"/>
          </p:cNvSpPr>
          <p:nvPr>
            <p:ph type="body" sz="quarter" idx="27" hasCustomPrompt="1"/>
          </p:nvPr>
        </p:nvSpPr>
        <p:spPr bwMode="gray">
          <a:xfrm>
            <a:off x="8976374"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2" name="Text 6">
            <a:extLst>
              <a:ext uri="{FF2B5EF4-FFF2-40B4-BE49-F238E27FC236}">
                <a16:creationId xmlns:a16="http://schemas.microsoft.com/office/drawing/2014/main" id="{DA19FFDD-AECC-454E-97AA-FE6AEBBA5D2B}"/>
              </a:ext>
            </a:extLst>
          </p:cNvPr>
          <p:cNvSpPr>
            <a:spLocks noGrp="1"/>
          </p:cNvSpPr>
          <p:nvPr>
            <p:ph type="body" sz="quarter" idx="28" hasCustomPrompt="1"/>
          </p:nvPr>
        </p:nvSpPr>
        <p:spPr bwMode="gray">
          <a:xfrm>
            <a:off x="8976374"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2" name="Title 1">
            <a:extLst>
              <a:ext uri="{FF2B5EF4-FFF2-40B4-BE49-F238E27FC236}">
                <a16:creationId xmlns:a16="http://schemas.microsoft.com/office/drawing/2014/main" id="{EBF3ACC1-05E9-43DF-BDCC-0D24270DAB0C}"/>
              </a:ext>
            </a:extLst>
          </p:cNvPr>
          <p:cNvSpPr>
            <a:spLocks noGrp="1"/>
          </p:cNvSpPr>
          <p:nvPr>
            <p:ph type="title"/>
          </p:nvPr>
        </p:nvSpPr>
        <p:spPr/>
        <p:txBody>
          <a:bodyPr/>
          <a:lstStyle/>
          <a:p>
            <a:r>
              <a:rPr lang="en-US"/>
              <a:t>Click to edit Master title style</a:t>
            </a:r>
          </a:p>
        </p:txBody>
      </p:sp>
      <p:sp>
        <p:nvSpPr>
          <p:cNvPr id="20" name="Source">
            <a:extLst>
              <a:ext uri="{FF2B5EF4-FFF2-40B4-BE49-F238E27FC236}">
                <a16:creationId xmlns:a16="http://schemas.microsoft.com/office/drawing/2014/main" id="{0E44342D-0A52-4D33-B425-7D6BA33DF316}"/>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7" name="Subtitle 162">
            <a:extLst>
              <a:ext uri="{FF2B5EF4-FFF2-40B4-BE49-F238E27FC236}">
                <a16:creationId xmlns:a16="http://schemas.microsoft.com/office/drawing/2014/main" id="{157DA949-4E05-4265-854F-C087C273FB37}"/>
              </a:ext>
            </a:extLst>
          </p:cNvPr>
          <p:cNvSpPr>
            <a:spLocks noGrp="1"/>
          </p:cNvSpPr>
          <p:nvPr>
            <p:ph type="subTitle" idx="32"/>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8434578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E0D58800-EDC3-4DB0-9143-30E023E7572A}"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grpSp>
        <p:nvGrpSpPr>
          <p:cNvPr id="7" name="Laptop">
            <a:extLst>
              <a:ext uri="{FF2B5EF4-FFF2-40B4-BE49-F238E27FC236}">
                <a16:creationId xmlns:a16="http://schemas.microsoft.com/office/drawing/2014/main" id="{C76CBFB7-F488-4022-8502-F7087E5897F7}"/>
              </a:ext>
            </a:extLst>
          </p:cNvPr>
          <p:cNvGrpSpPr>
            <a:grpSpLocks noChangeAspect="1"/>
          </p:cNvGrpSpPr>
          <p:nvPr/>
        </p:nvGrpSpPr>
        <p:grpSpPr bwMode="gray">
          <a:xfrm>
            <a:off x="2353593" y="1732533"/>
            <a:ext cx="7484812" cy="4298400"/>
            <a:chOff x="5737930" y="1716033"/>
            <a:chExt cx="5965200" cy="3426158"/>
          </a:xfrm>
        </p:grpSpPr>
        <p:sp>
          <p:nvSpPr>
            <p:cNvPr id="8" name="Grafik 5">
              <a:extLst>
                <a:ext uri="{FF2B5EF4-FFF2-40B4-BE49-F238E27FC236}">
                  <a16:creationId xmlns:a16="http://schemas.microsoft.com/office/drawing/2014/main" id="{5AEB4002-9B4E-496B-908C-CADFBDF7D841}"/>
                </a:ext>
              </a:extLst>
            </p:cNvPr>
            <p:cNvSpPr>
              <a:spLocks noChangeAspect="1"/>
            </p:cNvSpPr>
            <p:nvPr/>
          </p:nvSpPr>
          <p:spPr bwMode="gray">
            <a:xfrm>
              <a:off x="5737930" y="1716033"/>
              <a:ext cx="5965200" cy="3426158"/>
            </a:xfrm>
            <a:custGeom>
              <a:avLst/>
              <a:gdLst>
                <a:gd name="connsiteX0" fmla="*/ 4464558 w 4473797"/>
                <a:gd name="connsiteY0" fmla="*/ 2454021 h 2569559"/>
                <a:gd name="connsiteX1" fmla="*/ 4061079 w 4473797"/>
                <a:gd name="connsiteY1" fmla="*/ 2454021 h 2569559"/>
                <a:gd name="connsiteX2" fmla="*/ 4066794 w 4473797"/>
                <a:gd name="connsiteY2" fmla="*/ 2416016 h 2569559"/>
                <a:gd name="connsiteX3" fmla="*/ 4066794 w 4473797"/>
                <a:gd name="connsiteY3" fmla="*/ 140780 h 2569559"/>
                <a:gd name="connsiteX4" fmla="*/ 3926015 w 4473797"/>
                <a:gd name="connsiteY4" fmla="*/ 0 h 2569559"/>
                <a:gd name="connsiteX5" fmla="*/ 552164 w 4473797"/>
                <a:gd name="connsiteY5" fmla="*/ 0 h 2569559"/>
                <a:gd name="connsiteX6" fmla="*/ 411385 w 4473797"/>
                <a:gd name="connsiteY6" fmla="*/ 140780 h 2569559"/>
                <a:gd name="connsiteX7" fmla="*/ 411385 w 4473797"/>
                <a:gd name="connsiteY7" fmla="*/ 2416016 h 2569559"/>
                <a:gd name="connsiteX8" fmla="*/ 416528 w 4473797"/>
                <a:gd name="connsiteY8" fmla="*/ 2454021 h 2569559"/>
                <a:gd name="connsiteX9" fmla="*/ 9049 w 4473797"/>
                <a:gd name="connsiteY9" fmla="*/ 2454021 h 2569559"/>
                <a:gd name="connsiteX10" fmla="*/ 0 w 4473797"/>
                <a:gd name="connsiteY10" fmla="*/ 2463070 h 2569559"/>
                <a:gd name="connsiteX11" fmla="*/ 0 w 4473797"/>
                <a:gd name="connsiteY11" fmla="*/ 2471547 h 2569559"/>
                <a:gd name="connsiteX12" fmla="*/ 5144 w 4473797"/>
                <a:gd name="connsiteY12" fmla="*/ 2481644 h 2569559"/>
                <a:gd name="connsiteX13" fmla="*/ 87439 w 4473797"/>
                <a:gd name="connsiteY13" fmla="*/ 2510409 h 2569559"/>
                <a:gd name="connsiteX14" fmla="*/ 252603 w 4473797"/>
                <a:gd name="connsiteY14" fmla="*/ 2538603 h 2569559"/>
                <a:gd name="connsiteX15" fmla="*/ 694277 w 4473797"/>
                <a:gd name="connsiteY15" fmla="*/ 2569559 h 2569559"/>
                <a:gd name="connsiteX16" fmla="*/ 3680746 w 4473797"/>
                <a:gd name="connsiteY16" fmla="*/ 2569559 h 2569559"/>
                <a:gd name="connsiteX17" fmla="*/ 4258628 w 4473797"/>
                <a:gd name="connsiteY17" fmla="*/ 2533555 h 2569559"/>
                <a:gd name="connsiteX18" fmla="*/ 4469797 w 4473797"/>
                <a:gd name="connsiteY18" fmla="*/ 2481739 h 2569559"/>
                <a:gd name="connsiteX19" fmla="*/ 4470368 w 4473797"/>
                <a:gd name="connsiteY19" fmla="*/ 2481739 h 2569559"/>
                <a:gd name="connsiteX20" fmla="*/ 4470368 w 4473797"/>
                <a:gd name="connsiteY20" fmla="*/ 2481167 h 2569559"/>
                <a:gd name="connsiteX21" fmla="*/ 4470940 w 4473797"/>
                <a:gd name="connsiteY21" fmla="*/ 2480596 h 2569559"/>
                <a:gd name="connsiteX22" fmla="*/ 4473798 w 4473797"/>
                <a:gd name="connsiteY22" fmla="*/ 2473262 h 2569559"/>
                <a:gd name="connsiteX23" fmla="*/ 4473798 w 4473797"/>
                <a:gd name="connsiteY23" fmla="*/ 2463165 h 2569559"/>
                <a:gd name="connsiteX24" fmla="*/ 4464558 w 4473797"/>
                <a:gd name="connsiteY24" fmla="*/ 2454021 h 2569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73797" h="2569559">
                  <a:moveTo>
                    <a:pt x="4464558" y="2454021"/>
                  </a:moveTo>
                  <a:cubicBezTo>
                    <a:pt x="4319016" y="2454021"/>
                    <a:pt x="4184809" y="2454021"/>
                    <a:pt x="4061079" y="2454021"/>
                  </a:cubicBezTo>
                  <a:cubicBezTo>
                    <a:pt x="4064508" y="2442115"/>
                    <a:pt x="4066794" y="2429066"/>
                    <a:pt x="4066794" y="2416016"/>
                  </a:cubicBezTo>
                  <a:cubicBezTo>
                    <a:pt x="4066794" y="140780"/>
                    <a:pt x="4066794" y="140780"/>
                    <a:pt x="4066794" y="140780"/>
                  </a:cubicBezTo>
                  <a:cubicBezTo>
                    <a:pt x="4066794" y="62960"/>
                    <a:pt x="4003262" y="0"/>
                    <a:pt x="3926015" y="0"/>
                  </a:cubicBezTo>
                  <a:cubicBezTo>
                    <a:pt x="552164" y="0"/>
                    <a:pt x="552164" y="0"/>
                    <a:pt x="552164" y="0"/>
                  </a:cubicBezTo>
                  <a:cubicBezTo>
                    <a:pt x="474345" y="0"/>
                    <a:pt x="411385" y="63056"/>
                    <a:pt x="411385" y="140780"/>
                  </a:cubicBezTo>
                  <a:cubicBezTo>
                    <a:pt x="411385" y="2416016"/>
                    <a:pt x="411385" y="2416016"/>
                    <a:pt x="411385" y="2416016"/>
                  </a:cubicBezTo>
                  <a:cubicBezTo>
                    <a:pt x="411385" y="2429066"/>
                    <a:pt x="413099" y="2442115"/>
                    <a:pt x="416528" y="2454021"/>
                  </a:cubicBezTo>
                  <a:cubicBezTo>
                    <a:pt x="9049" y="2454021"/>
                    <a:pt x="9049" y="2454021"/>
                    <a:pt x="9049" y="2454021"/>
                  </a:cubicBezTo>
                  <a:cubicBezTo>
                    <a:pt x="4477" y="2454021"/>
                    <a:pt x="0" y="2458498"/>
                    <a:pt x="0" y="2463070"/>
                  </a:cubicBezTo>
                  <a:cubicBezTo>
                    <a:pt x="0" y="2471547"/>
                    <a:pt x="0" y="2471547"/>
                    <a:pt x="0" y="2471547"/>
                  </a:cubicBezTo>
                  <a:cubicBezTo>
                    <a:pt x="0" y="2474881"/>
                    <a:pt x="1715" y="2478310"/>
                    <a:pt x="5144" y="2481644"/>
                  </a:cubicBezTo>
                  <a:cubicBezTo>
                    <a:pt x="8001" y="2484978"/>
                    <a:pt x="18193" y="2495169"/>
                    <a:pt x="87439" y="2510409"/>
                  </a:cubicBezTo>
                  <a:cubicBezTo>
                    <a:pt x="130588" y="2520506"/>
                    <a:pt x="187928" y="2530126"/>
                    <a:pt x="252603" y="2538603"/>
                  </a:cubicBezTo>
                  <a:cubicBezTo>
                    <a:pt x="399669" y="2558320"/>
                    <a:pt x="560832" y="2569559"/>
                    <a:pt x="694277" y="2569559"/>
                  </a:cubicBezTo>
                  <a:cubicBezTo>
                    <a:pt x="3680746" y="2569559"/>
                    <a:pt x="3680746" y="2569559"/>
                    <a:pt x="3680746" y="2569559"/>
                  </a:cubicBezTo>
                  <a:cubicBezTo>
                    <a:pt x="3956590" y="2569559"/>
                    <a:pt x="4147376" y="2549843"/>
                    <a:pt x="4258628" y="2533555"/>
                  </a:cubicBezTo>
                  <a:cubicBezTo>
                    <a:pt x="4368165" y="2517743"/>
                    <a:pt x="4455033" y="2496407"/>
                    <a:pt x="4469797" y="2481739"/>
                  </a:cubicBezTo>
                  <a:cubicBezTo>
                    <a:pt x="4470368" y="2481739"/>
                    <a:pt x="4470368" y="2481739"/>
                    <a:pt x="4470368" y="2481739"/>
                  </a:cubicBezTo>
                  <a:lnTo>
                    <a:pt x="4470368" y="2481167"/>
                  </a:lnTo>
                  <a:cubicBezTo>
                    <a:pt x="4470940" y="2481167"/>
                    <a:pt x="4470940" y="2481167"/>
                    <a:pt x="4470940" y="2480596"/>
                  </a:cubicBezTo>
                  <a:cubicBezTo>
                    <a:pt x="4472654" y="2478310"/>
                    <a:pt x="4473798" y="2476119"/>
                    <a:pt x="4473798" y="2473262"/>
                  </a:cubicBezTo>
                  <a:cubicBezTo>
                    <a:pt x="4473798" y="2463165"/>
                    <a:pt x="4473798" y="2463165"/>
                    <a:pt x="4473798" y="2463165"/>
                  </a:cubicBezTo>
                  <a:cubicBezTo>
                    <a:pt x="4473607" y="2458498"/>
                    <a:pt x="4469607" y="2454021"/>
                    <a:pt x="4464558" y="2454021"/>
                  </a:cubicBezTo>
                  <a:close/>
                </a:path>
              </a:pathLst>
            </a:custGeom>
            <a:solidFill>
              <a:schemeClr val="bg1"/>
            </a:solidFill>
            <a:ln w="9525" cap="flat">
              <a:noFill/>
              <a:prstDash val="solid"/>
              <a:miter/>
            </a:ln>
          </p:spPr>
          <p:txBody>
            <a:bodyPr wrap="none" rtlCol="0" anchor="ctr"/>
            <a:lstStyle/>
            <a:p>
              <a:endParaRPr lang="en-US" sz="1800" dirty="0"/>
            </a:p>
          </p:txBody>
        </p:sp>
        <p:grpSp>
          <p:nvGrpSpPr>
            <p:cNvPr id="9" name="Gruppieren 8">
              <a:extLst>
                <a:ext uri="{FF2B5EF4-FFF2-40B4-BE49-F238E27FC236}">
                  <a16:creationId xmlns:a16="http://schemas.microsoft.com/office/drawing/2014/main" id="{8482D83F-0562-45BD-97B3-0F60A2DF968F}"/>
                </a:ext>
              </a:extLst>
            </p:cNvPr>
            <p:cNvGrpSpPr>
              <a:grpSpLocks noChangeAspect="1"/>
            </p:cNvGrpSpPr>
            <p:nvPr/>
          </p:nvGrpSpPr>
          <p:grpSpPr bwMode="gray">
            <a:xfrm>
              <a:off x="5737930" y="1716033"/>
              <a:ext cx="5965069" cy="3425934"/>
              <a:chOff x="14420850" y="2595563"/>
              <a:chExt cx="3748088" cy="2152651"/>
            </a:xfrm>
            <a:solidFill>
              <a:schemeClr val="tx1"/>
            </a:solidFill>
          </p:grpSpPr>
          <p:sp>
            <p:nvSpPr>
              <p:cNvPr id="10" name="Freeform 13">
                <a:extLst>
                  <a:ext uri="{FF2B5EF4-FFF2-40B4-BE49-F238E27FC236}">
                    <a16:creationId xmlns:a16="http://schemas.microsoft.com/office/drawing/2014/main" id="{F2EEFA13-B638-441E-96CE-FE5B2C618D87}"/>
                  </a:ext>
                </a:extLst>
              </p:cNvPr>
              <p:cNvSpPr>
                <a:spLocks noEditPoints="1"/>
              </p:cNvSpPr>
              <p:nvPr/>
            </p:nvSpPr>
            <p:spPr bwMode="gray">
              <a:xfrm>
                <a:off x="14420850" y="4651376"/>
                <a:ext cx="3748088" cy="96838"/>
              </a:xfrm>
              <a:custGeom>
                <a:avLst/>
                <a:gdLst>
                  <a:gd name="T0" fmla="*/ 7881 w 7881"/>
                  <a:gd name="T1" fmla="*/ 34 h 205"/>
                  <a:gd name="T2" fmla="*/ 7881 w 7881"/>
                  <a:gd name="T3" fmla="*/ 16 h 205"/>
                  <a:gd name="T4" fmla="*/ 7865 w 7881"/>
                  <a:gd name="T5" fmla="*/ 0 h 205"/>
                  <a:gd name="T6" fmla="*/ 4570 w 7881"/>
                  <a:gd name="T7" fmla="*/ 0 h 205"/>
                  <a:gd name="T8" fmla="*/ 4560 w 7881"/>
                  <a:gd name="T9" fmla="*/ 4 h 205"/>
                  <a:gd name="T10" fmla="*/ 3275 w 7881"/>
                  <a:gd name="T11" fmla="*/ 4 h 205"/>
                  <a:gd name="T12" fmla="*/ 3265 w 7881"/>
                  <a:gd name="T13" fmla="*/ 0 h 205"/>
                  <a:gd name="T14" fmla="*/ 16 w 7881"/>
                  <a:gd name="T15" fmla="*/ 0 h 205"/>
                  <a:gd name="T16" fmla="*/ 0 w 7881"/>
                  <a:gd name="T17" fmla="*/ 16 h 205"/>
                  <a:gd name="T18" fmla="*/ 0 w 7881"/>
                  <a:gd name="T19" fmla="*/ 31 h 205"/>
                  <a:gd name="T20" fmla="*/ 9 w 7881"/>
                  <a:gd name="T21" fmla="*/ 49 h 205"/>
                  <a:gd name="T22" fmla="*/ 9 w 7881"/>
                  <a:gd name="T23" fmla="*/ 49 h 205"/>
                  <a:gd name="T24" fmla="*/ 154 w 7881"/>
                  <a:gd name="T25" fmla="*/ 100 h 205"/>
                  <a:gd name="T26" fmla="*/ 445 w 7881"/>
                  <a:gd name="T27" fmla="*/ 150 h 205"/>
                  <a:gd name="T28" fmla="*/ 1223 w 7881"/>
                  <a:gd name="T29" fmla="*/ 205 h 205"/>
                  <a:gd name="T30" fmla="*/ 6484 w 7881"/>
                  <a:gd name="T31" fmla="*/ 205 h 205"/>
                  <a:gd name="T32" fmla="*/ 7502 w 7881"/>
                  <a:gd name="T33" fmla="*/ 141 h 205"/>
                  <a:gd name="T34" fmla="*/ 7874 w 7881"/>
                  <a:gd name="T35" fmla="*/ 49 h 205"/>
                  <a:gd name="T36" fmla="*/ 7874 w 7881"/>
                  <a:gd name="T37" fmla="*/ 49 h 205"/>
                  <a:gd name="T38" fmla="*/ 7875 w 7881"/>
                  <a:gd name="T39" fmla="*/ 49 h 205"/>
                  <a:gd name="T40" fmla="*/ 7875 w 7881"/>
                  <a:gd name="T41" fmla="*/ 48 h 205"/>
                  <a:gd name="T42" fmla="*/ 7876 w 7881"/>
                  <a:gd name="T43" fmla="*/ 47 h 205"/>
                  <a:gd name="T44" fmla="*/ 7881 w 7881"/>
                  <a:gd name="T45" fmla="*/ 34 h 205"/>
                  <a:gd name="T46" fmla="*/ 7865 w 7881"/>
                  <a:gd name="T47" fmla="*/ 34 h 205"/>
                  <a:gd name="T48" fmla="*/ 7863 w 7881"/>
                  <a:gd name="T49" fmla="*/ 38 h 205"/>
                  <a:gd name="T50" fmla="*/ 4586 w 7881"/>
                  <a:gd name="T51" fmla="*/ 38 h 205"/>
                  <a:gd name="T52" fmla="*/ 4586 w 7881"/>
                  <a:gd name="T53" fmla="*/ 20 h 205"/>
                  <a:gd name="T54" fmla="*/ 4586 w 7881"/>
                  <a:gd name="T55" fmla="*/ 16 h 205"/>
                  <a:gd name="T56" fmla="*/ 7865 w 7881"/>
                  <a:gd name="T57" fmla="*/ 16 h 205"/>
                  <a:gd name="T58" fmla="*/ 7865 w 7881"/>
                  <a:gd name="T59" fmla="*/ 34 h 205"/>
                  <a:gd name="T60" fmla="*/ 4570 w 7881"/>
                  <a:gd name="T61" fmla="*/ 20 h 205"/>
                  <a:gd name="T62" fmla="*/ 4570 w 7881"/>
                  <a:gd name="T63" fmla="*/ 38 h 205"/>
                  <a:gd name="T64" fmla="*/ 4526 w 7881"/>
                  <a:gd name="T65" fmla="*/ 52 h 205"/>
                  <a:gd name="T66" fmla="*/ 4089 w 7881"/>
                  <a:gd name="T67" fmla="*/ 52 h 205"/>
                  <a:gd name="T68" fmla="*/ 3745 w 7881"/>
                  <a:gd name="T69" fmla="*/ 52 h 205"/>
                  <a:gd name="T70" fmla="*/ 3319 w 7881"/>
                  <a:gd name="T71" fmla="*/ 52 h 205"/>
                  <a:gd name="T72" fmla="*/ 3265 w 7881"/>
                  <a:gd name="T73" fmla="*/ 38 h 205"/>
                  <a:gd name="T74" fmla="*/ 3265 w 7881"/>
                  <a:gd name="T75" fmla="*/ 38 h 205"/>
                  <a:gd name="T76" fmla="*/ 3265 w 7881"/>
                  <a:gd name="T77" fmla="*/ 20 h 205"/>
                  <a:gd name="T78" fmla="*/ 4570 w 7881"/>
                  <a:gd name="T79" fmla="*/ 20 h 205"/>
                  <a:gd name="T80" fmla="*/ 16 w 7881"/>
                  <a:gd name="T81" fmla="*/ 16 h 205"/>
                  <a:gd name="T82" fmla="*/ 3249 w 7881"/>
                  <a:gd name="T83" fmla="*/ 16 h 205"/>
                  <a:gd name="T84" fmla="*/ 3249 w 7881"/>
                  <a:gd name="T85" fmla="*/ 20 h 205"/>
                  <a:gd name="T86" fmla="*/ 3249 w 7881"/>
                  <a:gd name="T87" fmla="*/ 38 h 205"/>
                  <a:gd name="T88" fmla="*/ 20 w 7881"/>
                  <a:gd name="T89" fmla="*/ 38 h 205"/>
                  <a:gd name="T90" fmla="*/ 16 w 7881"/>
                  <a:gd name="T91" fmla="*/ 31 h 205"/>
                  <a:gd name="T92" fmla="*/ 16 w 7881"/>
                  <a:gd name="T93" fmla="*/ 16 h 205"/>
                  <a:gd name="T94" fmla="*/ 6484 w 7881"/>
                  <a:gd name="T95" fmla="*/ 189 h 205"/>
                  <a:gd name="T96" fmla="*/ 1223 w 7881"/>
                  <a:gd name="T97" fmla="*/ 189 h 205"/>
                  <a:gd name="T98" fmla="*/ 48 w 7881"/>
                  <a:gd name="T99" fmla="*/ 54 h 205"/>
                  <a:gd name="T100" fmla="*/ 48 w 7881"/>
                  <a:gd name="T101" fmla="*/ 54 h 205"/>
                  <a:gd name="T102" fmla="*/ 3260 w 7881"/>
                  <a:gd name="T103" fmla="*/ 54 h 205"/>
                  <a:gd name="T104" fmla="*/ 3319 w 7881"/>
                  <a:gd name="T105" fmla="*/ 68 h 205"/>
                  <a:gd name="T106" fmla="*/ 3745 w 7881"/>
                  <a:gd name="T107" fmla="*/ 68 h 205"/>
                  <a:gd name="T108" fmla="*/ 4089 w 7881"/>
                  <a:gd name="T109" fmla="*/ 68 h 205"/>
                  <a:gd name="T110" fmla="*/ 4526 w 7881"/>
                  <a:gd name="T111" fmla="*/ 68 h 205"/>
                  <a:gd name="T112" fmla="*/ 4576 w 7881"/>
                  <a:gd name="T113" fmla="*/ 54 h 205"/>
                  <a:gd name="T114" fmla="*/ 7831 w 7881"/>
                  <a:gd name="T115" fmla="*/ 54 h 205"/>
                  <a:gd name="T116" fmla="*/ 6484 w 7881"/>
                  <a:gd name="T117" fmla="*/ 18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81" h="205">
                    <a:moveTo>
                      <a:pt x="7881" y="34"/>
                    </a:moveTo>
                    <a:cubicBezTo>
                      <a:pt x="7881" y="16"/>
                      <a:pt x="7881" y="16"/>
                      <a:pt x="7881" y="16"/>
                    </a:cubicBezTo>
                    <a:cubicBezTo>
                      <a:pt x="7881" y="8"/>
                      <a:pt x="7874" y="0"/>
                      <a:pt x="7865" y="0"/>
                    </a:cubicBezTo>
                    <a:cubicBezTo>
                      <a:pt x="4570" y="0"/>
                      <a:pt x="4570" y="0"/>
                      <a:pt x="4570" y="0"/>
                    </a:cubicBezTo>
                    <a:cubicBezTo>
                      <a:pt x="4566" y="0"/>
                      <a:pt x="4562" y="2"/>
                      <a:pt x="4560" y="4"/>
                    </a:cubicBezTo>
                    <a:cubicBezTo>
                      <a:pt x="3275" y="4"/>
                      <a:pt x="3275" y="4"/>
                      <a:pt x="3275" y="4"/>
                    </a:cubicBezTo>
                    <a:cubicBezTo>
                      <a:pt x="3272" y="2"/>
                      <a:pt x="3269" y="0"/>
                      <a:pt x="3265" y="0"/>
                    </a:cubicBezTo>
                    <a:cubicBezTo>
                      <a:pt x="16" y="0"/>
                      <a:pt x="16" y="0"/>
                      <a:pt x="16" y="0"/>
                    </a:cubicBezTo>
                    <a:cubicBezTo>
                      <a:pt x="8" y="0"/>
                      <a:pt x="0" y="8"/>
                      <a:pt x="0" y="16"/>
                    </a:cubicBezTo>
                    <a:cubicBezTo>
                      <a:pt x="0" y="31"/>
                      <a:pt x="0" y="31"/>
                      <a:pt x="0" y="31"/>
                    </a:cubicBezTo>
                    <a:cubicBezTo>
                      <a:pt x="0" y="37"/>
                      <a:pt x="3" y="43"/>
                      <a:pt x="9" y="49"/>
                    </a:cubicBezTo>
                    <a:cubicBezTo>
                      <a:pt x="9" y="49"/>
                      <a:pt x="9" y="49"/>
                      <a:pt x="9" y="49"/>
                    </a:cubicBezTo>
                    <a:cubicBezTo>
                      <a:pt x="14" y="55"/>
                      <a:pt x="32" y="73"/>
                      <a:pt x="154" y="100"/>
                    </a:cubicBezTo>
                    <a:cubicBezTo>
                      <a:pt x="230" y="118"/>
                      <a:pt x="331" y="135"/>
                      <a:pt x="445" y="150"/>
                    </a:cubicBezTo>
                    <a:cubicBezTo>
                      <a:pt x="704" y="185"/>
                      <a:pt x="988" y="205"/>
                      <a:pt x="1223" y="205"/>
                    </a:cubicBezTo>
                    <a:cubicBezTo>
                      <a:pt x="6484" y="205"/>
                      <a:pt x="6484" y="205"/>
                      <a:pt x="6484" y="205"/>
                    </a:cubicBezTo>
                    <a:cubicBezTo>
                      <a:pt x="6970" y="205"/>
                      <a:pt x="7306" y="170"/>
                      <a:pt x="7502" y="141"/>
                    </a:cubicBezTo>
                    <a:cubicBezTo>
                      <a:pt x="7695" y="113"/>
                      <a:pt x="7848" y="75"/>
                      <a:pt x="7874" y="49"/>
                    </a:cubicBezTo>
                    <a:cubicBezTo>
                      <a:pt x="7874" y="49"/>
                      <a:pt x="7874" y="49"/>
                      <a:pt x="7874" y="49"/>
                    </a:cubicBezTo>
                    <a:cubicBezTo>
                      <a:pt x="7875" y="49"/>
                      <a:pt x="7875" y="49"/>
                      <a:pt x="7875" y="49"/>
                    </a:cubicBezTo>
                    <a:cubicBezTo>
                      <a:pt x="7875" y="49"/>
                      <a:pt x="7875" y="48"/>
                      <a:pt x="7875" y="48"/>
                    </a:cubicBezTo>
                    <a:cubicBezTo>
                      <a:pt x="7876" y="48"/>
                      <a:pt x="7876" y="48"/>
                      <a:pt x="7876" y="47"/>
                    </a:cubicBezTo>
                    <a:cubicBezTo>
                      <a:pt x="7879" y="43"/>
                      <a:pt x="7881" y="39"/>
                      <a:pt x="7881" y="34"/>
                    </a:cubicBezTo>
                    <a:close/>
                    <a:moveTo>
                      <a:pt x="7865" y="34"/>
                    </a:moveTo>
                    <a:cubicBezTo>
                      <a:pt x="7865" y="35"/>
                      <a:pt x="7864" y="37"/>
                      <a:pt x="7863" y="38"/>
                    </a:cubicBezTo>
                    <a:cubicBezTo>
                      <a:pt x="4586" y="38"/>
                      <a:pt x="4586" y="38"/>
                      <a:pt x="4586" y="38"/>
                    </a:cubicBezTo>
                    <a:cubicBezTo>
                      <a:pt x="4586" y="20"/>
                      <a:pt x="4586" y="20"/>
                      <a:pt x="4586" y="20"/>
                    </a:cubicBezTo>
                    <a:cubicBezTo>
                      <a:pt x="4586" y="16"/>
                      <a:pt x="4586" y="16"/>
                      <a:pt x="4586" y="16"/>
                    </a:cubicBezTo>
                    <a:cubicBezTo>
                      <a:pt x="7865" y="16"/>
                      <a:pt x="7865" y="16"/>
                      <a:pt x="7865" y="16"/>
                    </a:cubicBezTo>
                    <a:cubicBezTo>
                      <a:pt x="7865" y="16"/>
                      <a:pt x="7865" y="30"/>
                      <a:pt x="7865" y="34"/>
                    </a:cubicBezTo>
                    <a:close/>
                    <a:moveTo>
                      <a:pt x="4570" y="20"/>
                    </a:moveTo>
                    <a:cubicBezTo>
                      <a:pt x="4570" y="26"/>
                      <a:pt x="4570" y="29"/>
                      <a:pt x="4570" y="38"/>
                    </a:cubicBezTo>
                    <a:cubicBezTo>
                      <a:pt x="4562" y="46"/>
                      <a:pt x="4549" y="52"/>
                      <a:pt x="4526" y="52"/>
                    </a:cubicBezTo>
                    <a:cubicBezTo>
                      <a:pt x="4506" y="52"/>
                      <a:pt x="4286" y="52"/>
                      <a:pt x="4089" y="52"/>
                    </a:cubicBezTo>
                    <a:cubicBezTo>
                      <a:pt x="4089" y="52"/>
                      <a:pt x="3923" y="52"/>
                      <a:pt x="3745" y="52"/>
                    </a:cubicBezTo>
                    <a:cubicBezTo>
                      <a:pt x="3549" y="52"/>
                      <a:pt x="3338" y="52"/>
                      <a:pt x="3319" y="52"/>
                    </a:cubicBezTo>
                    <a:cubicBezTo>
                      <a:pt x="3296" y="52"/>
                      <a:pt x="3273" y="46"/>
                      <a:pt x="3265" y="38"/>
                    </a:cubicBezTo>
                    <a:cubicBezTo>
                      <a:pt x="3265" y="38"/>
                      <a:pt x="3265" y="38"/>
                      <a:pt x="3265" y="38"/>
                    </a:cubicBezTo>
                    <a:cubicBezTo>
                      <a:pt x="3265" y="28"/>
                      <a:pt x="3265" y="24"/>
                      <a:pt x="3265" y="20"/>
                    </a:cubicBezTo>
                    <a:lnTo>
                      <a:pt x="4570" y="20"/>
                    </a:lnTo>
                    <a:close/>
                    <a:moveTo>
                      <a:pt x="16" y="16"/>
                    </a:moveTo>
                    <a:cubicBezTo>
                      <a:pt x="3249" y="16"/>
                      <a:pt x="3249" y="16"/>
                      <a:pt x="3249" y="16"/>
                    </a:cubicBezTo>
                    <a:cubicBezTo>
                      <a:pt x="3249" y="20"/>
                      <a:pt x="3249" y="20"/>
                      <a:pt x="3249" y="20"/>
                    </a:cubicBezTo>
                    <a:cubicBezTo>
                      <a:pt x="3249" y="38"/>
                      <a:pt x="3249" y="38"/>
                      <a:pt x="3249" y="38"/>
                    </a:cubicBezTo>
                    <a:cubicBezTo>
                      <a:pt x="20" y="38"/>
                      <a:pt x="20" y="38"/>
                      <a:pt x="20" y="38"/>
                    </a:cubicBezTo>
                    <a:cubicBezTo>
                      <a:pt x="18" y="35"/>
                      <a:pt x="16" y="33"/>
                      <a:pt x="16" y="31"/>
                    </a:cubicBezTo>
                    <a:cubicBezTo>
                      <a:pt x="16" y="26"/>
                      <a:pt x="16" y="16"/>
                      <a:pt x="16" y="16"/>
                    </a:cubicBezTo>
                    <a:close/>
                    <a:moveTo>
                      <a:pt x="6484" y="189"/>
                    </a:moveTo>
                    <a:cubicBezTo>
                      <a:pt x="6484" y="189"/>
                      <a:pt x="1415" y="189"/>
                      <a:pt x="1223" y="189"/>
                    </a:cubicBezTo>
                    <a:cubicBezTo>
                      <a:pt x="751" y="189"/>
                      <a:pt x="187" y="110"/>
                      <a:pt x="48" y="54"/>
                    </a:cubicBezTo>
                    <a:cubicBezTo>
                      <a:pt x="48" y="54"/>
                      <a:pt x="48" y="54"/>
                      <a:pt x="48" y="54"/>
                    </a:cubicBezTo>
                    <a:cubicBezTo>
                      <a:pt x="3260" y="54"/>
                      <a:pt x="3260" y="54"/>
                      <a:pt x="3260" y="54"/>
                    </a:cubicBezTo>
                    <a:cubicBezTo>
                      <a:pt x="3274" y="64"/>
                      <a:pt x="3300" y="68"/>
                      <a:pt x="3319" y="68"/>
                    </a:cubicBezTo>
                    <a:cubicBezTo>
                      <a:pt x="3745" y="68"/>
                      <a:pt x="3745" y="68"/>
                      <a:pt x="3745" y="68"/>
                    </a:cubicBezTo>
                    <a:cubicBezTo>
                      <a:pt x="4089" y="68"/>
                      <a:pt x="4089" y="68"/>
                      <a:pt x="4089" y="68"/>
                    </a:cubicBezTo>
                    <a:cubicBezTo>
                      <a:pt x="4526" y="68"/>
                      <a:pt x="4526" y="68"/>
                      <a:pt x="4526" y="68"/>
                    </a:cubicBezTo>
                    <a:cubicBezTo>
                      <a:pt x="4547" y="68"/>
                      <a:pt x="4563" y="63"/>
                      <a:pt x="4576" y="54"/>
                    </a:cubicBezTo>
                    <a:cubicBezTo>
                      <a:pt x="7831" y="54"/>
                      <a:pt x="7831" y="54"/>
                      <a:pt x="7831" y="54"/>
                    </a:cubicBezTo>
                    <a:cubicBezTo>
                      <a:pt x="7712" y="98"/>
                      <a:pt x="7272" y="189"/>
                      <a:pt x="6484" y="189"/>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1" name="Freeform 6">
                <a:extLst>
                  <a:ext uri="{FF2B5EF4-FFF2-40B4-BE49-F238E27FC236}">
                    <a16:creationId xmlns:a16="http://schemas.microsoft.com/office/drawing/2014/main" id="{E32203BF-2CA1-4226-A4B6-AF393F8BBD2B}"/>
                  </a:ext>
                </a:extLst>
              </p:cNvPr>
              <p:cNvSpPr>
                <a:spLocks noEditPoints="1"/>
              </p:cNvSpPr>
              <p:nvPr/>
            </p:nvSpPr>
            <p:spPr bwMode="gray">
              <a:xfrm>
                <a:off x="16276638" y="2674938"/>
                <a:ext cx="38100" cy="38100"/>
              </a:xfrm>
              <a:custGeom>
                <a:avLst/>
                <a:gdLst>
                  <a:gd name="T0" fmla="*/ 80 w 80"/>
                  <a:gd name="T1" fmla="*/ 40 h 80"/>
                  <a:gd name="T2" fmla="*/ 40 w 80"/>
                  <a:gd name="T3" fmla="*/ 0 h 80"/>
                  <a:gd name="T4" fmla="*/ 0 w 80"/>
                  <a:gd name="T5" fmla="*/ 40 h 80"/>
                  <a:gd name="T6" fmla="*/ 40 w 80"/>
                  <a:gd name="T7" fmla="*/ 80 h 80"/>
                  <a:gd name="T8" fmla="*/ 80 w 80"/>
                  <a:gd name="T9" fmla="*/ 40 h 80"/>
                  <a:gd name="T10" fmla="*/ 16 w 80"/>
                  <a:gd name="T11" fmla="*/ 40 h 80"/>
                  <a:gd name="T12" fmla="*/ 40 w 80"/>
                  <a:gd name="T13" fmla="*/ 16 h 80"/>
                  <a:gd name="T14" fmla="*/ 64 w 80"/>
                  <a:gd name="T15" fmla="*/ 40 h 80"/>
                  <a:gd name="T16" fmla="*/ 40 w 80"/>
                  <a:gd name="T17" fmla="*/ 64 h 80"/>
                  <a:gd name="T18" fmla="*/ 16 w 80"/>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18"/>
                      <a:pt x="62" y="0"/>
                      <a:pt x="40" y="0"/>
                    </a:cubicBezTo>
                    <a:cubicBezTo>
                      <a:pt x="18" y="0"/>
                      <a:pt x="0" y="18"/>
                      <a:pt x="0" y="40"/>
                    </a:cubicBezTo>
                    <a:cubicBezTo>
                      <a:pt x="0" y="62"/>
                      <a:pt x="18" y="80"/>
                      <a:pt x="40" y="80"/>
                    </a:cubicBezTo>
                    <a:cubicBezTo>
                      <a:pt x="62" y="80"/>
                      <a:pt x="80" y="62"/>
                      <a:pt x="80" y="40"/>
                    </a:cubicBezTo>
                    <a:close/>
                    <a:moveTo>
                      <a:pt x="16" y="40"/>
                    </a:moveTo>
                    <a:cubicBezTo>
                      <a:pt x="16" y="27"/>
                      <a:pt x="27" y="16"/>
                      <a:pt x="40" y="16"/>
                    </a:cubicBezTo>
                    <a:cubicBezTo>
                      <a:pt x="53" y="16"/>
                      <a:pt x="64" y="27"/>
                      <a:pt x="64" y="40"/>
                    </a:cubicBezTo>
                    <a:cubicBezTo>
                      <a:pt x="64" y="53"/>
                      <a:pt x="53" y="64"/>
                      <a:pt x="40" y="64"/>
                    </a:cubicBezTo>
                    <a:cubicBezTo>
                      <a:pt x="27" y="64"/>
                      <a:pt x="16" y="53"/>
                      <a:pt x="16" y="40"/>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2" name="Freeform 7">
                <a:extLst>
                  <a:ext uri="{FF2B5EF4-FFF2-40B4-BE49-F238E27FC236}">
                    <a16:creationId xmlns:a16="http://schemas.microsoft.com/office/drawing/2014/main" id="{872848C7-B2B8-433C-A5C3-44F1E139693A}"/>
                  </a:ext>
                </a:extLst>
              </p:cNvPr>
              <p:cNvSpPr>
                <a:spLocks noEditPoints="1"/>
              </p:cNvSpPr>
              <p:nvPr/>
            </p:nvSpPr>
            <p:spPr bwMode="gray">
              <a:xfrm>
                <a:off x="14919325" y="2744788"/>
                <a:ext cx="2757488" cy="1730375"/>
              </a:xfrm>
              <a:custGeom>
                <a:avLst/>
                <a:gdLst>
                  <a:gd name="T0" fmla="*/ 0 w 5800"/>
                  <a:gd name="T1" fmla="*/ 20 h 3640"/>
                  <a:gd name="T2" fmla="*/ 0 w 5800"/>
                  <a:gd name="T3" fmla="*/ 3620 h 3640"/>
                  <a:gd name="T4" fmla="*/ 20 w 5800"/>
                  <a:gd name="T5" fmla="*/ 3640 h 3640"/>
                  <a:gd name="T6" fmla="*/ 5780 w 5800"/>
                  <a:gd name="T7" fmla="*/ 3640 h 3640"/>
                  <a:gd name="T8" fmla="*/ 5800 w 5800"/>
                  <a:gd name="T9" fmla="*/ 3620 h 3640"/>
                  <a:gd name="T10" fmla="*/ 5800 w 5800"/>
                  <a:gd name="T11" fmla="*/ 20 h 3640"/>
                  <a:gd name="T12" fmla="*/ 5780 w 5800"/>
                  <a:gd name="T13" fmla="*/ 0 h 3640"/>
                  <a:gd name="T14" fmla="*/ 20 w 5800"/>
                  <a:gd name="T15" fmla="*/ 0 h 3640"/>
                  <a:gd name="T16" fmla="*/ 0 w 5800"/>
                  <a:gd name="T17" fmla="*/ 20 h 3640"/>
                  <a:gd name="T18" fmla="*/ 5780 w 5800"/>
                  <a:gd name="T19" fmla="*/ 3620 h 3640"/>
                  <a:gd name="T20" fmla="*/ 20 w 5800"/>
                  <a:gd name="T21" fmla="*/ 3620 h 3640"/>
                  <a:gd name="T22" fmla="*/ 20 w 5800"/>
                  <a:gd name="T23" fmla="*/ 20 h 3640"/>
                  <a:gd name="T24" fmla="*/ 5780 w 5800"/>
                  <a:gd name="T25" fmla="*/ 20 h 3640"/>
                  <a:gd name="T26" fmla="*/ 5780 w 5800"/>
                  <a:gd name="T27" fmla="*/ 3620 h 3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00" h="3640">
                    <a:moveTo>
                      <a:pt x="0" y="20"/>
                    </a:moveTo>
                    <a:cubicBezTo>
                      <a:pt x="0" y="3620"/>
                      <a:pt x="0" y="3620"/>
                      <a:pt x="0" y="3620"/>
                    </a:cubicBezTo>
                    <a:cubicBezTo>
                      <a:pt x="0" y="3631"/>
                      <a:pt x="9" y="3640"/>
                      <a:pt x="20" y="3640"/>
                    </a:cubicBezTo>
                    <a:cubicBezTo>
                      <a:pt x="5780" y="3640"/>
                      <a:pt x="5780" y="3640"/>
                      <a:pt x="5780" y="3640"/>
                    </a:cubicBezTo>
                    <a:cubicBezTo>
                      <a:pt x="5791" y="3640"/>
                      <a:pt x="5800" y="3631"/>
                      <a:pt x="5800" y="3620"/>
                    </a:cubicBezTo>
                    <a:cubicBezTo>
                      <a:pt x="5800" y="20"/>
                      <a:pt x="5800" y="20"/>
                      <a:pt x="5800" y="20"/>
                    </a:cubicBezTo>
                    <a:cubicBezTo>
                      <a:pt x="5800" y="9"/>
                      <a:pt x="5791" y="0"/>
                      <a:pt x="5780" y="0"/>
                    </a:cubicBezTo>
                    <a:cubicBezTo>
                      <a:pt x="20" y="0"/>
                      <a:pt x="20" y="0"/>
                      <a:pt x="20" y="0"/>
                    </a:cubicBezTo>
                    <a:cubicBezTo>
                      <a:pt x="9" y="0"/>
                      <a:pt x="0" y="9"/>
                      <a:pt x="0" y="20"/>
                    </a:cubicBezTo>
                    <a:close/>
                    <a:moveTo>
                      <a:pt x="5780" y="3620"/>
                    </a:moveTo>
                    <a:cubicBezTo>
                      <a:pt x="20" y="3620"/>
                      <a:pt x="20" y="3620"/>
                      <a:pt x="20" y="3620"/>
                    </a:cubicBezTo>
                    <a:cubicBezTo>
                      <a:pt x="20" y="20"/>
                      <a:pt x="20" y="20"/>
                      <a:pt x="20" y="20"/>
                    </a:cubicBezTo>
                    <a:cubicBezTo>
                      <a:pt x="5780" y="20"/>
                      <a:pt x="5780" y="20"/>
                      <a:pt x="5780" y="20"/>
                    </a:cubicBezTo>
                    <a:lnTo>
                      <a:pt x="5780" y="3620"/>
                    </a:lnTo>
                    <a:close/>
                  </a:path>
                </a:pathLst>
              </a:custGeom>
              <a:grpFill/>
              <a:ln w="3175">
                <a:noFill/>
              </a:ln>
            </p:spPr>
            <p:txBody>
              <a:bodyPr vert="horz" wrap="none" lIns="216000" tIns="0" rIns="216000" bIns="0" numCol="1" anchor="ctr" anchorCtr="0" compatLnSpc="1">
                <a:prstTxWarp prst="textNoShape">
                  <a:avLst/>
                </a:prstTxWarp>
              </a:bodyPr>
              <a:lstStyle/>
              <a:p>
                <a:pPr algn="ctr">
                  <a:spcAft>
                    <a:spcPts val="1000"/>
                  </a:spcAft>
                </a:pPr>
                <a:endParaRPr lang="en-US" sz="2000" dirty="0"/>
              </a:p>
            </p:txBody>
          </p:sp>
          <p:sp>
            <p:nvSpPr>
              <p:cNvPr id="13" name="Freeform 8">
                <a:extLst>
                  <a:ext uri="{FF2B5EF4-FFF2-40B4-BE49-F238E27FC236}">
                    <a16:creationId xmlns:a16="http://schemas.microsoft.com/office/drawing/2014/main" id="{C605C93E-0727-4171-AC52-37EB78C48CC1}"/>
                  </a:ext>
                </a:extLst>
              </p:cNvPr>
              <p:cNvSpPr>
                <a:spLocks/>
              </p:cNvSpPr>
              <p:nvPr/>
            </p:nvSpPr>
            <p:spPr bwMode="gray">
              <a:xfrm>
                <a:off x="15647988" y="4695826"/>
                <a:ext cx="46038" cy="14288"/>
              </a:xfrm>
              <a:custGeom>
                <a:avLst/>
                <a:gdLst>
                  <a:gd name="T0" fmla="*/ 91 w 97"/>
                  <a:gd name="T1" fmla="*/ 8 h 31"/>
                  <a:gd name="T2" fmla="*/ 44 w 97"/>
                  <a:gd name="T3" fmla="*/ 0 h 31"/>
                  <a:gd name="T4" fmla="*/ 38 w 97"/>
                  <a:gd name="T5" fmla="*/ 1 h 31"/>
                  <a:gd name="T6" fmla="*/ 1 w 97"/>
                  <a:gd name="T7" fmla="*/ 12 h 31"/>
                  <a:gd name="T8" fmla="*/ 6 w 97"/>
                  <a:gd name="T9" fmla="*/ 24 h 31"/>
                  <a:gd name="T10" fmla="*/ 53 w 97"/>
                  <a:gd name="T11" fmla="*/ 31 h 31"/>
                  <a:gd name="T12" fmla="*/ 59 w 97"/>
                  <a:gd name="T13" fmla="*/ 31 h 31"/>
                  <a:gd name="T14" fmla="*/ 96 w 97"/>
                  <a:gd name="T15" fmla="*/ 19 h 31"/>
                  <a:gd name="T16" fmla="*/ 91 w 97"/>
                  <a:gd name="T17"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31">
                    <a:moveTo>
                      <a:pt x="91" y="8"/>
                    </a:moveTo>
                    <a:cubicBezTo>
                      <a:pt x="83" y="2"/>
                      <a:pt x="60" y="0"/>
                      <a:pt x="44" y="0"/>
                    </a:cubicBezTo>
                    <a:cubicBezTo>
                      <a:pt x="42" y="0"/>
                      <a:pt x="40" y="0"/>
                      <a:pt x="38" y="1"/>
                    </a:cubicBezTo>
                    <a:cubicBezTo>
                      <a:pt x="5" y="1"/>
                      <a:pt x="2" y="9"/>
                      <a:pt x="1" y="12"/>
                    </a:cubicBezTo>
                    <a:cubicBezTo>
                      <a:pt x="0" y="16"/>
                      <a:pt x="1" y="20"/>
                      <a:pt x="6" y="24"/>
                    </a:cubicBezTo>
                    <a:cubicBezTo>
                      <a:pt x="14" y="29"/>
                      <a:pt x="37" y="31"/>
                      <a:pt x="53" y="31"/>
                    </a:cubicBezTo>
                    <a:cubicBezTo>
                      <a:pt x="55" y="31"/>
                      <a:pt x="57" y="31"/>
                      <a:pt x="59" y="31"/>
                    </a:cubicBezTo>
                    <a:cubicBezTo>
                      <a:pt x="92" y="30"/>
                      <a:pt x="95" y="23"/>
                      <a:pt x="96" y="19"/>
                    </a:cubicBezTo>
                    <a:cubicBezTo>
                      <a:pt x="97" y="16"/>
                      <a:pt x="96" y="12"/>
                      <a:pt x="91" y="8"/>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4" name="Freeform 9">
                <a:extLst>
                  <a:ext uri="{FF2B5EF4-FFF2-40B4-BE49-F238E27FC236}">
                    <a16:creationId xmlns:a16="http://schemas.microsoft.com/office/drawing/2014/main" id="{5196677A-B652-4467-AA6F-AA88232D6629}"/>
                  </a:ext>
                </a:extLst>
              </p:cNvPr>
              <p:cNvSpPr>
                <a:spLocks/>
              </p:cNvSpPr>
              <p:nvPr/>
            </p:nvSpPr>
            <p:spPr bwMode="gray">
              <a:xfrm>
                <a:off x="16878300" y="4695826"/>
                <a:ext cx="46038" cy="14288"/>
              </a:xfrm>
              <a:custGeom>
                <a:avLst/>
                <a:gdLst>
                  <a:gd name="T0" fmla="*/ 59 w 97"/>
                  <a:gd name="T1" fmla="*/ 1 h 31"/>
                  <a:gd name="T2" fmla="*/ 53 w 97"/>
                  <a:gd name="T3" fmla="*/ 0 h 31"/>
                  <a:gd name="T4" fmla="*/ 6 w 97"/>
                  <a:gd name="T5" fmla="*/ 8 h 31"/>
                  <a:gd name="T6" fmla="*/ 1 w 97"/>
                  <a:gd name="T7" fmla="*/ 19 h 31"/>
                  <a:gd name="T8" fmla="*/ 38 w 97"/>
                  <a:gd name="T9" fmla="*/ 31 h 31"/>
                  <a:gd name="T10" fmla="*/ 44 w 97"/>
                  <a:gd name="T11" fmla="*/ 31 h 31"/>
                  <a:gd name="T12" fmla="*/ 44 w 97"/>
                  <a:gd name="T13" fmla="*/ 31 h 31"/>
                  <a:gd name="T14" fmla="*/ 91 w 97"/>
                  <a:gd name="T15" fmla="*/ 24 h 31"/>
                  <a:gd name="T16" fmla="*/ 96 w 97"/>
                  <a:gd name="T17" fmla="*/ 12 h 31"/>
                  <a:gd name="T18" fmla="*/ 59 w 97"/>
                  <a:gd name="T19"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31">
                    <a:moveTo>
                      <a:pt x="59" y="1"/>
                    </a:moveTo>
                    <a:cubicBezTo>
                      <a:pt x="57" y="0"/>
                      <a:pt x="55" y="0"/>
                      <a:pt x="53" y="0"/>
                    </a:cubicBezTo>
                    <a:cubicBezTo>
                      <a:pt x="37" y="0"/>
                      <a:pt x="14" y="2"/>
                      <a:pt x="6" y="8"/>
                    </a:cubicBezTo>
                    <a:cubicBezTo>
                      <a:pt x="1" y="12"/>
                      <a:pt x="0" y="16"/>
                      <a:pt x="1" y="19"/>
                    </a:cubicBezTo>
                    <a:cubicBezTo>
                      <a:pt x="2" y="23"/>
                      <a:pt x="5" y="30"/>
                      <a:pt x="38" y="31"/>
                    </a:cubicBezTo>
                    <a:cubicBezTo>
                      <a:pt x="40" y="31"/>
                      <a:pt x="42" y="31"/>
                      <a:pt x="44" y="31"/>
                    </a:cubicBezTo>
                    <a:cubicBezTo>
                      <a:pt x="44" y="31"/>
                      <a:pt x="44" y="31"/>
                      <a:pt x="44" y="31"/>
                    </a:cubicBezTo>
                    <a:cubicBezTo>
                      <a:pt x="60" y="31"/>
                      <a:pt x="83" y="29"/>
                      <a:pt x="91" y="24"/>
                    </a:cubicBezTo>
                    <a:cubicBezTo>
                      <a:pt x="96" y="20"/>
                      <a:pt x="97" y="16"/>
                      <a:pt x="96" y="12"/>
                    </a:cubicBezTo>
                    <a:cubicBezTo>
                      <a:pt x="95" y="9"/>
                      <a:pt x="92" y="1"/>
                      <a:pt x="59" y="1"/>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5" name="Freeform 10">
                <a:extLst>
                  <a:ext uri="{FF2B5EF4-FFF2-40B4-BE49-F238E27FC236}">
                    <a16:creationId xmlns:a16="http://schemas.microsoft.com/office/drawing/2014/main" id="{5EF55C21-936D-4DCB-B553-DC35930F0439}"/>
                  </a:ext>
                </a:extLst>
              </p:cNvPr>
              <p:cNvSpPr>
                <a:spLocks/>
              </p:cNvSpPr>
              <p:nvPr/>
            </p:nvSpPr>
            <p:spPr bwMode="gray">
              <a:xfrm>
                <a:off x="14765338" y="2595563"/>
                <a:ext cx="3062288" cy="2055813"/>
              </a:xfrm>
              <a:custGeom>
                <a:avLst/>
                <a:gdLst>
                  <a:gd name="T0" fmla="*/ 25 w 6440"/>
                  <a:gd name="T1" fmla="*/ 4323 h 4323"/>
                  <a:gd name="T2" fmla="*/ 16 w 6440"/>
                  <a:gd name="T3" fmla="*/ 4256 h 4323"/>
                  <a:gd name="T4" fmla="*/ 16 w 6440"/>
                  <a:gd name="T5" fmla="*/ 248 h 4323"/>
                  <a:gd name="T6" fmla="*/ 248 w 6440"/>
                  <a:gd name="T7" fmla="*/ 16 h 4323"/>
                  <a:gd name="T8" fmla="*/ 6192 w 6440"/>
                  <a:gd name="T9" fmla="*/ 16 h 4323"/>
                  <a:gd name="T10" fmla="*/ 6424 w 6440"/>
                  <a:gd name="T11" fmla="*/ 248 h 4323"/>
                  <a:gd name="T12" fmla="*/ 6424 w 6440"/>
                  <a:gd name="T13" fmla="*/ 4256 h 4323"/>
                  <a:gd name="T14" fmla="*/ 6414 w 6440"/>
                  <a:gd name="T15" fmla="*/ 4323 h 4323"/>
                  <a:gd name="T16" fmla="*/ 6430 w 6440"/>
                  <a:gd name="T17" fmla="*/ 4323 h 4323"/>
                  <a:gd name="T18" fmla="*/ 6440 w 6440"/>
                  <a:gd name="T19" fmla="*/ 4256 h 4323"/>
                  <a:gd name="T20" fmla="*/ 6440 w 6440"/>
                  <a:gd name="T21" fmla="*/ 248 h 4323"/>
                  <a:gd name="T22" fmla="*/ 6192 w 6440"/>
                  <a:gd name="T23" fmla="*/ 0 h 4323"/>
                  <a:gd name="T24" fmla="*/ 248 w 6440"/>
                  <a:gd name="T25" fmla="*/ 0 h 4323"/>
                  <a:gd name="T26" fmla="*/ 0 w 6440"/>
                  <a:gd name="T27" fmla="*/ 248 h 4323"/>
                  <a:gd name="T28" fmla="*/ 0 w 6440"/>
                  <a:gd name="T29" fmla="*/ 4256 h 4323"/>
                  <a:gd name="T30" fmla="*/ 9 w 6440"/>
                  <a:gd name="T31" fmla="*/ 4323 h 4323"/>
                  <a:gd name="T32" fmla="*/ 25 w 6440"/>
                  <a:gd name="T33" fmla="*/ 4323 h 4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40" h="4323">
                    <a:moveTo>
                      <a:pt x="25" y="4323"/>
                    </a:moveTo>
                    <a:cubicBezTo>
                      <a:pt x="19" y="4302"/>
                      <a:pt x="16" y="4279"/>
                      <a:pt x="16" y="4256"/>
                    </a:cubicBezTo>
                    <a:cubicBezTo>
                      <a:pt x="16" y="248"/>
                      <a:pt x="16" y="248"/>
                      <a:pt x="16" y="248"/>
                    </a:cubicBezTo>
                    <a:cubicBezTo>
                      <a:pt x="16" y="120"/>
                      <a:pt x="119" y="16"/>
                      <a:pt x="248" y="16"/>
                    </a:cubicBezTo>
                    <a:cubicBezTo>
                      <a:pt x="6192" y="16"/>
                      <a:pt x="6192" y="16"/>
                      <a:pt x="6192" y="16"/>
                    </a:cubicBezTo>
                    <a:cubicBezTo>
                      <a:pt x="6320" y="16"/>
                      <a:pt x="6424" y="120"/>
                      <a:pt x="6424" y="248"/>
                    </a:cubicBezTo>
                    <a:cubicBezTo>
                      <a:pt x="6424" y="4256"/>
                      <a:pt x="6424" y="4256"/>
                      <a:pt x="6424" y="4256"/>
                    </a:cubicBezTo>
                    <a:cubicBezTo>
                      <a:pt x="6424" y="4279"/>
                      <a:pt x="6420" y="4302"/>
                      <a:pt x="6414" y="4323"/>
                    </a:cubicBezTo>
                    <a:cubicBezTo>
                      <a:pt x="6430" y="4323"/>
                      <a:pt x="6430" y="4323"/>
                      <a:pt x="6430" y="4323"/>
                    </a:cubicBezTo>
                    <a:cubicBezTo>
                      <a:pt x="6436" y="4302"/>
                      <a:pt x="6440" y="4279"/>
                      <a:pt x="6440" y="4256"/>
                    </a:cubicBezTo>
                    <a:cubicBezTo>
                      <a:pt x="6440" y="248"/>
                      <a:pt x="6440" y="248"/>
                      <a:pt x="6440" y="248"/>
                    </a:cubicBezTo>
                    <a:cubicBezTo>
                      <a:pt x="6440" y="111"/>
                      <a:pt x="6328" y="0"/>
                      <a:pt x="6192" y="0"/>
                    </a:cubicBezTo>
                    <a:cubicBezTo>
                      <a:pt x="248" y="0"/>
                      <a:pt x="248" y="0"/>
                      <a:pt x="248" y="0"/>
                    </a:cubicBezTo>
                    <a:cubicBezTo>
                      <a:pt x="111" y="0"/>
                      <a:pt x="0" y="111"/>
                      <a:pt x="0" y="248"/>
                    </a:cubicBezTo>
                    <a:cubicBezTo>
                      <a:pt x="0" y="4256"/>
                      <a:pt x="0" y="4256"/>
                      <a:pt x="0" y="4256"/>
                    </a:cubicBezTo>
                    <a:cubicBezTo>
                      <a:pt x="0" y="4279"/>
                      <a:pt x="3" y="4302"/>
                      <a:pt x="9" y="4323"/>
                    </a:cubicBezTo>
                    <a:lnTo>
                      <a:pt x="25" y="432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6" name="Freeform 11">
                <a:extLst>
                  <a:ext uri="{FF2B5EF4-FFF2-40B4-BE49-F238E27FC236}">
                    <a16:creationId xmlns:a16="http://schemas.microsoft.com/office/drawing/2014/main" id="{7DEDCAD1-63D7-4EB9-9BA9-FB64CA773954}"/>
                  </a:ext>
                </a:extLst>
              </p:cNvPr>
              <p:cNvSpPr>
                <a:spLocks/>
              </p:cNvSpPr>
              <p:nvPr/>
            </p:nvSpPr>
            <p:spPr bwMode="gray">
              <a:xfrm>
                <a:off x="14781214" y="2613026"/>
                <a:ext cx="3028950" cy="2038350"/>
              </a:xfrm>
              <a:custGeom>
                <a:avLst/>
                <a:gdLst>
                  <a:gd name="T0" fmla="*/ 6344 w 6368"/>
                  <a:gd name="T1" fmla="*/ 4287 h 4287"/>
                  <a:gd name="T2" fmla="*/ 6357 w 6368"/>
                  <a:gd name="T3" fmla="*/ 4287 h 4287"/>
                  <a:gd name="T4" fmla="*/ 6368 w 6368"/>
                  <a:gd name="T5" fmla="*/ 4220 h 4287"/>
                  <a:gd name="T6" fmla="*/ 6368 w 6368"/>
                  <a:gd name="T7" fmla="*/ 212 h 4287"/>
                  <a:gd name="T8" fmla="*/ 6156 w 6368"/>
                  <a:gd name="T9" fmla="*/ 0 h 4287"/>
                  <a:gd name="T10" fmla="*/ 212 w 6368"/>
                  <a:gd name="T11" fmla="*/ 0 h 4287"/>
                  <a:gd name="T12" fmla="*/ 0 w 6368"/>
                  <a:gd name="T13" fmla="*/ 212 h 4287"/>
                  <a:gd name="T14" fmla="*/ 0 w 6368"/>
                  <a:gd name="T15" fmla="*/ 4220 h 4287"/>
                  <a:gd name="T16" fmla="*/ 10 w 6368"/>
                  <a:gd name="T17" fmla="*/ 4287 h 4287"/>
                  <a:gd name="T18" fmla="*/ 23 w 6368"/>
                  <a:gd name="T19" fmla="*/ 4287 h 4287"/>
                  <a:gd name="T20" fmla="*/ 12 w 6368"/>
                  <a:gd name="T21" fmla="*/ 4220 h 4287"/>
                  <a:gd name="T22" fmla="*/ 12 w 6368"/>
                  <a:gd name="T23" fmla="*/ 212 h 4287"/>
                  <a:gd name="T24" fmla="*/ 212 w 6368"/>
                  <a:gd name="T25" fmla="*/ 12 h 4287"/>
                  <a:gd name="T26" fmla="*/ 6156 w 6368"/>
                  <a:gd name="T27" fmla="*/ 12 h 4287"/>
                  <a:gd name="T28" fmla="*/ 6356 w 6368"/>
                  <a:gd name="T29" fmla="*/ 212 h 4287"/>
                  <a:gd name="T30" fmla="*/ 6356 w 6368"/>
                  <a:gd name="T31" fmla="*/ 4220 h 4287"/>
                  <a:gd name="T32" fmla="*/ 6344 w 6368"/>
                  <a:gd name="T33" fmla="*/ 4287 h 4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68" h="4287">
                    <a:moveTo>
                      <a:pt x="6344" y="4287"/>
                    </a:moveTo>
                    <a:cubicBezTo>
                      <a:pt x="6357" y="4287"/>
                      <a:pt x="6357" y="4287"/>
                      <a:pt x="6357" y="4287"/>
                    </a:cubicBezTo>
                    <a:cubicBezTo>
                      <a:pt x="6364" y="4266"/>
                      <a:pt x="6368" y="4244"/>
                      <a:pt x="6368" y="4220"/>
                    </a:cubicBezTo>
                    <a:cubicBezTo>
                      <a:pt x="6368" y="212"/>
                      <a:pt x="6368" y="212"/>
                      <a:pt x="6368" y="212"/>
                    </a:cubicBezTo>
                    <a:cubicBezTo>
                      <a:pt x="6368" y="95"/>
                      <a:pt x="6272" y="0"/>
                      <a:pt x="6156" y="0"/>
                    </a:cubicBezTo>
                    <a:cubicBezTo>
                      <a:pt x="212" y="0"/>
                      <a:pt x="212" y="0"/>
                      <a:pt x="212" y="0"/>
                    </a:cubicBezTo>
                    <a:cubicBezTo>
                      <a:pt x="95" y="0"/>
                      <a:pt x="0" y="95"/>
                      <a:pt x="0" y="212"/>
                    </a:cubicBezTo>
                    <a:cubicBezTo>
                      <a:pt x="0" y="4220"/>
                      <a:pt x="0" y="4220"/>
                      <a:pt x="0" y="4220"/>
                    </a:cubicBezTo>
                    <a:cubicBezTo>
                      <a:pt x="0" y="4244"/>
                      <a:pt x="3" y="4266"/>
                      <a:pt x="10" y="4287"/>
                    </a:cubicBezTo>
                    <a:cubicBezTo>
                      <a:pt x="23" y="4287"/>
                      <a:pt x="23" y="4287"/>
                      <a:pt x="23" y="4287"/>
                    </a:cubicBezTo>
                    <a:cubicBezTo>
                      <a:pt x="16" y="4266"/>
                      <a:pt x="12" y="4244"/>
                      <a:pt x="12" y="4220"/>
                    </a:cubicBezTo>
                    <a:cubicBezTo>
                      <a:pt x="12" y="212"/>
                      <a:pt x="12" y="212"/>
                      <a:pt x="12" y="212"/>
                    </a:cubicBezTo>
                    <a:cubicBezTo>
                      <a:pt x="12" y="102"/>
                      <a:pt x="101" y="12"/>
                      <a:pt x="212" y="12"/>
                    </a:cubicBezTo>
                    <a:cubicBezTo>
                      <a:pt x="6156" y="12"/>
                      <a:pt x="6156" y="12"/>
                      <a:pt x="6156" y="12"/>
                    </a:cubicBezTo>
                    <a:cubicBezTo>
                      <a:pt x="6266" y="12"/>
                      <a:pt x="6356" y="102"/>
                      <a:pt x="6356" y="212"/>
                    </a:cubicBezTo>
                    <a:cubicBezTo>
                      <a:pt x="6356" y="4220"/>
                      <a:pt x="6356" y="4220"/>
                      <a:pt x="6356" y="4220"/>
                    </a:cubicBezTo>
                    <a:cubicBezTo>
                      <a:pt x="6356" y="4244"/>
                      <a:pt x="6351" y="4266"/>
                      <a:pt x="6344" y="4287"/>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7" name="Freeform 12">
                <a:extLst>
                  <a:ext uri="{FF2B5EF4-FFF2-40B4-BE49-F238E27FC236}">
                    <a16:creationId xmlns:a16="http://schemas.microsoft.com/office/drawing/2014/main" id="{A51B3C2C-6AE7-4140-B210-C3E1B922863D}"/>
                  </a:ext>
                </a:extLst>
              </p:cNvPr>
              <p:cNvSpPr>
                <a:spLocks/>
              </p:cNvSpPr>
              <p:nvPr/>
            </p:nvSpPr>
            <p:spPr bwMode="gray">
              <a:xfrm>
                <a:off x="14797088" y="2627313"/>
                <a:ext cx="2998788" cy="2024063"/>
              </a:xfrm>
              <a:custGeom>
                <a:avLst/>
                <a:gdLst>
                  <a:gd name="T0" fmla="*/ 6288 w 6304"/>
                  <a:gd name="T1" fmla="*/ 4193 h 4255"/>
                  <a:gd name="T2" fmla="*/ 6237 w 6304"/>
                  <a:gd name="T3" fmla="*/ 4255 h 4255"/>
                  <a:gd name="T4" fmla="*/ 6236 w 6304"/>
                  <a:gd name="T5" fmla="*/ 4255 h 4255"/>
                  <a:gd name="T6" fmla="*/ 6236 w 6304"/>
                  <a:gd name="T7" fmla="*/ 4255 h 4255"/>
                  <a:gd name="T8" fmla="*/ 6279 w 6304"/>
                  <a:gd name="T9" fmla="*/ 4255 h 4255"/>
                  <a:gd name="T10" fmla="*/ 6304 w 6304"/>
                  <a:gd name="T11" fmla="*/ 4193 h 4255"/>
                  <a:gd name="T12" fmla="*/ 6304 w 6304"/>
                  <a:gd name="T13" fmla="*/ 4097 h 4255"/>
                  <a:gd name="T14" fmla="*/ 6304 w 6304"/>
                  <a:gd name="T15" fmla="*/ 180 h 4255"/>
                  <a:gd name="T16" fmla="*/ 6124 w 6304"/>
                  <a:gd name="T17" fmla="*/ 0 h 4255"/>
                  <a:gd name="T18" fmla="*/ 180 w 6304"/>
                  <a:gd name="T19" fmla="*/ 0 h 4255"/>
                  <a:gd name="T20" fmla="*/ 0 w 6304"/>
                  <a:gd name="T21" fmla="*/ 180 h 4255"/>
                  <a:gd name="T22" fmla="*/ 0 w 6304"/>
                  <a:gd name="T23" fmla="*/ 4097 h 4255"/>
                  <a:gd name="T24" fmla="*/ 0 w 6304"/>
                  <a:gd name="T25" fmla="*/ 4193 h 4255"/>
                  <a:gd name="T26" fmla="*/ 25 w 6304"/>
                  <a:gd name="T27" fmla="*/ 4255 h 4255"/>
                  <a:gd name="T28" fmla="*/ 65 w 6304"/>
                  <a:gd name="T29" fmla="*/ 4255 h 4255"/>
                  <a:gd name="T30" fmla="*/ 65 w 6304"/>
                  <a:gd name="T31" fmla="*/ 4255 h 4255"/>
                  <a:gd name="T32" fmla="*/ 65 w 6304"/>
                  <a:gd name="T33" fmla="*/ 4255 h 4255"/>
                  <a:gd name="T34" fmla="*/ 16 w 6304"/>
                  <a:gd name="T35" fmla="*/ 4193 h 4255"/>
                  <a:gd name="T36" fmla="*/ 16 w 6304"/>
                  <a:gd name="T37" fmla="*/ 4097 h 4255"/>
                  <a:gd name="T38" fmla="*/ 16 w 6304"/>
                  <a:gd name="T39" fmla="*/ 180 h 4255"/>
                  <a:gd name="T40" fmla="*/ 180 w 6304"/>
                  <a:gd name="T41" fmla="*/ 16 h 4255"/>
                  <a:gd name="T42" fmla="*/ 6124 w 6304"/>
                  <a:gd name="T43" fmla="*/ 16 h 4255"/>
                  <a:gd name="T44" fmla="*/ 6288 w 6304"/>
                  <a:gd name="T45" fmla="*/ 180 h 4255"/>
                  <a:gd name="T46" fmla="*/ 6288 w 6304"/>
                  <a:gd name="T47" fmla="*/ 4097 h 4255"/>
                  <a:gd name="T48" fmla="*/ 6288 w 6304"/>
                  <a:gd name="T49" fmla="*/ 4193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04" h="4255">
                    <a:moveTo>
                      <a:pt x="6288" y="4193"/>
                    </a:moveTo>
                    <a:cubicBezTo>
                      <a:pt x="6288" y="4236"/>
                      <a:pt x="6262" y="4255"/>
                      <a:pt x="6237" y="4255"/>
                    </a:cubicBezTo>
                    <a:cubicBezTo>
                      <a:pt x="6236" y="4255"/>
                      <a:pt x="6236" y="4255"/>
                      <a:pt x="6236" y="4255"/>
                    </a:cubicBezTo>
                    <a:cubicBezTo>
                      <a:pt x="6236" y="4255"/>
                      <a:pt x="6236" y="4255"/>
                      <a:pt x="6236" y="4255"/>
                    </a:cubicBezTo>
                    <a:cubicBezTo>
                      <a:pt x="6279" y="4255"/>
                      <a:pt x="6279" y="4255"/>
                      <a:pt x="6279" y="4255"/>
                    </a:cubicBezTo>
                    <a:cubicBezTo>
                      <a:pt x="6293" y="4242"/>
                      <a:pt x="6304" y="4222"/>
                      <a:pt x="6304" y="4193"/>
                    </a:cubicBezTo>
                    <a:cubicBezTo>
                      <a:pt x="6304" y="4097"/>
                      <a:pt x="6304" y="4097"/>
                      <a:pt x="6304" y="4097"/>
                    </a:cubicBezTo>
                    <a:cubicBezTo>
                      <a:pt x="6304" y="180"/>
                      <a:pt x="6304" y="180"/>
                      <a:pt x="6304" y="180"/>
                    </a:cubicBezTo>
                    <a:cubicBezTo>
                      <a:pt x="6304" y="81"/>
                      <a:pt x="6223" y="0"/>
                      <a:pt x="6124" y="0"/>
                    </a:cubicBezTo>
                    <a:cubicBezTo>
                      <a:pt x="180" y="0"/>
                      <a:pt x="180" y="0"/>
                      <a:pt x="180" y="0"/>
                    </a:cubicBezTo>
                    <a:cubicBezTo>
                      <a:pt x="80" y="0"/>
                      <a:pt x="0" y="81"/>
                      <a:pt x="0" y="180"/>
                    </a:cubicBezTo>
                    <a:cubicBezTo>
                      <a:pt x="0" y="4097"/>
                      <a:pt x="0" y="4097"/>
                      <a:pt x="0" y="4097"/>
                    </a:cubicBezTo>
                    <a:cubicBezTo>
                      <a:pt x="0" y="4193"/>
                      <a:pt x="0" y="4193"/>
                      <a:pt x="0" y="4193"/>
                    </a:cubicBezTo>
                    <a:cubicBezTo>
                      <a:pt x="0" y="4222"/>
                      <a:pt x="10" y="4242"/>
                      <a:pt x="25" y="4255"/>
                    </a:cubicBezTo>
                    <a:cubicBezTo>
                      <a:pt x="65" y="4255"/>
                      <a:pt x="65" y="4255"/>
                      <a:pt x="65" y="4255"/>
                    </a:cubicBezTo>
                    <a:cubicBezTo>
                      <a:pt x="65" y="4255"/>
                      <a:pt x="65" y="4255"/>
                      <a:pt x="65" y="4255"/>
                    </a:cubicBezTo>
                    <a:cubicBezTo>
                      <a:pt x="65" y="4255"/>
                      <a:pt x="65" y="4255"/>
                      <a:pt x="65" y="4255"/>
                    </a:cubicBezTo>
                    <a:cubicBezTo>
                      <a:pt x="46" y="4255"/>
                      <a:pt x="16" y="4238"/>
                      <a:pt x="16" y="4193"/>
                    </a:cubicBezTo>
                    <a:cubicBezTo>
                      <a:pt x="16" y="4097"/>
                      <a:pt x="16" y="4097"/>
                      <a:pt x="16" y="4097"/>
                    </a:cubicBezTo>
                    <a:cubicBezTo>
                      <a:pt x="16" y="180"/>
                      <a:pt x="16" y="180"/>
                      <a:pt x="16" y="180"/>
                    </a:cubicBezTo>
                    <a:cubicBezTo>
                      <a:pt x="16" y="90"/>
                      <a:pt x="89" y="16"/>
                      <a:pt x="180" y="16"/>
                    </a:cubicBezTo>
                    <a:cubicBezTo>
                      <a:pt x="6124" y="16"/>
                      <a:pt x="6124" y="16"/>
                      <a:pt x="6124" y="16"/>
                    </a:cubicBezTo>
                    <a:cubicBezTo>
                      <a:pt x="6214" y="16"/>
                      <a:pt x="6288" y="90"/>
                      <a:pt x="6288" y="180"/>
                    </a:cubicBezTo>
                    <a:cubicBezTo>
                      <a:pt x="6288" y="4097"/>
                      <a:pt x="6288" y="4097"/>
                      <a:pt x="6288" y="4097"/>
                    </a:cubicBezTo>
                    <a:lnTo>
                      <a:pt x="6288" y="419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grpSp>
      </p:grpSp>
      <p:sp>
        <p:nvSpPr>
          <p:cNvPr id="21" name="Video">
            <a:extLst>
              <a:ext uri="{FF2B5EF4-FFF2-40B4-BE49-F238E27FC236}">
                <a16:creationId xmlns:a16="http://schemas.microsoft.com/office/drawing/2014/main" id="{EBDA694A-1676-48FE-B4C3-2C7836508FD2}"/>
              </a:ext>
            </a:extLst>
          </p:cNvPr>
          <p:cNvSpPr>
            <a:spLocks noGrp="1" noChangeAspect="1"/>
          </p:cNvSpPr>
          <p:nvPr>
            <p:ph type="media" sz="quarter" idx="14" hasCustomPrompt="1"/>
          </p:nvPr>
        </p:nvSpPr>
        <p:spPr bwMode="gray">
          <a:xfrm>
            <a:off x="3365937" y="2044700"/>
            <a:ext cx="5474414" cy="3429001"/>
          </a:xfrm>
          <a:solidFill>
            <a:schemeClr val="bg1">
              <a:lumMod val="95000"/>
            </a:schemeClr>
          </a:solidFill>
        </p:spPr>
        <p:txBody>
          <a:bodyPr anchor="ctr" anchorCtr="0"/>
          <a:lstStyle>
            <a:lvl1pPr marL="0" indent="0" algn="ctr">
              <a:buNone/>
              <a:defRPr/>
            </a:lvl1pPr>
          </a:lstStyle>
          <a:p>
            <a:r>
              <a:rPr lang="en-US" dirty="0"/>
              <a:t>Video</a:t>
            </a:r>
          </a:p>
        </p:txBody>
      </p:sp>
      <p:sp>
        <p:nvSpPr>
          <p:cNvPr id="22" name="Source">
            <a:extLst>
              <a:ext uri="{FF2B5EF4-FFF2-40B4-BE49-F238E27FC236}">
                <a16:creationId xmlns:a16="http://schemas.microsoft.com/office/drawing/2014/main" id="{38302767-E1E5-4E1D-94A8-0AD65CF788DE}"/>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3" name="Subtitle 162">
            <a:extLst>
              <a:ext uri="{FF2B5EF4-FFF2-40B4-BE49-F238E27FC236}">
                <a16:creationId xmlns:a16="http://schemas.microsoft.com/office/drawing/2014/main" id="{CA5EC5F0-0048-48BC-B2EA-F64F4F6FFB68}"/>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7978774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Mockup Laptop">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525FDF5D-0C45-49A1-843D-BC07B35E514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sp>
        <p:nvSpPr>
          <p:cNvPr id="18" name="Content">
            <a:extLst>
              <a:ext uri="{FF2B5EF4-FFF2-40B4-BE49-F238E27FC236}">
                <a16:creationId xmlns:a16="http://schemas.microsoft.com/office/drawing/2014/main" id="{568F471F-39E2-4FC0-AF1B-D1600BE0EE4B}"/>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Laptop">
            <a:extLst>
              <a:ext uri="{FF2B5EF4-FFF2-40B4-BE49-F238E27FC236}">
                <a16:creationId xmlns:a16="http://schemas.microsoft.com/office/drawing/2014/main" id="{C76CBFB7-F488-4022-8502-F7087E5897F7}"/>
              </a:ext>
            </a:extLst>
          </p:cNvPr>
          <p:cNvGrpSpPr>
            <a:grpSpLocks noChangeAspect="1"/>
          </p:cNvGrpSpPr>
          <p:nvPr/>
        </p:nvGrpSpPr>
        <p:grpSpPr bwMode="gray">
          <a:xfrm>
            <a:off x="6081709" y="2222151"/>
            <a:ext cx="5763880" cy="3310098"/>
            <a:chOff x="5737930" y="1716033"/>
            <a:chExt cx="5965200" cy="3426158"/>
          </a:xfrm>
        </p:grpSpPr>
        <p:sp>
          <p:nvSpPr>
            <p:cNvPr id="8" name="Grafik 5">
              <a:extLst>
                <a:ext uri="{FF2B5EF4-FFF2-40B4-BE49-F238E27FC236}">
                  <a16:creationId xmlns:a16="http://schemas.microsoft.com/office/drawing/2014/main" id="{5AEB4002-9B4E-496B-908C-CADFBDF7D841}"/>
                </a:ext>
              </a:extLst>
            </p:cNvPr>
            <p:cNvSpPr>
              <a:spLocks noChangeAspect="1"/>
            </p:cNvSpPr>
            <p:nvPr/>
          </p:nvSpPr>
          <p:spPr bwMode="gray">
            <a:xfrm>
              <a:off x="5737930" y="1716033"/>
              <a:ext cx="5965200" cy="3426158"/>
            </a:xfrm>
            <a:custGeom>
              <a:avLst/>
              <a:gdLst>
                <a:gd name="connsiteX0" fmla="*/ 4464558 w 4473797"/>
                <a:gd name="connsiteY0" fmla="*/ 2454021 h 2569559"/>
                <a:gd name="connsiteX1" fmla="*/ 4061079 w 4473797"/>
                <a:gd name="connsiteY1" fmla="*/ 2454021 h 2569559"/>
                <a:gd name="connsiteX2" fmla="*/ 4066794 w 4473797"/>
                <a:gd name="connsiteY2" fmla="*/ 2416016 h 2569559"/>
                <a:gd name="connsiteX3" fmla="*/ 4066794 w 4473797"/>
                <a:gd name="connsiteY3" fmla="*/ 140780 h 2569559"/>
                <a:gd name="connsiteX4" fmla="*/ 3926015 w 4473797"/>
                <a:gd name="connsiteY4" fmla="*/ 0 h 2569559"/>
                <a:gd name="connsiteX5" fmla="*/ 552164 w 4473797"/>
                <a:gd name="connsiteY5" fmla="*/ 0 h 2569559"/>
                <a:gd name="connsiteX6" fmla="*/ 411385 w 4473797"/>
                <a:gd name="connsiteY6" fmla="*/ 140780 h 2569559"/>
                <a:gd name="connsiteX7" fmla="*/ 411385 w 4473797"/>
                <a:gd name="connsiteY7" fmla="*/ 2416016 h 2569559"/>
                <a:gd name="connsiteX8" fmla="*/ 416528 w 4473797"/>
                <a:gd name="connsiteY8" fmla="*/ 2454021 h 2569559"/>
                <a:gd name="connsiteX9" fmla="*/ 9049 w 4473797"/>
                <a:gd name="connsiteY9" fmla="*/ 2454021 h 2569559"/>
                <a:gd name="connsiteX10" fmla="*/ 0 w 4473797"/>
                <a:gd name="connsiteY10" fmla="*/ 2463070 h 2569559"/>
                <a:gd name="connsiteX11" fmla="*/ 0 w 4473797"/>
                <a:gd name="connsiteY11" fmla="*/ 2471547 h 2569559"/>
                <a:gd name="connsiteX12" fmla="*/ 5144 w 4473797"/>
                <a:gd name="connsiteY12" fmla="*/ 2481644 h 2569559"/>
                <a:gd name="connsiteX13" fmla="*/ 87439 w 4473797"/>
                <a:gd name="connsiteY13" fmla="*/ 2510409 h 2569559"/>
                <a:gd name="connsiteX14" fmla="*/ 252603 w 4473797"/>
                <a:gd name="connsiteY14" fmla="*/ 2538603 h 2569559"/>
                <a:gd name="connsiteX15" fmla="*/ 694277 w 4473797"/>
                <a:gd name="connsiteY15" fmla="*/ 2569559 h 2569559"/>
                <a:gd name="connsiteX16" fmla="*/ 3680746 w 4473797"/>
                <a:gd name="connsiteY16" fmla="*/ 2569559 h 2569559"/>
                <a:gd name="connsiteX17" fmla="*/ 4258628 w 4473797"/>
                <a:gd name="connsiteY17" fmla="*/ 2533555 h 2569559"/>
                <a:gd name="connsiteX18" fmla="*/ 4469797 w 4473797"/>
                <a:gd name="connsiteY18" fmla="*/ 2481739 h 2569559"/>
                <a:gd name="connsiteX19" fmla="*/ 4470368 w 4473797"/>
                <a:gd name="connsiteY19" fmla="*/ 2481739 h 2569559"/>
                <a:gd name="connsiteX20" fmla="*/ 4470368 w 4473797"/>
                <a:gd name="connsiteY20" fmla="*/ 2481167 h 2569559"/>
                <a:gd name="connsiteX21" fmla="*/ 4470940 w 4473797"/>
                <a:gd name="connsiteY21" fmla="*/ 2480596 h 2569559"/>
                <a:gd name="connsiteX22" fmla="*/ 4473798 w 4473797"/>
                <a:gd name="connsiteY22" fmla="*/ 2473262 h 2569559"/>
                <a:gd name="connsiteX23" fmla="*/ 4473798 w 4473797"/>
                <a:gd name="connsiteY23" fmla="*/ 2463165 h 2569559"/>
                <a:gd name="connsiteX24" fmla="*/ 4464558 w 4473797"/>
                <a:gd name="connsiteY24" fmla="*/ 2454021 h 2569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73797" h="2569559">
                  <a:moveTo>
                    <a:pt x="4464558" y="2454021"/>
                  </a:moveTo>
                  <a:cubicBezTo>
                    <a:pt x="4319016" y="2454021"/>
                    <a:pt x="4184809" y="2454021"/>
                    <a:pt x="4061079" y="2454021"/>
                  </a:cubicBezTo>
                  <a:cubicBezTo>
                    <a:pt x="4064508" y="2442115"/>
                    <a:pt x="4066794" y="2429066"/>
                    <a:pt x="4066794" y="2416016"/>
                  </a:cubicBezTo>
                  <a:cubicBezTo>
                    <a:pt x="4066794" y="140780"/>
                    <a:pt x="4066794" y="140780"/>
                    <a:pt x="4066794" y="140780"/>
                  </a:cubicBezTo>
                  <a:cubicBezTo>
                    <a:pt x="4066794" y="62960"/>
                    <a:pt x="4003262" y="0"/>
                    <a:pt x="3926015" y="0"/>
                  </a:cubicBezTo>
                  <a:cubicBezTo>
                    <a:pt x="552164" y="0"/>
                    <a:pt x="552164" y="0"/>
                    <a:pt x="552164" y="0"/>
                  </a:cubicBezTo>
                  <a:cubicBezTo>
                    <a:pt x="474345" y="0"/>
                    <a:pt x="411385" y="63056"/>
                    <a:pt x="411385" y="140780"/>
                  </a:cubicBezTo>
                  <a:cubicBezTo>
                    <a:pt x="411385" y="2416016"/>
                    <a:pt x="411385" y="2416016"/>
                    <a:pt x="411385" y="2416016"/>
                  </a:cubicBezTo>
                  <a:cubicBezTo>
                    <a:pt x="411385" y="2429066"/>
                    <a:pt x="413099" y="2442115"/>
                    <a:pt x="416528" y="2454021"/>
                  </a:cubicBezTo>
                  <a:cubicBezTo>
                    <a:pt x="9049" y="2454021"/>
                    <a:pt x="9049" y="2454021"/>
                    <a:pt x="9049" y="2454021"/>
                  </a:cubicBezTo>
                  <a:cubicBezTo>
                    <a:pt x="4477" y="2454021"/>
                    <a:pt x="0" y="2458498"/>
                    <a:pt x="0" y="2463070"/>
                  </a:cubicBezTo>
                  <a:cubicBezTo>
                    <a:pt x="0" y="2471547"/>
                    <a:pt x="0" y="2471547"/>
                    <a:pt x="0" y="2471547"/>
                  </a:cubicBezTo>
                  <a:cubicBezTo>
                    <a:pt x="0" y="2474881"/>
                    <a:pt x="1715" y="2478310"/>
                    <a:pt x="5144" y="2481644"/>
                  </a:cubicBezTo>
                  <a:cubicBezTo>
                    <a:pt x="8001" y="2484978"/>
                    <a:pt x="18193" y="2495169"/>
                    <a:pt x="87439" y="2510409"/>
                  </a:cubicBezTo>
                  <a:cubicBezTo>
                    <a:pt x="130588" y="2520506"/>
                    <a:pt x="187928" y="2530126"/>
                    <a:pt x="252603" y="2538603"/>
                  </a:cubicBezTo>
                  <a:cubicBezTo>
                    <a:pt x="399669" y="2558320"/>
                    <a:pt x="560832" y="2569559"/>
                    <a:pt x="694277" y="2569559"/>
                  </a:cubicBezTo>
                  <a:cubicBezTo>
                    <a:pt x="3680746" y="2569559"/>
                    <a:pt x="3680746" y="2569559"/>
                    <a:pt x="3680746" y="2569559"/>
                  </a:cubicBezTo>
                  <a:cubicBezTo>
                    <a:pt x="3956590" y="2569559"/>
                    <a:pt x="4147376" y="2549843"/>
                    <a:pt x="4258628" y="2533555"/>
                  </a:cubicBezTo>
                  <a:cubicBezTo>
                    <a:pt x="4368165" y="2517743"/>
                    <a:pt x="4455033" y="2496407"/>
                    <a:pt x="4469797" y="2481739"/>
                  </a:cubicBezTo>
                  <a:cubicBezTo>
                    <a:pt x="4470368" y="2481739"/>
                    <a:pt x="4470368" y="2481739"/>
                    <a:pt x="4470368" y="2481739"/>
                  </a:cubicBezTo>
                  <a:lnTo>
                    <a:pt x="4470368" y="2481167"/>
                  </a:lnTo>
                  <a:cubicBezTo>
                    <a:pt x="4470940" y="2481167"/>
                    <a:pt x="4470940" y="2481167"/>
                    <a:pt x="4470940" y="2480596"/>
                  </a:cubicBezTo>
                  <a:cubicBezTo>
                    <a:pt x="4472654" y="2478310"/>
                    <a:pt x="4473798" y="2476119"/>
                    <a:pt x="4473798" y="2473262"/>
                  </a:cubicBezTo>
                  <a:cubicBezTo>
                    <a:pt x="4473798" y="2463165"/>
                    <a:pt x="4473798" y="2463165"/>
                    <a:pt x="4473798" y="2463165"/>
                  </a:cubicBezTo>
                  <a:cubicBezTo>
                    <a:pt x="4473607" y="2458498"/>
                    <a:pt x="4469607" y="2454021"/>
                    <a:pt x="4464558" y="2454021"/>
                  </a:cubicBezTo>
                  <a:close/>
                </a:path>
              </a:pathLst>
            </a:custGeom>
            <a:solidFill>
              <a:schemeClr val="bg1"/>
            </a:solidFill>
            <a:ln w="9525" cap="flat">
              <a:noFill/>
              <a:prstDash val="solid"/>
              <a:miter/>
            </a:ln>
          </p:spPr>
          <p:txBody>
            <a:bodyPr wrap="none" rtlCol="0" anchor="ctr"/>
            <a:lstStyle/>
            <a:p>
              <a:endParaRPr lang="en-US" sz="1800" dirty="0"/>
            </a:p>
          </p:txBody>
        </p:sp>
        <p:grpSp>
          <p:nvGrpSpPr>
            <p:cNvPr id="9" name="Gruppieren 8">
              <a:extLst>
                <a:ext uri="{FF2B5EF4-FFF2-40B4-BE49-F238E27FC236}">
                  <a16:creationId xmlns:a16="http://schemas.microsoft.com/office/drawing/2014/main" id="{8482D83F-0562-45BD-97B3-0F60A2DF968F}"/>
                </a:ext>
              </a:extLst>
            </p:cNvPr>
            <p:cNvGrpSpPr>
              <a:grpSpLocks noChangeAspect="1"/>
            </p:cNvGrpSpPr>
            <p:nvPr/>
          </p:nvGrpSpPr>
          <p:grpSpPr bwMode="gray">
            <a:xfrm>
              <a:off x="5737930" y="1716033"/>
              <a:ext cx="5965069" cy="3425934"/>
              <a:chOff x="14420850" y="2595563"/>
              <a:chExt cx="3748088" cy="2152651"/>
            </a:xfrm>
            <a:solidFill>
              <a:schemeClr val="tx1"/>
            </a:solidFill>
          </p:grpSpPr>
          <p:sp>
            <p:nvSpPr>
              <p:cNvPr id="10" name="Freeform 13">
                <a:extLst>
                  <a:ext uri="{FF2B5EF4-FFF2-40B4-BE49-F238E27FC236}">
                    <a16:creationId xmlns:a16="http://schemas.microsoft.com/office/drawing/2014/main" id="{F2EEFA13-B638-441E-96CE-FE5B2C618D87}"/>
                  </a:ext>
                </a:extLst>
              </p:cNvPr>
              <p:cNvSpPr>
                <a:spLocks noEditPoints="1"/>
              </p:cNvSpPr>
              <p:nvPr/>
            </p:nvSpPr>
            <p:spPr bwMode="gray">
              <a:xfrm>
                <a:off x="14420850" y="4651376"/>
                <a:ext cx="3748088" cy="96838"/>
              </a:xfrm>
              <a:custGeom>
                <a:avLst/>
                <a:gdLst>
                  <a:gd name="T0" fmla="*/ 7881 w 7881"/>
                  <a:gd name="T1" fmla="*/ 34 h 205"/>
                  <a:gd name="T2" fmla="*/ 7881 w 7881"/>
                  <a:gd name="T3" fmla="*/ 16 h 205"/>
                  <a:gd name="T4" fmla="*/ 7865 w 7881"/>
                  <a:gd name="T5" fmla="*/ 0 h 205"/>
                  <a:gd name="T6" fmla="*/ 4570 w 7881"/>
                  <a:gd name="T7" fmla="*/ 0 h 205"/>
                  <a:gd name="T8" fmla="*/ 4560 w 7881"/>
                  <a:gd name="T9" fmla="*/ 4 h 205"/>
                  <a:gd name="T10" fmla="*/ 3275 w 7881"/>
                  <a:gd name="T11" fmla="*/ 4 h 205"/>
                  <a:gd name="T12" fmla="*/ 3265 w 7881"/>
                  <a:gd name="T13" fmla="*/ 0 h 205"/>
                  <a:gd name="T14" fmla="*/ 16 w 7881"/>
                  <a:gd name="T15" fmla="*/ 0 h 205"/>
                  <a:gd name="T16" fmla="*/ 0 w 7881"/>
                  <a:gd name="T17" fmla="*/ 16 h 205"/>
                  <a:gd name="T18" fmla="*/ 0 w 7881"/>
                  <a:gd name="T19" fmla="*/ 31 h 205"/>
                  <a:gd name="T20" fmla="*/ 9 w 7881"/>
                  <a:gd name="T21" fmla="*/ 49 h 205"/>
                  <a:gd name="T22" fmla="*/ 9 w 7881"/>
                  <a:gd name="T23" fmla="*/ 49 h 205"/>
                  <a:gd name="T24" fmla="*/ 154 w 7881"/>
                  <a:gd name="T25" fmla="*/ 100 h 205"/>
                  <a:gd name="T26" fmla="*/ 445 w 7881"/>
                  <a:gd name="T27" fmla="*/ 150 h 205"/>
                  <a:gd name="T28" fmla="*/ 1223 w 7881"/>
                  <a:gd name="T29" fmla="*/ 205 h 205"/>
                  <a:gd name="T30" fmla="*/ 6484 w 7881"/>
                  <a:gd name="T31" fmla="*/ 205 h 205"/>
                  <a:gd name="T32" fmla="*/ 7502 w 7881"/>
                  <a:gd name="T33" fmla="*/ 141 h 205"/>
                  <a:gd name="T34" fmla="*/ 7874 w 7881"/>
                  <a:gd name="T35" fmla="*/ 49 h 205"/>
                  <a:gd name="T36" fmla="*/ 7874 w 7881"/>
                  <a:gd name="T37" fmla="*/ 49 h 205"/>
                  <a:gd name="T38" fmla="*/ 7875 w 7881"/>
                  <a:gd name="T39" fmla="*/ 49 h 205"/>
                  <a:gd name="T40" fmla="*/ 7875 w 7881"/>
                  <a:gd name="T41" fmla="*/ 48 h 205"/>
                  <a:gd name="T42" fmla="*/ 7876 w 7881"/>
                  <a:gd name="T43" fmla="*/ 47 h 205"/>
                  <a:gd name="T44" fmla="*/ 7881 w 7881"/>
                  <a:gd name="T45" fmla="*/ 34 h 205"/>
                  <a:gd name="T46" fmla="*/ 7865 w 7881"/>
                  <a:gd name="T47" fmla="*/ 34 h 205"/>
                  <a:gd name="T48" fmla="*/ 7863 w 7881"/>
                  <a:gd name="T49" fmla="*/ 38 h 205"/>
                  <a:gd name="T50" fmla="*/ 4586 w 7881"/>
                  <a:gd name="T51" fmla="*/ 38 h 205"/>
                  <a:gd name="T52" fmla="*/ 4586 w 7881"/>
                  <a:gd name="T53" fmla="*/ 20 h 205"/>
                  <a:gd name="T54" fmla="*/ 4586 w 7881"/>
                  <a:gd name="T55" fmla="*/ 16 h 205"/>
                  <a:gd name="T56" fmla="*/ 7865 w 7881"/>
                  <a:gd name="T57" fmla="*/ 16 h 205"/>
                  <a:gd name="T58" fmla="*/ 7865 w 7881"/>
                  <a:gd name="T59" fmla="*/ 34 h 205"/>
                  <a:gd name="T60" fmla="*/ 4570 w 7881"/>
                  <a:gd name="T61" fmla="*/ 20 h 205"/>
                  <a:gd name="T62" fmla="*/ 4570 w 7881"/>
                  <a:gd name="T63" fmla="*/ 38 h 205"/>
                  <a:gd name="T64" fmla="*/ 4526 w 7881"/>
                  <a:gd name="T65" fmla="*/ 52 h 205"/>
                  <a:gd name="T66" fmla="*/ 4089 w 7881"/>
                  <a:gd name="T67" fmla="*/ 52 h 205"/>
                  <a:gd name="T68" fmla="*/ 3745 w 7881"/>
                  <a:gd name="T69" fmla="*/ 52 h 205"/>
                  <a:gd name="T70" fmla="*/ 3319 w 7881"/>
                  <a:gd name="T71" fmla="*/ 52 h 205"/>
                  <a:gd name="T72" fmla="*/ 3265 w 7881"/>
                  <a:gd name="T73" fmla="*/ 38 h 205"/>
                  <a:gd name="T74" fmla="*/ 3265 w 7881"/>
                  <a:gd name="T75" fmla="*/ 38 h 205"/>
                  <a:gd name="T76" fmla="*/ 3265 w 7881"/>
                  <a:gd name="T77" fmla="*/ 20 h 205"/>
                  <a:gd name="T78" fmla="*/ 4570 w 7881"/>
                  <a:gd name="T79" fmla="*/ 20 h 205"/>
                  <a:gd name="T80" fmla="*/ 16 w 7881"/>
                  <a:gd name="T81" fmla="*/ 16 h 205"/>
                  <a:gd name="T82" fmla="*/ 3249 w 7881"/>
                  <a:gd name="T83" fmla="*/ 16 h 205"/>
                  <a:gd name="T84" fmla="*/ 3249 w 7881"/>
                  <a:gd name="T85" fmla="*/ 20 h 205"/>
                  <a:gd name="T86" fmla="*/ 3249 w 7881"/>
                  <a:gd name="T87" fmla="*/ 38 h 205"/>
                  <a:gd name="T88" fmla="*/ 20 w 7881"/>
                  <a:gd name="T89" fmla="*/ 38 h 205"/>
                  <a:gd name="T90" fmla="*/ 16 w 7881"/>
                  <a:gd name="T91" fmla="*/ 31 h 205"/>
                  <a:gd name="T92" fmla="*/ 16 w 7881"/>
                  <a:gd name="T93" fmla="*/ 16 h 205"/>
                  <a:gd name="T94" fmla="*/ 6484 w 7881"/>
                  <a:gd name="T95" fmla="*/ 189 h 205"/>
                  <a:gd name="T96" fmla="*/ 1223 w 7881"/>
                  <a:gd name="T97" fmla="*/ 189 h 205"/>
                  <a:gd name="T98" fmla="*/ 48 w 7881"/>
                  <a:gd name="T99" fmla="*/ 54 h 205"/>
                  <a:gd name="T100" fmla="*/ 48 w 7881"/>
                  <a:gd name="T101" fmla="*/ 54 h 205"/>
                  <a:gd name="T102" fmla="*/ 3260 w 7881"/>
                  <a:gd name="T103" fmla="*/ 54 h 205"/>
                  <a:gd name="T104" fmla="*/ 3319 w 7881"/>
                  <a:gd name="T105" fmla="*/ 68 h 205"/>
                  <a:gd name="T106" fmla="*/ 3745 w 7881"/>
                  <a:gd name="T107" fmla="*/ 68 h 205"/>
                  <a:gd name="T108" fmla="*/ 4089 w 7881"/>
                  <a:gd name="T109" fmla="*/ 68 h 205"/>
                  <a:gd name="T110" fmla="*/ 4526 w 7881"/>
                  <a:gd name="T111" fmla="*/ 68 h 205"/>
                  <a:gd name="T112" fmla="*/ 4576 w 7881"/>
                  <a:gd name="T113" fmla="*/ 54 h 205"/>
                  <a:gd name="T114" fmla="*/ 7831 w 7881"/>
                  <a:gd name="T115" fmla="*/ 54 h 205"/>
                  <a:gd name="T116" fmla="*/ 6484 w 7881"/>
                  <a:gd name="T117" fmla="*/ 18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81" h="205">
                    <a:moveTo>
                      <a:pt x="7881" y="34"/>
                    </a:moveTo>
                    <a:cubicBezTo>
                      <a:pt x="7881" y="16"/>
                      <a:pt x="7881" y="16"/>
                      <a:pt x="7881" y="16"/>
                    </a:cubicBezTo>
                    <a:cubicBezTo>
                      <a:pt x="7881" y="8"/>
                      <a:pt x="7874" y="0"/>
                      <a:pt x="7865" y="0"/>
                    </a:cubicBezTo>
                    <a:cubicBezTo>
                      <a:pt x="4570" y="0"/>
                      <a:pt x="4570" y="0"/>
                      <a:pt x="4570" y="0"/>
                    </a:cubicBezTo>
                    <a:cubicBezTo>
                      <a:pt x="4566" y="0"/>
                      <a:pt x="4562" y="2"/>
                      <a:pt x="4560" y="4"/>
                    </a:cubicBezTo>
                    <a:cubicBezTo>
                      <a:pt x="3275" y="4"/>
                      <a:pt x="3275" y="4"/>
                      <a:pt x="3275" y="4"/>
                    </a:cubicBezTo>
                    <a:cubicBezTo>
                      <a:pt x="3272" y="2"/>
                      <a:pt x="3269" y="0"/>
                      <a:pt x="3265" y="0"/>
                    </a:cubicBezTo>
                    <a:cubicBezTo>
                      <a:pt x="16" y="0"/>
                      <a:pt x="16" y="0"/>
                      <a:pt x="16" y="0"/>
                    </a:cubicBezTo>
                    <a:cubicBezTo>
                      <a:pt x="8" y="0"/>
                      <a:pt x="0" y="8"/>
                      <a:pt x="0" y="16"/>
                    </a:cubicBezTo>
                    <a:cubicBezTo>
                      <a:pt x="0" y="31"/>
                      <a:pt x="0" y="31"/>
                      <a:pt x="0" y="31"/>
                    </a:cubicBezTo>
                    <a:cubicBezTo>
                      <a:pt x="0" y="37"/>
                      <a:pt x="3" y="43"/>
                      <a:pt x="9" y="49"/>
                    </a:cubicBezTo>
                    <a:cubicBezTo>
                      <a:pt x="9" y="49"/>
                      <a:pt x="9" y="49"/>
                      <a:pt x="9" y="49"/>
                    </a:cubicBezTo>
                    <a:cubicBezTo>
                      <a:pt x="14" y="55"/>
                      <a:pt x="32" y="73"/>
                      <a:pt x="154" y="100"/>
                    </a:cubicBezTo>
                    <a:cubicBezTo>
                      <a:pt x="230" y="118"/>
                      <a:pt x="331" y="135"/>
                      <a:pt x="445" y="150"/>
                    </a:cubicBezTo>
                    <a:cubicBezTo>
                      <a:pt x="704" y="185"/>
                      <a:pt x="988" y="205"/>
                      <a:pt x="1223" y="205"/>
                    </a:cubicBezTo>
                    <a:cubicBezTo>
                      <a:pt x="6484" y="205"/>
                      <a:pt x="6484" y="205"/>
                      <a:pt x="6484" y="205"/>
                    </a:cubicBezTo>
                    <a:cubicBezTo>
                      <a:pt x="6970" y="205"/>
                      <a:pt x="7306" y="170"/>
                      <a:pt x="7502" y="141"/>
                    </a:cubicBezTo>
                    <a:cubicBezTo>
                      <a:pt x="7695" y="113"/>
                      <a:pt x="7848" y="75"/>
                      <a:pt x="7874" y="49"/>
                    </a:cubicBezTo>
                    <a:cubicBezTo>
                      <a:pt x="7874" y="49"/>
                      <a:pt x="7874" y="49"/>
                      <a:pt x="7874" y="49"/>
                    </a:cubicBezTo>
                    <a:cubicBezTo>
                      <a:pt x="7875" y="49"/>
                      <a:pt x="7875" y="49"/>
                      <a:pt x="7875" y="49"/>
                    </a:cubicBezTo>
                    <a:cubicBezTo>
                      <a:pt x="7875" y="49"/>
                      <a:pt x="7875" y="48"/>
                      <a:pt x="7875" y="48"/>
                    </a:cubicBezTo>
                    <a:cubicBezTo>
                      <a:pt x="7876" y="48"/>
                      <a:pt x="7876" y="48"/>
                      <a:pt x="7876" y="47"/>
                    </a:cubicBezTo>
                    <a:cubicBezTo>
                      <a:pt x="7879" y="43"/>
                      <a:pt x="7881" y="39"/>
                      <a:pt x="7881" y="34"/>
                    </a:cubicBezTo>
                    <a:close/>
                    <a:moveTo>
                      <a:pt x="7865" y="34"/>
                    </a:moveTo>
                    <a:cubicBezTo>
                      <a:pt x="7865" y="35"/>
                      <a:pt x="7864" y="37"/>
                      <a:pt x="7863" y="38"/>
                    </a:cubicBezTo>
                    <a:cubicBezTo>
                      <a:pt x="4586" y="38"/>
                      <a:pt x="4586" y="38"/>
                      <a:pt x="4586" y="38"/>
                    </a:cubicBezTo>
                    <a:cubicBezTo>
                      <a:pt x="4586" y="20"/>
                      <a:pt x="4586" y="20"/>
                      <a:pt x="4586" y="20"/>
                    </a:cubicBezTo>
                    <a:cubicBezTo>
                      <a:pt x="4586" y="16"/>
                      <a:pt x="4586" y="16"/>
                      <a:pt x="4586" y="16"/>
                    </a:cubicBezTo>
                    <a:cubicBezTo>
                      <a:pt x="7865" y="16"/>
                      <a:pt x="7865" y="16"/>
                      <a:pt x="7865" y="16"/>
                    </a:cubicBezTo>
                    <a:cubicBezTo>
                      <a:pt x="7865" y="16"/>
                      <a:pt x="7865" y="30"/>
                      <a:pt x="7865" y="34"/>
                    </a:cubicBezTo>
                    <a:close/>
                    <a:moveTo>
                      <a:pt x="4570" y="20"/>
                    </a:moveTo>
                    <a:cubicBezTo>
                      <a:pt x="4570" y="26"/>
                      <a:pt x="4570" y="29"/>
                      <a:pt x="4570" y="38"/>
                    </a:cubicBezTo>
                    <a:cubicBezTo>
                      <a:pt x="4562" y="46"/>
                      <a:pt x="4549" y="52"/>
                      <a:pt x="4526" y="52"/>
                    </a:cubicBezTo>
                    <a:cubicBezTo>
                      <a:pt x="4506" y="52"/>
                      <a:pt x="4286" y="52"/>
                      <a:pt x="4089" y="52"/>
                    </a:cubicBezTo>
                    <a:cubicBezTo>
                      <a:pt x="4089" y="52"/>
                      <a:pt x="3923" y="52"/>
                      <a:pt x="3745" y="52"/>
                    </a:cubicBezTo>
                    <a:cubicBezTo>
                      <a:pt x="3549" y="52"/>
                      <a:pt x="3338" y="52"/>
                      <a:pt x="3319" y="52"/>
                    </a:cubicBezTo>
                    <a:cubicBezTo>
                      <a:pt x="3296" y="52"/>
                      <a:pt x="3273" y="46"/>
                      <a:pt x="3265" y="38"/>
                    </a:cubicBezTo>
                    <a:cubicBezTo>
                      <a:pt x="3265" y="38"/>
                      <a:pt x="3265" y="38"/>
                      <a:pt x="3265" y="38"/>
                    </a:cubicBezTo>
                    <a:cubicBezTo>
                      <a:pt x="3265" y="28"/>
                      <a:pt x="3265" y="24"/>
                      <a:pt x="3265" y="20"/>
                    </a:cubicBezTo>
                    <a:lnTo>
                      <a:pt x="4570" y="20"/>
                    </a:lnTo>
                    <a:close/>
                    <a:moveTo>
                      <a:pt x="16" y="16"/>
                    </a:moveTo>
                    <a:cubicBezTo>
                      <a:pt x="3249" y="16"/>
                      <a:pt x="3249" y="16"/>
                      <a:pt x="3249" y="16"/>
                    </a:cubicBezTo>
                    <a:cubicBezTo>
                      <a:pt x="3249" y="20"/>
                      <a:pt x="3249" y="20"/>
                      <a:pt x="3249" y="20"/>
                    </a:cubicBezTo>
                    <a:cubicBezTo>
                      <a:pt x="3249" y="38"/>
                      <a:pt x="3249" y="38"/>
                      <a:pt x="3249" y="38"/>
                    </a:cubicBezTo>
                    <a:cubicBezTo>
                      <a:pt x="20" y="38"/>
                      <a:pt x="20" y="38"/>
                      <a:pt x="20" y="38"/>
                    </a:cubicBezTo>
                    <a:cubicBezTo>
                      <a:pt x="18" y="35"/>
                      <a:pt x="16" y="33"/>
                      <a:pt x="16" y="31"/>
                    </a:cubicBezTo>
                    <a:cubicBezTo>
                      <a:pt x="16" y="26"/>
                      <a:pt x="16" y="16"/>
                      <a:pt x="16" y="16"/>
                    </a:cubicBezTo>
                    <a:close/>
                    <a:moveTo>
                      <a:pt x="6484" y="189"/>
                    </a:moveTo>
                    <a:cubicBezTo>
                      <a:pt x="6484" y="189"/>
                      <a:pt x="1415" y="189"/>
                      <a:pt x="1223" y="189"/>
                    </a:cubicBezTo>
                    <a:cubicBezTo>
                      <a:pt x="751" y="189"/>
                      <a:pt x="187" y="110"/>
                      <a:pt x="48" y="54"/>
                    </a:cubicBezTo>
                    <a:cubicBezTo>
                      <a:pt x="48" y="54"/>
                      <a:pt x="48" y="54"/>
                      <a:pt x="48" y="54"/>
                    </a:cubicBezTo>
                    <a:cubicBezTo>
                      <a:pt x="3260" y="54"/>
                      <a:pt x="3260" y="54"/>
                      <a:pt x="3260" y="54"/>
                    </a:cubicBezTo>
                    <a:cubicBezTo>
                      <a:pt x="3274" y="64"/>
                      <a:pt x="3300" y="68"/>
                      <a:pt x="3319" y="68"/>
                    </a:cubicBezTo>
                    <a:cubicBezTo>
                      <a:pt x="3745" y="68"/>
                      <a:pt x="3745" y="68"/>
                      <a:pt x="3745" y="68"/>
                    </a:cubicBezTo>
                    <a:cubicBezTo>
                      <a:pt x="4089" y="68"/>
                      <a:pt x="4089" y="68"/>
                      <a:pt x="4089" y="68"/>
                    </a:cubicBezTo>
                    <a:cubicBezTo>
                      <a:pt x="4526" y="68"/>
                      <a:pt x="4526" y="68"/>
                      <a:pt x="4526" y="68"/>
                    </a:cubicBezTo>
                    <a:cubicBezTo>
                      <a:pt x="4547" y="68"/>
                      <a:pt x="4563" y="63"/>
                      <a:pt x="4576" y="54"/>
                    </a:cubicBezTo>
                    <a:cubicBezTo>
                      <a:pt x="7831" y="54"/>
                      <a:pt x="7831" y="54"/>
                      <a:pt x="7831" y="54"/>
                    </a:cubicBezTo>
                    <a:cubicBezTo>
                      <a:pt x="7712" y="98"/>
                      <a:pt x="7272" y="189"/>
                      <a:pt x="6484" y="189"/>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1" name="Freeform 6">
                <a:extLst>
                  <a:ext uri="{FF2B5EF4-FFF2-40B4-BE49-F238E27FC236}">
                    <a16:creationId xmlns:a16="http://schemas.microsoft.com/office/drawing/2014/main" id="{E32203BF-2CA1-4226-A4B6-AF393F8BBD2B}"/>
                  </a:ext>
                </a:extLst>
              </p:cNvPr>
              <p:cNvSpPr>
                <a:spLocks noEditPoints="1"/>
              </p:cNvSpPr>
              <p:nvPr/>
            </p:nvSpPr>
            <p:spPr bwMode="gray">
              <a:xfrm>
                <a:off x="16276638" y="2674938"/>
                <a:ext cx="38100" cy="38100"/>
              </a:xfrm>
              <a:custGeom>
                <a:avLst/>
                <a:gdLst>
                  <a:gd name="T0" fmla="*/ 80 w 80"/>
                  <a:gd name="T1" fmla="*/ 40 h 80"/>
                  <a:gd name="T2" fmla="*/ 40 w 80"/>
                  <a:gd name="T3" fmla="*/ 0 h 80"/>
                  <a:gd name="T4" fmla="*/ 0 w 80"/>
                  <a:gd name="T5" fmla="*/ 40 h 80"/>
                  <a:gd name="T6" fmla="*/ 40 w 80"/>
                  <a:gd name="T7" fmla="*/ 80 h 80"/>
                  <a:gd name="T8" fmla="*/ 80 w 80"/>
                  <a:gd name="T9" fmla="*/ 40 h 80"/>
                  <a:gd name="T10" fmla="*/ 16 w 80"/>
                  <a:gd name="T11" fmla="*/ 40 h 80"/>
                  <a:gd name="T12" fmla="*/ 40 w 80"/>
                  <a:gd name="T13" fmla="*/ 16 h 80"/>
                  <a:gd name="T14" fmla="*/ 64 w 80"/>
                  <a:gd name="T15" fmla="*/ 40 h 80"/>
                  <a:gd name="T16" fmla="*/ 40 w 80"/>
                  <a:gd name="T17" fmla="*/ 64 h 80"/>
                  <a:gd name="T18" fmla="*/ 16 w 80"/>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18"/>
                      <a:pt x="62" y="0"/>
                      <a:pt x="40" y="0"/>
                    </a:cubicBezTo>
                    <a:cubicBezTo>
                      <a:pt x="18" y="0"/>
                      <a:pt x="0" y="18"/>
                      <a:pt x="0" y="40"/>
                    </a:cubicBezTo>
                    <a:cubicBezTo>
                      <a:pt x="0" y="62"/>
                      <a:pt x="18" y="80"/>
                      <a:pt x="40" y="80"/>
                    </a:cubicBezTo>
                    <a:cubicBezTo>
                      <a:pt x="62" y="80"/>
                      <a:pt x="80" y="62"/>
                      <a:pt x="80" y="40"/>
                    </a:cubicBezTo>
                    <a:close/>
                    <a:moveTo>
                      <a:pt x="16" y="40"/>
                    </a:moveTo>
                    <a:cubicBezTo>
                      <a:pt x="16" y="27"/>
                      <a:pt x="27" y="16"/>
                      <a:pt x="40" y="16"/>
                    </a:cubicBezTo>
                    <a:cubicBezTo>
                      <a:pt x="53" y="16"/>
                      <a:pt x="64" y="27"/>
                      <a:pt x="64" y="40"/>
                    </a:cubicBezTo>
                    <a:cubicBezTo>
                      <a:pt x="64" y="53"/>
                      <a:pt x="53" y="64"/>
                      <a:pt x="40" y="64"/>
                    </a:cubicBezTo>
                    <a:cubicBezTo>
                      <a:pt x="27" y="64"/>
                      <a:pt x="16" y="53"/>
                      <a:pt x="16" y="40"/>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2" name="Freeform 7">
                <a:extLst>
                  <a:ext uri="{FF2B5EF4-FFF2-40B4-BE49-F238E27FC236}">
                    <a16:creationId xmlns:a16="http://schemas.microsoft.com/office/drawing/2014/main" id="{872848C7-B2B8-433C-A5C3-44F1E139693A}"/>
                  </a:ext>
                </a:extLst>
              </p:cNvPr>
              <p:cNvSpPr>
                <a:spLocks noEditPoints="1"/>
              </p:cNvSpPr>
              <p:nvPr/>
            </p:nvSpPr>
            <p:spPr bwMode="gray">
              <a:xfrm>
                <a:off x="14919325" y="2744788"/>
                <a:ext cx="2757488" cy="1730375"/>
              </a:xfrm>
              <a:custGeom>
                <a:avLst/>
                <a:gdLst>
                  <a:gd name="T0" fmla="*/ 0 w 5800"/>
                  <a:gd name="T1" fmla="*/ 20 h 3640"/>
                  <a:gd name="T2" fmla="*/ 0 w 5800"/>
                  <a:gd name="T3" fmla="*/ 3620 h 3640"/>
                  <a:gd name="T4" fmla="*/ 20 w 5800"/>
                  <a:gd name="T5" fmla="*/ 3640 h 3640"/>
                  <a:gd name="T6" fmla="*/ 5780 w 5800"/>
                  <a:gd name="T7" fmla="*/ 3640 h 3640"/>
                  <a:gd name="T8" fmla="*/ 5800 w 5800"/>
                  <a:gd name="T9" fmla="*/ 3620 h 3640"/>
                  <a:gd name="T10" fmla="*/ 5800 w 5800"/>
                  <a:gd name="T11" fmla="*/ 20 h 3640"/>
                  <a:gd name="T12" fmla="*/ 5780 w 5800"/>
                  <a:gd name="T13" fmla="*/ 0 h 3640"/>
                  <a:gd name="T14" fmla="*/ 20 w 5800"/>
                  <a:gd name="T15" fmla="*/ 0 h 3640"/>
                  <a:gd name="T16" fmla="*/ 0 w 5800"/>
                  <a:gd name="T17" fmla="*/ 20 h 3640"/>
                  <a:gd name="T18" fmla="*/ 5780 w 5800"/>
                  <a:gd name="T19" fmla="*/ 3620 h 3640"/>
                  <a:gd name="T20" fmla="*/ 20 w 5800"/>
                  <a:gd name="T21" fmla="*/ 3620 h 3640"/>
                  <a:gd name="T22" fmla="*/ 20 w 5800"/>
                  <a:gd name="T23" fmla="*/ 20 h 3640"/>
                  <a:gd name="T24" fmla="*/ 5780 w 5800"/>
                  <a:gd name="T25" fmla="*/ 20 h 3640"/>
                  <a:gd name="T26" fmla="*/ 5780 w 5800"/>
                  <a:gd name="T27" fmla="*/ 3620 h 3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00" h="3640">
                    <a:moveTo>
                      <a:pt x="0" y="20"/>
                    </a:moveTo>
                    <a:cubicBezTo>
                      <a:pt x="0" y="3620"/>
                      <a:pt x="0" y="3620"/>
                      <a:pt x="0" y="3620"/>
                    </a:cubicBezTo>
                    <a:cubicBezTo>
                      <a:pt x="0" y="3631"/>
                      <a:pt x="9" y="3640"/>
                      <a:pt x="20" y="3640"/>
                    </a:cubicBezTo>
                    <a:cubicBezTo>
                      <a:pt x="5780" y="3640"/>
                      <a:pt x="5780" y="3640"/>
                      <a:pt x="5780" y="3640"/>
                    </a:cubicBezTo>
                    <a:cubicBezTo>
                      <a:pt x="5791" y="3640"/>
                      <a:pt x="5800" y="3631"/>
                      <a:pt x="5800" y="3620"/>
                    </a:cubicBezTo>
                    <a:cubicBezTo>
                      <a:pt x="5800" y="20"/>
                      <a:pt x="5800" y="20"/>
                      <a:pt x="5800" y="20"/>
                    </a:cubicBezTo>
                    <a:cubicBezTo>
                      <a:pt x="5800" y="9"/>
                      <a:pt x="5791" y="0"/>
                      <a:pt x="5780" y="0"/>
                    </a:cubicBezTo>
                    <a:cubicBezTo>
                      <a:pt x="20" y="0"/>
                      <a:pt x="20" y="0"/>
                      <a:pt x="20" y="0"/>
                    </a:cubicBezTo>
                    <a:cubicBezTo>
                      <a:pt x="9" y="0"/>
                      <a:pt x="0" y="9"/>
                      <a:pt x="0" y="20"/>
                    </a:cubicBezTo>
                    <a:close/>
                    <a:moveTo>
                      <a:pt x="5780" y="3620"/>
                    </a:moveTo>
                    <a:cubicBezTo>
                      <a:pt x="20" y="3620"/>
                      <a:pt x="20" y="3620"/>
                      <a:pt x="20" y="3620"/>
                    </a:cubicBezTo>
                    <a:cubicBezTo>
                      <a:pt x="20" y="20"/>
                      <a:pt x="20" y="20"/>
                      <a:pt x="20" y="20"/>
                    </a:cubicBezTo>
                    <a:cubicBezTo>
                      <a:pt x="5780" y="20"/>
                      <a:pt x="5780" y="20"/>
                      <a:pt x="5780" y="20"/>
                    </a:cubicBezTo>
                    <a:lnTo>
                      <a:pt x="5780" y="3620"/>
                    </a:lnTo>
                    <a:close/>
                  </a:path>
                </a:pathLst>
              </a:custGeom>
              <a:grpFill/>
              <a:ln w="3175">
                <a:noFill/>
              </a:ln>
            </p:spPr>
            <p:txBody>
              <a:bodyPr vert="horz" wrap="none" lIns="216000" tIns="0" rIns="216000" bIns="0" numCol="1" anchor="ctr" anchorCtr="0" compatLnSpc="1">
                <a:prstTxWarp prst="textNoShape">
                  <a:avLst/>
                </a:prstTxWarp>
              </a:bodyPr>
              <a:lstStyle/>
              <a:p>
                <a:pPr algn="ctr">
                  <a:spcAft>
                    <a:spcPts val="1000"/>
                  </a:spcAft>
                </a:pPr>
                <a:endParaRPr lang="en-US" sz="2000" dirty="0"/>
              </a:p>
            </p:txBody>
          </p:sp>
          <p:sp>
            <p:nvSpPr>
              <p:cNvPr id="13" name="Freeform 8">
                <a:extLst>
                  <a:ext uri="{FF2B5EF4-FFF2-40B4-BE49-F238E27FC236}">
                    <a16:creationId xmlns:a16="http://schemas.microsoft.com/office/drawing/2014/main" id="{C605C93E-0727-4171-AC52-37EB78C48CC1}"/>
                  </a:ext>
                </a:extLst>
              </p:cNvPr>
              <p:cNvSpPr>
                <a:spLocks/>
              </p:cNvSpPr>
              <p:nvPr/>
            </p:nvSpPr>
            <p:spPr bwMode="gray">
              <a:xfrm>
                <a:off x="15647988" y="4695826"/>
                <a:ext cx="46038" cy="14288"/>
              </a:xfrm>
              <a:custGeom>
                <a:avLst/>
                <a:gdLst>
                  <a:gd name="T0" fmla="*/ 91 w 97"/>
                  <a:gd name="T1" fmla="*/ 8 h 31"/>
                  <a:gd name="T2" fmla="*/ 44 w 97"/>
                  <a:gd name="T3" fmla="*/ 0 h 31"/>
                  <a:gd name="T4" fmla="*/ 38 w 97"/>
                  <a:gd name="T5" fmla="*/ 1 h 31"/>
                  <a:gd name="T6" fmla="*/ 1 w 97"/>
                  <a:gd name="T7" fmla="*/ 12 h 31"/>
                  <a:gd name="T8" fmla="*/ 6 w 97"/>
                  <a:gd name="T9" fmla="*/ 24 h 31"/>
                  <a:gd name="T10" fmla="*/ 53 w 97"/>
                  <a:gd name="T11" fmla="*/ 31 h 31"/>
                  <a:gd name="T12" fmla="*/ 59 w 97"/>
                  <a:gd name="T13" fmla="*/ 31 h 31"/>
                  <a:gd name="T14" fmla="*/ 96 w 97"/>
                  <a:gd name="T15" fmla="*/ 19 h 31"/>
                  <a:gd name="T16" fmla="*/ 91 w 97"/>
                  <a:gd name="T17"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31">
                    <a:moveTo>
                      <a:pt x="91" y="8"/>
                    </a:moveTo>
                    <a:cubicBezTo>
                      <a:pt x="83" y="2"/>
                      <a:pt x="60" y="0"/>
                      <a:pt x="44" y="0"/>
                    </a:cubicBezTo>
                    <a:cubicBezTo>
                      <a:pt x="42" y="0"/>
                      <a:pt x="40" y="0"/>
                      <a:pt x="38" y="1"/>
                    </a:cubicBezTo>
                    <a:cubicBezTo>
                      <a:pt x="5" y="1"/>
                      <a:pt x="2" y="9"/>
                      <a:pt x="1" y="12"/>
                    </a:cubicBezTo>
                    <a:cubicBezTo>
                      <a:pt x="0" y="16"/>
                      <a:pt x="1" y="20"/>
                      <a:pt x="6" y="24"/>
                    </a:cubicBezTo>
                    <a:cubicBezTo>
                      <a:pt x="14" y="29"/>
                      <a:pt x="37" y="31"/>
                      <a:pt x="53" y="31"/>
                    </a:cubicBezTo>
                    <a:cubicBezTo>
                      <a:pt x="55" y="31"/>
                      <a:pt x="57" y="31"/>
                      <a:pt x="59" y="31"/>
                    </a:cubicBezTo>
                    <a:cubicBezTo>
                      <a:pt x="92" y="30"/>
                      <a:pt x="95" y="23"/>
                      <a:pt x="96" y="19"/>
                    </a:cubicBezTo>
                    <a:cubicBezTo>
                      <a:pt x="97" y="16"/>
                      <a:pt x="96" y="12"/>
                      <a:pt x="91" y="8"/>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4" name="Freeform 9">
                <a:extLst>
                  <a:ext uri="{FF2B5EF4-FFF2-40B4-BE49-F238E27FC236}">
                    <a16:creationId xmlns:a16="http://schemas.microsoft.com/office/drawing/2014/main" id="{5196677A-B652-4467-AA6F-AA88232D6629}"/>
                  </a:ext>
                </a:extLst>
              </p:cNvPr>
              <p:cNvSpPr>
                <a:spLocks/>
              </p:cNvSpPr>
              <p:nvPr/>
            </p:nvSpPr>
            <p:spPr bwMode="gray">
              <a:xfrm>
                <a:off x="16878300" y="4695826"/>
                <a:ext cx="46038" cy="14288"/>
              </a:xfrm>
              <a:custGeom>
                <a:avLst/>
                <a:gdLst>
                  <a:gd name="T0" fmla="*/ 59 w 97"/>
                  <a:gd name="T1" fmla="*/ 1 h 31"/>
                  <a:gd name="T2" fmla="*/ 53 w 97"/>
                  <a:gd name="T3" fmla="*/ 0 h 31"/>
                  <a:gd name="T4" fmla="*/ 6 w 97"/>
                  <a:gd name="T5" fmla="*/ 8 h 31"/>
                  <a:gd name="T6" fmla="*/ 1 w 97"/>
                  <a:gd name="T7" fmla="*/ 19 h 31"/>
                  <a:gd name="T8" fmla="*/ 38 w 97"/>
                  <a:gd name="T9" fmla="*/ 31 h 31"/>
                  <a:gd name="T10" fmla="*/ 44 w 97"/>
                  <a:gd name="T11" fmla="*/ 31 h 31"/>
                  <a:gd name="T12" fmla="*/ 44 w 97"/>
                  <a:gd name="T13" fmla="*/ 31 h 31"/>
                  <a:gd name="T14" fmla="*/ 91 w 97"/>
                  <a:gd name="T15" fmla="*/ 24 h 31"/>
                  <a:gd name="T16" fmla="*/ 96 w 97"/>
                  <a:gd name="T17" fmla="*/ 12 h 31"/>
                  <a:gd name="T18" fmla="*/ 59 w 97"/>
                  <a:gd name="T19"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31">
                    <a:moveTo>
                      <a:pt x="59" y="1"/>
                    </a:moveTo>
                    <a:cubicBezTo>
                      <a:pt x="57" y="0"/>
                      <a:pt x="55" y="0"/>
                      <a:pt x="53" y="0"/>
                    </a:cubicBezTo>
                    <a:cubicBezTo>
                      <a:pt x="37" y="0"/>
                      <a:pt x="14" y="2"/>
                      <a:pt x="6" y="8"/>
                    </a:cubicBezTo>
                    <a:cubicBezTo>
                      <a:pt x="1" y="12"/>
                      <a:pt x="0" y="16"/>
                      <a:pt x="1" y="19"/>
                    </a:cubicBezTo>
                    <a:cubicBezTo>
                      <a:pt x="2" y="23"/>
                      <a:pt x="5" y="30"/>
                      <a:pt x="38" y="31"/>
                    </a:cubicBezTo>
                    <a:cubicBezTo>
                      <a:pt x="40" y="31"/>
                      <a:pt x="42" y="31"/>
                      <a:pt x="44" y="31"/>
                    </a:cubicBezTo>
                    <a:cubicBezTo>
                      <a:pt x="44" y="31"/>
                      <a:pt x="44" y="31"/>
                      <a:pt x="44" y="31"/>
                    </a:cubicBezTo>
                    <a:cubicBezTo>
                      <a:pt x="60" y="31"/>
                      <a:pt x="83" y="29"/>
                      <a:pt x="91" y="24"/>
                    </a:cubicBezTo>
                    <a:cubicBezTo>
                      <a:pt x="96" y="20"/>
                      <a:pt x="97" y="16"/>
                      <a:pt x="96" y="12"/>
                    </a:cubicBezTo>
                    <a:cubicBezTo>
                      <a:pt x="95" y="9"/>
                      <a:pt x="92" y="1"/>
                      <a:pt x="59" y="1"/>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5" name="Freeform 10">
                <a:extLst>
                  <a:ext uri="{FF2B5EF4-FFF2-40B4-BE49-F238E27FC236}">
                    <a16:creationId xmlns:a16="http://schemas.microsoft.com/office/drawing/2014/main" id="{5EF55C21-936D-4DCB-B553-DC35930F0439}"/>
                  </a:ext>
                </a:extLst>
              </p:cNvPr>
              <p:cNvSpPr>
                <a:spLocks/>
              </p:cNvSpPr>
              <p:nvPr/>
            </p:nvSpPr>
            <p:spPr bwMode="gray">
              <a:xfrm>
                <a:off x="14765338" y="2595563"/>
                <a:ext cx="3062288" cy="2055813"/>
              </a:xfrm>
              <a:custGeom>
                <a:avLst/>
                <a:gdLst>
                  <a:gd name="T0" fmla="*/ 25 w 6440"/>
                  <a:gd name="T1" fmla="*/ 4323 h 4323"/>
                  <a:gd name="T2" fmla="*/ 16 w 6440"/>
                  <a:gd name="T3" fmla="*/ 4256 h 4323"/>
                  <a:gd name="T4" fmla="*/ 16 w 6440"/>
                  <a:gd name="T5" fmla="*/ 248 h 4323"/>
                  <a:gd name="T6" fmla="*/ 248 w 6440"/>
                  <a:gd name="T7" fmla="*/ 16 h 4323"/>
                  <a:gd name="T8" fmla="*/ 6192 w 6440"/>
                  <a:gd name="T9" fmla="*/ 16 h 4323"/>
                  <a:gd name="T10" fmla="*/ 6424 w 6440"/>
                  <a:gd name="T11" fmla="*/ 248 h 4323"/>
                  <a:gd name="T12" fmla="*/ 6424 w 6440"/>
                  <a:gd name="T13" fmla="*/ 4256 h 4323"/>
                  <a:gd name="T14" fmla="*/ 6414 w 6440"/>
                  <a:gd name="T15" fmla="*/ 4323 h 4323"/>
                  <a:gd name="T16" fmla="*/ 6430 w 6440"/>
                  <a:gd name="T17" fmla="*/ 4323 h 4323"/>
                  <a:gd name="T18" fmla="*/ 6440 w 6440"/>
                  <a:gd name="T19" fmla="*/ 4256 h 4323"/>
                  <a:gd name="T20" fmla="*/ 6440 w 6440"/>
                  <a:gd name="T21" fmla="*/ 248 h 4323"/>
                  <a:gd name="T22" fmla="*/ 6192 w 6440"/>
                  <a:gd name="T23" fmla="*/ 0 h 4323"/>
                  <a:gd name="T24" fmla="*/ 248 w 6440"/>
                  <a:gd name="T25" fmla="*/ 0 h 4323"/>
                  <a:gd name="T26" fmla="*/ 0 w 6440"/>
                  <a:gd name="T27" fmla="*/ 248 h 4323"/>
                  <a:gd name="T28" fmla="*/ 0 w 6440"/>
                  <a:gd name="T29" fmla="*/ 4256 h 4323"/>
                  <a:gd name="T30" fmla="*/ 9 w 6440"/>
                  <a:gd name="T31" fmla="*/ 4323 h 4323"/>
                  <a:gd name="T32" fmla="*/ 25 w 6440"/>
                  <a:gd name="T33" fmla="*/ 4323 h 4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40" h="4323">
                    <a:moveTo>
                      <a:pt x="25" y="4323"/>
                    </a:moveTo>
                    <a:cubicBezTo>
                      <a:pt x="19" y="4302"/>
                      <a:pt x="16" y="4279"/>
                      <a:pt x="16" y="4256"/>
                    </a:cubicBezTo>
                    <a:cubicBezTo>
                      <a:pt x="16" y="248"/>
                      <a:pt x="16" y="248"/>
                      <a:pt x="16" y="248"/>
                    </a:cubicBezTo>
                    <a:cubicBezTo>
                      <a:pt x="16" y="120"/>
                      <a:pt x="119" y="16"/>
                      <a:pt x="248" y="16"/>
                    </a:cubicBezTo>
                    <a:cubicBezTo>
                      <a:pt x="6192" y="16"/>
                      <a:pt x="6192" y="16"/>
                      <a:pt x="6192" y="16"/>
                    </a:cubicBezTo>
                    <a:cubicBezTo>
                      <a:pt x="6320" y="16"/>
                      <a:pt x="6424" y="120"/>
                      <a:pt x="6424" y="248"/>
                    </a:cubicBezTo>
                    <a:cubicBezTo>
                      <a:pt x="6424" y="4256"/>
                      <a:pt x="6424" y="4256"/>
                      <a:pt x="6424" y="4256"/>
                    </a:cubicBezTo>
                    <a:cubicBezTo>
                      <a:pt x="6424" y="4279"/>
                      <a:pt x="6420" y="4302"/>
                      <a:pt x="6414" y="4323"/>
                    </a:cubicBezTo>
                    <a:cubicBezTo>
                      <a:pt x="6430" y="4323"/>
                      <a:pt x="6430" y="4323"/>
                      <a:pt x="6430" y="4323"/>
                    </a:cubicBezTo>
                    <a:cubicBezTo>
                      <a:pt x="6436" y="4302"/>
                      <a:pt x="6440" y="4279"/>
                      <a:pt x="6440" y="4256"/>
                    </a:cubicBezTo>
                    <a:cubicBezTo>
                      <a:pt x="6440" y="248"/>
                      <a:pt x="6440" y="248"/>
                      <a:pt x="6440" y="248"/>
                    </a:cubicBezTo>
                    <a:cubicBezTo>
                      <a:pt x="6440" y="111"/>
                      <a:pt x="6328" y="0"/>
                      <a:pt x="6192" y="0"/>
                    </a:cubicBezTo>
                    <a:cubicBezTo>
                      <a:pt x="248" y="0"/>
                      <a:pt x="248" y="0"/>
                      <a:pt x="248" y="0"/>
                    </a:cubicBezTo>
                    <a:cubicBezTo>
                      <a:pt x="111" y="0"/>
                      <a:pt x="0" y="111"/>
                      <a:pt x="0" y="248"/>
                    </a:cubicBezTo>
                    <a:cubicBezTo>
                      <a:pt x="0" y="4256"/>
                      <a:pt x="0" y="4256"/>
                      <a:pt x="0" y="4256"/>
                    </a:cubicBezTo>
                    <a:cubicBezTo>
                      <a:pt x="0" y="4279"/>
                      <a:pt x="3" y="4302"/>
                      <a:pt x="9" y="4323"/>
                    </a:cubicBezTo>
                    <a:lnTo>
                      <a:pt x="25" y="432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6" name="Freeform 11">
                <a:extLst>
                  <a:ext uri="{FF2B5EF4-FFF2-40B4-BE49-F238E27FC236}">
                    <a16:creationId xmlns:a16="http://schemas.microsoft.com/office/drawing/2014/main" id="{7DEDCAD1-63D7-4EB9-9BA9-FB64CA773954}"/>
                  </a:ext>
                </a:extLst>
              </p:cNvPr>
              <p:cNvSpPr>
                <a:spLocks/>
              </p:cNvSpPr>
              <p:nvPr/>
            </p:nvSpPr>
            <p:spPr bwMode="gray">
              <a:xfrm>
                <a:off x="14781214" y="2613026"/>
                <a:ext cx="3028950" cy="2038350"/>
              </a:xfrm>
              <a:custGeom>
                <a:avLst/>
                <a:gdLst>
                  <a:gd name="T0" fmla="*/ 6344 w 6368"/>
                  <a:gd name="T1" fmla="*/ 4287 h 4287"/>
                  <a:gd name="T2" fmla="*/ 6357 w 6368"/>
                  <a:gd name="T3" fmla="*/ 4287 h 4287"/>
                  <a:gd name="T4" fmla="*/ 6368 w 6368"/>
                  <a:gd name="T5" fmla="*/ 4220 h 4287"/>
                  <a:gd name="T6" fmla="*/ 6368 w 6368"/>
                  <a:gd name="T7" fmla="*/ 212 h 4287"/>
                  <a:gd name="T8" fmla="*/ 6156 w 6368"/>
                  <a:gd name="T9" fmla="*/ 0 h 4287"/>
                  <a:gd name="T10" fmla="*/ 212 w 6368"/>
                  <a:gd name="T11" fmla="*/ 0 h 4287"/>
                  <a:gd name="T12" fmla="*/ 0 w 6368"/>
                  <a:gd name="T13" fmla="*/ 212 h 4287"/>
                  <a:gd name="T14" fmla="*/ 0 w 6368"/>
                  <a:gd name="T15" fmla="*/ 4220 h 4287"/>
                  <a:gd name="T16" fmla="*/ 10 w 6368"/>
                  <a:gd name="T17" fmla="*/ 4287 h 4287"/>
                  <a:gd name="T18" fmla="*/ 23 w 6368"/>
                  <a:gd name="T19" fmla="*/ 4287 h 4287"/>
                  <a:gd name="T20" fmla="*/ 12 w 6368"/>
                  <a:gd name="T21" fmla="*/ 4220 h 4287"/>
                  <a:gd name="T22" fmla="*/ 12 w 6368"/>
                  <a:gd name="T23" fmla="*/ 212 h 4287"/>
                  <a:gd name="T24" fmla="*/ 212 w 6368"/>
                  <a:gd name="T25" fmla="*/ 12 h 4287"/>
                  <a:gd name="T26" fmla="*/ 6156 w 6368"/>
                  <a:gd name="T27" fmla="*/ 12 h 4287"/>
                  <a:gd name="T28" fmla="*/ 6356 w 6368"/>
                  <a:gd name="T29" fmla="*/ 212 h 4287"/>
                  <a:gd name="T30" fmla="*/ 6356 w 6368"/>
                  <a:gd name="T31" fmla="*/ 4220 h 4287"/>
                  <a:gd name="T32" fmla="*/ 6344 w 6368"/>
                  <a:gd name="T33" fmla="*/ 4287 h 4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68" h="4287">
                    <a:moveTo>
                      <a:pt x="6344" y="4287"/>
                    </a:moveTo>
                    <a:cubicBezTo>
                      <a:pt x="6357" y="4287"/>
                      <a:pt x="6357" y="4287"/>
                      <a:pt x="6357" y="4287"/>
                    </a:cubicBezTo>
                    <a:cubicBezTo>
                      <a:pt x="6364" y="4266"/>
                      <a:pt x="6368" y="4244"/>
                      <a:pt x="6368" y="4220"/>
                    </a:cubicBezTo>
                    <a:cubicBezTo>
                      <a:pt x="6368" y="212"/>
                      <a:pt x="6368" y="212"/>
                      <a:pt x="6368" y="212"/>
                    </a:cubicBezTo>
                    <a:cubicBezTo>
                      <a:pt x="6368" y="95"/>
                      <a:pt x="6272" y="0"/>
                      <a:pt x="6156" y="0"/>
                    </a:cubicBezTo>
                    <a:cubicBezTo>
                      <a:pt x="212" y="0"/>
                      <a:pt x="212" y="0"/>
                      <a:pt x="212" y="0"/>
                    </a:cubicBezTo>
                    <a:cubicBezTo>
                      <a:pt x="95" y="0"/>
                      <a:pt x="0" y="95"/>
                      <a:pt x="0" y="212"/>
                    </a:cubicBezTo>
                    <a:cubicBezTo>
                      <a:pt x="0" y="4220"/>
                      <a:pt x="0" y="4220"/>
                      <a:pt x="0" y="4220"/>
                    </a:cubicBezTo>
                    <a:cubicBezTo>
                      <a:pt x="0" y="4244"/>
                      <a:pt x="3" y="4266"/>
                      <a:pt x="10" y="4287"/>
                    </a:cubicBezTo>
                    <a:cubicBezTo>
                      <a:pt x="23" y="4287"/>
                      <a:pt x="23" y="4287"/>
                      <a:pt x="23" y="4287"/>
                    </a:cubicBezTo>
                    <a:cubicBezTo>
                      <a:pt x="16" y="4266"/>
                      <a:pt x="12" y="4244"/>
                      <a:pt x="12" y="4220"/>
                    </a:cubicBezTo>
                    <a:cubicBezTo>
                      <a:pt x="12" y="212"/>
                      <a:pt x="12" y="212"/>
                      <a:pt x="12" y="212"/>
                    </a:cubicBezTo>
                    <a:cubicBezTo>
                      <a:pt x="12" y="102"/>
                      <a:pt x="101" y="12"/>
                      <a:pt x="212" y="12"/>
                    </a:cubicBezTo>
                    <a:cubicBezTo>
                      <a:pt x="6156" y="12"/>
                      <a:pt x="6156" y="12"/>
                      <a:pt x="6156" y="12"/>
                    </a:cubicBezTo>
                    <a:cubicBezTo>
                      <a:pt x="6266" y="12"/>
                      <a:pt x="6356" y="102"/>
                      <a:pt x="6356" y="212"/>
                    </a:cubicBezTo>
                    <a:cubicBezTo>
                      <a:pt x="6356" y="4220"/>
                      <a:pt x="6356" y="4220"/>
                      <a:pt x="6356" y="4220"/>
                    </a:cubicBezTo>
                    <a:cubicBezTo>
                      <a:pt x="6356" y="4244"/>
                      <a:pt x="6351" y="4266"/>
                      <a:pt x="6344" y="4287"/>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7" name="Freeform 12">
                <a:extLst>
                  <a:ext uri="{FF2B5EF4-FFF2-40B4-BE49-F238E27FC236}">
                    <a16:creationId xmlns:a16="http://schemas.microsoft.com/office/drawing/2014/main" id="{A51B3C2C-6AE7-4140-B210-C3E1B922863D}"/>
                  </a:ext>
                </a:extLst>
              </p:cNvPr>
              <p:cNvSpPr>
                <a:spLocks/>
              </p:cNvSpPr>
              <p:nvPr/>
            </p:nvSpPr>
            <p:spPr bwMode="gray">
              <a:xfrm>
                <a:off x="14797088" y="2627313"/>
                <a:ext cx="2998788" cy="2024063"/>
              </a:xfrm>
              <a:custGeom>
                <a:avLst/>
                <a:gdLst>
                  <a:gd name="T0" fmla="*/ 6288 w 6304"/>
                  <a:gd name="T1" fmla="*/ 4193 h 4255"/>
                  <a:gd name="T2" fmla="*/ 6237 w 6304"/>
                  <a:gd name="T3" fmla="*/ 4255 h 4255"/>
                  <a:gd name="T4" fmla="*/ 6236 w 6304"/>
                  <a:gd name="T5" fmla="*/ 4255 h 4255"/>
                  <a:gd name="T6" fmla="*/ 6236 w 6304"/>
                  <a:gd name="T7" fmla="*/ 4255 h 4255"/>
                  <a:gd name="T8" fmla="*/ 6279 w 6304"/>
                  <a:gd name="T9" fmla="*/ 4255 h 4255"/>
                  <a:gd name="T10" fmla="*/ 6304 w 6304"/>
                  <a:gd name="T11" fmla="*/ 4193 h 4255"/>
                  <a:gd name="T12" fmla="*/ 6304 w 6304"/>
                  <a:gd name="T13" fmla="*/ 4097 h 4255"/>
                  <a:gd name="T14" fmla="*/ 6304 w 6304"/>
                  <a:gd name="T15" fmla="*/ 180 h 4255"/>
                  <a:gd name="T16" fmla="*/ 6124 w 6304"/>
                  <a:gd name="T17" fmla="*/ 0 h 4255"/>
                  <a:gd name="T18" fmla="*/ 180 w 6304"/>
                  <a:gd name="T19" fmla="*/ 0 h 4255"/>
                  <a:gd name="T20" fmla="*/ 0 w 6304"/>
                  <a:gd name="T21" fmla="*/ 180 h 4255"/>
                  <a:gd name="T22" fmla="*/ 0 w 6304"/>
                  <a:gd name="T23" fmla="*/ 4097 h 4255"/>
                  <a:gd name="T24" fmla="*/ 0 w 6304"/>
                  <a:gd name="T25" fmla="*/ 4193 h 4255"/>
                  <a:gd name="T26" fmla="*/ 25 w 6304"/>
                  <a:gd name="T27" fmla="*/ 4255 h 4255"/>
                  <a:gd name="T28" fmla="*/ 65 w 6304"/>
                  <a:gd name="T29" fmla="*/ 4255 h 4255"/>
                  <a:gd name="T30" fmla="*/ 65 w 6304"/>
                  <a:gd name="T31" fmla="*/ 4255 h 4255"/>
                  <a:gd name="T32" fmla="*/ 65 w 6304"/>
                  <a:gd name="T33" fmla="*/ 4255 h 4255"/>
                  <a:gd name="T34" fmla="*/ 16 w 6304"/>
                  <a:gd name="T35" fmla="*/ 4193 h 4255"/>
                  <a:gd name="T36" fmla="*/ 16 w 6304"/>
                  <a:gd name="T37" fmla="*/ 4097 h 4255"/>
                  <a:gd name="T38" fmla="*/ 16 w 6304"/>
                  <a:gd name="T39" fmla="*/ 180 h 4255"/>
                  <a:gd name="T40" fmla="*/ 180 w 6304"/>
                  <a:gd name="T41" fmla="*/ 16 h 4255"/>
                  <a:gd name="T42" fmla="*/ 6124 w 6304"/>
                  <a:gd name="T43" fmla="*/ 16 h 4255"/>
                  <a:gd name="T44" fmla="*/ 6288 w 6304"/>
                  <a:gd name="T45" fmla="*/ 180 h 4255"/>
                  <a:gd name="T46" fmla="*/ 6288 w 6304"/>
                  <a:gd name="T47" fmla="*/ 4097 h 4255"/>
                  <a:gd name="T48" fmla="*/ 6288 w 6304"/>
                  <a:gd name="T49" fmla="*/ 4193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04" h="4255">
                    <a:moveTo>
                      <a:pt x="6288" y="4193"/>
                    </a:moveTo>
                    <a:cubicBezTo>
                      <a:pt x="6288" y="4236"/>
                      <a:pt x="6262" y="4255"/>
                      <a:pt x="6237" y="4255"/>
                    </a:cubicBezTo>
                    <a:cubicBezTo>
                      <a:pt x="6236" y="4255"/>
                      <a:pt x="6236" y="4255"/>
                      <a:pt x="6236" y="4255"/>
                    </a:cubicBezTo>
                    <a:cubicBezTo>
                      <a:pt x="6236" y="4255"/>
                      <a:pt x="6236" y="4255"/>
                      <a:pt x="6236" y="4255"/>
                    </a:cubicBezTo>
                    <a:cubicBezTo>
                      <a:pt x="6279" y="4255"/>
                      <a:pt x="6279" y="4255"/>
                      <a:pt x="6279" y="4255"/>
                    </a:cubicBezTo>
                    <a:cubicBezTo>
                      <a:pt x="6293" y="4242"/>
                      <a:pt x="6304" y="4222"/>
                      <a:pt x="6304" y="4193"/>
                    </a:cubicBezTo>
                    <a:cubicBezTo>
                      <a:pt x="6304" y="4097"/>
                      <a:pt x="6304" y="4097"/>
                      <a:pt x="6304" y="4097"/>
                    </a:cubicBezTo>
                    <a:cubicBezTo>
                      <a:pt x="6304" y="180"/>
                      <a:pt x="6304" y="180"/>
                      <a:pt x="6304" y="180"/>
                    </a:cubicBezTo>
                    <a:cubicBezTo>
                      <a:pt x="6304" y="81"/>
                      <a:pt x="6223" y="0"/>
                      <a:pt x="6124" y="0"/>
                    </a:cubicBezTo>
                    <a:cubicBezTo>
                      <a:pt x="180" y="0"/>
                      <a:pt x="180" y="0"/>
                      <a:pt x="180" y="0"/>
                    </a:cubicBezTo>
                    <a:cubicBezTo>
                      <a:pt x="80" y="0"/>
                      <a:pt x="0" y="81"/>
                      <a:pt x="0" y="180"/>
                    </a:cubicBezTo>
                    <a:cubicBezTo>
                      <a:pt x="0" y="4097"/>
                      <a:pt x="0" y="4097"/>
                      <a:pt x="0" y="4097"/>
                    </a:cubicBezTo>
                    <a:cubicBezTo>
                      <a:pt x="0" y="4193"/>
                      <a:pt x="0" y="4193"/>
                      <a:pt x="0" y="4193"/>
                    </a:cubicBezTo>
                    <a:cubicBezTo>
                      <a:pt x="0" y="4222"/>
                      <a:pt x="10" y="4242"/>
                      <a:pt x="25" y="4255"/>
                    </a:cubicBezTo>
                    <a:cubicBezTo>
                      <a:pt x="65" y="4255"/>
                      <a:pt x="65" y="4255"/>
                      <a:pt x="65" y="4255"/>
                    </a:cubicBezTo>
                    <a:cubicBezTo>
                      <a:pt x="65" y="4255"/>
                      <a:pt x="65" y="4255"/>
                      <a:pt x="65" y="4255"/>
                    </a:cubicBezTo>
                    <a:cubicBezTo>
                      <a:pt x="65" y="4255"/>
                      <a:pt x="65" y="4255"/>
                      <a:pt x="65" y="4255"/>
                    </a:cubicBezTo>
                    <a:cubicBezTo>
                      <a:pt x="46" y="4255"/>
                      <a:pt x="16" y="4238"/>
                      <a:pt x="16" y="4193"/>
                    </a:cubicBezTo>
                    <a:cubicBezTo>
                      <a:pt x="16" y="4097"/>
                      <a:pt x="16" y="4097"/>
                      <a:pt x="16" y="4097"/>
                    </a:cubicBezTo>
                    <a:cubicBezTo>
                      <a:pt x="16" y="180"/>
                      <a:pt x="16" y="180"/>
                      <a:pt x="16" y="180"/>
                    </a:cubicBezTo>
                    <a:cubicBezTo>
                      <a:pt x="16" y="90"/>
                      <a:pt x="89" y="16"/>
                      <a:pt x="180" y="16"/>
                    </a:cubicBezTo>
                    <a:cubicBezTo>
                      <a:pt x="6124" y="16"/>
                      <a:pt x="6124" y="16"/>
                      <a:pt x="6124" y="16"/>
                    </a:cubicBezTo>
                    <a:cubicBezTo>
                      <a:pt x="6214" y="16"/>
                      <a:pt x="6288" y="90"/>
                      <a:pt x="6288" y="180"/>
                    </a:cubicBezTo>
                    <a:cubicBezTo>
                      <a:pt x="6288" y="4097"/>
                      <a:pt x="6288" y="4097"/>
                      <a:pt x="6288" y="4097"/>
                    </a:cubicBezTo>
                    <a:lnTo>
                      <a:pt x="6288" y="419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grpSp>
      </p:grpSp>
      <p:sp>
        <p:nvSpPr>
          <p:cNvPr id="19" name="Picture">
            <a:extLst>
              <a:ext uri="{FF2B5EF4-FFF2-40B4-BE49-F238E27FC236}">
                <a16:creationId xmlns:a16="http://schemas.microsoft.com/office/drawing/2014/main" id="{DB1B1A7D-B438-435C-BEA1-F30BB1C6FD87}"/>
              </a:ext>
            </a:extLst>
          </p:cNvPr>
          <p:cNvSpPr>
            <a:spLocks noGrp="1" noChangeAspect="1"/>
          </p:cNvSpPr>
          <p:nvPr>
            <p:ph type="pic" sz="quarter" idx="16" hasCustomPrompt="1"/>
          </p:nvPr>
        </p:nvSpPr>
        <p:spPr bwMode="gray">
          <a:xfrm>
            <a:off x="6858893" y="2462213"/>
            <a:ext cx="4215362" cy="2633662"/>
          </a:xfrm>
          <a:solidFill>
            <a:schemeClr val="bg1">
              <a:lumMod val="95000"/>
            </a:schemeClr>
          </a:solidFill>
        </p:spPr>
        <p:txBody>
          <a:bodyPr anchor="ctr" anchorCtr="0"/>
          <a:lstStyle>
            <a:lvl1pPr marL="0" indent="0" algn="ctr">
              <a:buNone/>
              <a:defRPr/>
            </a:lvl1pPr>
          </a:lstStyle>
          <a:p>
            <a:r>
              <a:rPr lang="en-US" dirty="0"/>
              <a:t>Picture</a:t>
            </a:r>
          </a:p>
        </p:txBody>
      </p:sp>
      <p:sp>
        <p:nvSpPr>
          <p:cNvPr id="22" name="Source">
            <a:extLst>
              <a:ext uri="{FF2B5EF4-FFF2-40B4-BE49-F238E27FC236}">
                <a16:creationId xmlns:a16="http://schemas.microsoft.com/office/drawing/2014/main" id="{9BAEB2D0-E830-461D-8B27-75EDED220A47}"/>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3" name="Subtitle 162">
            <a:extLst>
              <a:ext uri="{FF2B5EF4-FFF2-40B4-BE49-F238E27FC236}">
                <a16:creationId xmlns:a16="http://schemas.microsoft.com/office/drawing/2014/main" id="{230AAA9F-D3FB-4524-89B0-2C8853AEB169}"/>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7428432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Mockup Smartphone">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04DF9E0D-D1B9-4212-B894-EC3B850C67D2}"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sp>
        <p:nvSpPr>
          <p:cNvPr id="18" name="Content">
            <a:extLst>
              <a:ext uri="{FF2B5EF4-FFF2-40B4-BE49-F238E27FC236}">
                <a16:creationId xmlns:a16="http://schemas.microsoft.com/office/drawing/2014/main" id="{568F471F-39E2-4FC0-AF1B-D1600BE0EE4B}"/>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Smartphone">
            <a:extLst>
              <a:ext uri="{FF2B5EF4-FFF2-40B4-BE49-F238E27FC236}">
                <a16:creationId xmlns:a16="http://schemas.microsoft.com/office/drawing/2014/main" id="{4600E8A8-9084-4A45-A62F-D0C756AAFEDB}"/>
              </a:ext>
            </a:extLst>
          </p:cNvPr>
          <p:cNvGrpSpPr>
            <a:grpSpLocks noChangeAspect="1"/>
          </p:cNvGrpSpPr>
          <p:nvPr/>
        </p:nvGrpSpPr>
        <p:grpSpPr bwMode="gray">
          <a:xfrm>
            <a:off x="7672710" y="1659767"/>
            <a:ext cx="2247281" cy="4419973"/>
            <a:chOff x="3041848" y="1931941"/>
            <a:chExt cx="1977828" cy="3890518"/>
          </a:xfrm>
        </p:grpSpPr>
        <p:grpSp>
          <p:nvGrpSpPr>
            <p:cNvPr id="22" name="Gruppieren 21">
              <a:extLst>
                <a:ext uri="{FF2B5EF4-FFF2-40B4-BE49-F238E27FC236}">
                  <a16:creationId xmlns:a16="http://schemas.microsoft.com/office/drawing/2014/main" id="{68544F4D-54AC-45B1-9856-0193DB780503}"/>
                </a:ext>
              </a:extLst>
            </p:cNvPr>
            <p:cNvGrpSpPr/>
            <p:nvPr/>
          </p:nvGrpSpPr>
          <p:grpSpPr bwMode="gray">
            <a:xfrm>
              <a:off x="3041848" y="1931941"/>
              <a:ext cx="1977828" cy="3890518"/>
              <a:chOff x="3041847" y="1931941"/>
              <a:chExt cx="2241353" cy="3890518"/>
            </a:xfrm>
          </p:grpSpPr>
          <p:sp>
            <p:nvSpPr>
              <p:cNvPr id="24" name="Freihandform: Form 23">
                <a:extLst>
                  <a:ext uri="{FF2B5EF4-FFF2-40B4-BE49-F238E27FC236}">
                    <a16:creationId xmlns:a16="http://schemas.microsoft.com/office/drawing/2014/main" id="{317639FA-17A1-4CDB-BACF-31B0127BFC62}"/>
                  </a:ext>
                </a:extLst>
              </p:cNvPr>
              <p:cNvSpPr/>
              <p:nvPr/>
            </p:nvSpPr>
            <p:spPr bwMode="gray">
              <a:xfrm>
                <a:off x="3045292" y="2334764"/>
                <a:ext cx="2237908" cy="103291"/>
              </a:xfrm>
              <a:custGeom>
                <a:avLst/>
                <a:gdLst>
                  <a:gd name="connsiteX0" fmla="*/ 15272 w 529418"/>
                  <a:gd name="connsiteY0" fmla="*/ 15272 h 24434"/>
                  <a:gd name="connsiteX1" fmla="*/ 515368 w 529418"/>
                  <a:gd name="connsiteY1" fmla="*/ 15272 h 24434"/>
                </a:gdLst>
                <a:ahLst/>
                <a:cxnLst>
                  <a:cxn ang="0">
                    <a:pos x="connsiteX0" y="connsiteY0"/>
                  </a:cxn>
                  <a:cxn ang="0">
                    <a:pos x="connsiteX1" y="connsiteY1"/>
                  </a:cxn>
                </a:cxnLst>
                <a:rect l="l" t="t" r="r" b="b"/>
                <a:pathLst>
                  <a:path w="529418" h="24434">
                    <a:moveTo>
                      <a:pt x="15272" y="15272"/>
                    </a:moveTo>
                    <a:lnTo>
                      <a:pt x="515368" y="15272"/>
                    </a:lnTo>
                  </a:path>
                </a:pathLst>
              </a:custGeom>
              <a:ln w="12700" cap="rnd">
                <a:solidFill>
                  <a:schemeClr val="tx1"/>
                </a:solidFill>
                <a:prstDash val="solid"/>
                <a:miter/>
              </a:ln>
            </p:spPr>
            <p:txBody>
              <a:bodyPr rtlCol="0" anchor="ctr"/>
              <a:lstStyle/>
              <a:p>
                <a:endParaRPr lang="de-DE" sz="1800" dirty="0"/>
              </a:p>
            </p:txBody>
          </p:sp>
          <p:sp>
            <p:nvSpPr>
              <p:cNvPr id="25" name="Freihandform: Form 24">
                <a:extLst>
                  <a:ext uri="{FF2B5EF4-FFF2-40B4-BE49-F238E27FC236}">
                    <a16:creationId xmlns:a16="http://schemas.microsoft.com/office/drawing/2014/main" id="{518F8C2C-6E52-47AC-B77A-F6F3F9A790FA}"/>
                  </a:ext>
                </a:extLst>
              </p:cNvPr>
              <p:cNvSpPr/>
              <p:nvPr/>
            </p:nvSpPr>
            <p:spPr bwMode="gray">
              <a:xfrm>
                <a:off x="3045292" y="5302582"/>
                <a:ext cx="2237908" cy="103291"/>
              </a:xfrm>
              <a:custGeom>
                <a:avLst/>
                <a:gdLst>
                  <a:gd name="connsiteX0" fmla="*/ 15272 w 529418"/>
                  <a:gd name="connsiteY0" fmla="*/ 15272 h 24434"/>
                  <a:gd name="connsiteX1" fmla="*/ 515368 w 529418"/>
                  <a:gd name="connsiteY1" fmla="*/ 15272 h 24434"/>
                </a:gdLst>
                <a:ahLst/>
                <a:cxnLst>
                  <a:cxn ang="0">
                    <a:pos x="connsiteX0" y="connsiteY0"/>
                  </a:cxn>
                  <a:cxn ang="0">
                    <a:pos x="connsiteX1" y="connsiteY1"/>
                  </a:cxn>
                </a:cxnLst>
                <a:rect l="l" t="t" r="r" b="b"/>
                <a:pathLst>
                  <a:path w="529418" h="24434">
                    <a:moveTo>
                      <a:pt x="15272" y="15272"/>
                    </a:moveTo>
                    <a:lnTo>
                      <a:pt x="515368" y="15272"/>
                    </a:lnTo>
                  </a:path>
                </a:pathLst>
              </a:custGeom>
              <a:ln w="12700" cap="rnd">
                <a:solidFill>
                  <a:schemeClr val="tx1"/>
                </a:solidFill>
                <a:prstDash val="solid"/>
                <a:miter/>
              </a:ln>
            </p:spPr>
            <p:txBody>
              <a:bodyPr rtlCol="0" anchor="ctr"/>
              <a:lstStyle/>
              <a:p>
                <a:endParaRPr lang="de-DE" sz="1800" dirty="0"/>
              </a:p>
            </p:txBody>
          </p:sp>
          <p:sp>
            <p:nvSpPr>
              <p:cNvPr id="26" name="Freihandform: Form 25">
                <a:extLst>
                  <a:ext uri="{FF2B5EF4-FFF2-40B4-BE49-F238E27FC236}">
                    <a16:creationId xmlns:a16="http://schemas.microsoft.com/office/drawing/2014/main" id="{02CED618-FB78-49A9-ADE9-BB26FD49E17E}"/>
                  </a:ext>
                </a:extLst>
              </p:cNvPr>
              <p:cNvSpPr/>
              <p:nvPr/>
            </p:nvSpPr>
            <p:spPr bwMode="gray">
              <a:xfrm>
                <a:off x="3041847" y="1931941"/>
                <a:ext cx="2237908" cy="3890518"/>
              </a:xfrm>
              <a:custGeom>
                <a:avLst/>
                <a:gdLst>
                  <a:gd name="connsiteX0" fmla="*/ 451838 w 529418"/>
                  <a:gd name="connsiteY0" fmla="*/ 907138 h 920372"/>
                  <a:gd name="connsiteX1" fmla="*/ 79617 w 529418"/>
                  <a:gd name="connsiteY1" fmla="*/ 907138 h 920372"/>
                  <a:gd name="connsiteX2" fmla="*/ 15272 w 529418"/>
                  <a:gd name="connsiteY2" fmla="*/ 842793 h 920372"/>
                  <a:gd name="connsiteX3" fmla="*/ 15272 w 529418"/>
                  <a:gd name="connsiteY3" fmla="*/ 79616 h 920372"/>
                  <a:gd name="connsiteX4" fmla="*/ 79617 w 529418"/>
                  <a:gd name="connsiteY4" fmla="*/ 15272 h 920372"/>
                  <a:gd name="connsiteX5" fmla="*/ 451838 w 529418"/>
                  <a:gd name="connsiteY5" fmla="*/ 15272 h 920372"/>
                  <a:gd name="connsiteX6" fmla="*/ 516183 w 529418"/>
                  <a:gd name="connsiteY6" fmla="*/ 79616 h 920372"/>
                  <a:gd name="connsiteX7" fmla="*/ 516183 w 529418"/>
                  <a:gd name="connsiteY7" fmla="*/ 842793 h 920372"/>
                  <a:gd name="connsiteX8" fmla="*/ 451838 w 529418"/>
                  <a:gd name="connsiteY8" fmla="*/ 907138 h 92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9418" h="920372">
                    <a:moveTo>
                      <a:pt x="451838" y="907138"/>
                    </a:moveTo>
                    <a:lnTo>
                      <a:pt x="79617" y="907138"/>
                    </a:lnTo>
                    <a:cubicBezTo>
                      <a:pt x="44593" y="907138"/>
                      <a:pt x="15272" y="878630"/>
                      <a:pt x="15272" y="842793"/>
                    </a:cubicBezTo>
                    <a:lnTo>
                      <a:pt x="15272" y="79616"/>
                    </a:lnTo>
                    <a:cubicBezTo>
                      <a:pt x="15272" y="44593"/>
                      <a:pt x="43779" y="15272"/>
                      <a:pt x="79617" y="15272"/>
                    </a:cubicBezTo>
                    <a:lnTo>
                      <a:pt x="451838" y="15272"/>
                    </a:lnTo>
                    <a:cubicBezTo>
                      <a:pt x="486861" y="15272"/>
                      <a:pt x="516183" y="43779"/>
                      <a:pt x="516183" y="79616"/>
                    </a:cubicBezTo>
                    <a:lnTo>
                      <a:pt x="516183" y="842793"/>
                    </a:lnTo>
                    <a:cubicBezTo>
                      <a:pt x="516183" y="877816"/>
                      <a:pt x="487675" y="907138"/>
                      <a:pt x="451838" y="907138"/>
                    </a:cubicBezTo>
                    <a:close/>
                  </a:path>
                </a:pathLst>
              </a:custGeom>
              <a:noFill/>
              <a:ln w="12700" cap="rnd">
                <a:solidFill>
                  <a:schemeClr val="tx1"/>
                </a:solidFill>
                <a:prstDash val="solid"/>
                <a:miter/>
              </a:ln>
            </p:spPr>
            <p:txBody>
              <a:bodyPr rtlCol="0" anchor="ctr"/>
              <a:lstStyle/>
              <a:p>
                <a:endParaRPr lang="de-DE" sz="1800" dirty="0"/>
              </a:p>
            </p:txBody>
          </p:sp>
          <p:sp>
            <p:nvSpPr>
              <p:cNvPr id="27" name="Freihandform: Form 26">
                <a:extLst>
                  <a:ext uri="{FF2B5EF4-FFF2-40B4-BE49-F238E27FC236}">
                    <a16:creationId xmlns:a16="http://schemas.microsoft.com/office/drawing/2014/main" id="{055A2D99-6EED-4BFF-8DBC-32EF93D668C9}"/>
                  </a:ext>
                </a:extLst>
              </p:cNvPr>
              <p:cNvSpPr/>
              <p:nvPr/>
            </p:nvSpPr>
            <p:spPr bwMode="gray">
              <a:xfrm>
                <a:off x="3823391" y="2135072"/>
                <a:ext cx="654156" cy="103291"/>
              </a:xfrm>
              <a:custGeom>
                <a:avLst/>
                <a:gdLst>
                  <a:gd name="connsiteX0" fmla="*/ 15271 w 154752"/>
                  <a:gd name="connsiteY0" fmla="*/ 15272 h 24434"/>
                  <a:gd name="connsiteX1" fmla="*/ 146404 w 154752"/>
                  <a:gd name="connsiteY1" fmla="*/ 15272 h 24434"/>
                </a:gdLst>
                <a:ahLst/>
                <a:cxnLst>
                  <a:cxn ang="0">
                    <a:pos x="connsiteX0" y="connsiteY0"/>
                  </a:cxn>
                  <a:cxn ang="0">
                    <a:pos x="connsiteX1" y="connsiteY1"/>
                  </a:cxn>
                </a:cxnLst>
                <a:rect l="l" t="t" r="r" b="b"/>
                <a:pathLst>
                  <a:path w="154752" h="24434">
                    <a:moveTo>
                      <a:pt x="15271" y="15272"/>
                    </a:moveTo>
                    <a:lnTo>
                      <a:pt x="146404" y="15272"/>
                    </a:lnTo>
                  </a:path>
                </a:pathLst>
              </a:custGeom>
              <a:ln w="12700" cap="rnd">
                <a:solidFill>
                  <a:schemeClr val="tx1"/>
                </a:solidFill>
                <a:prstDash val="solid"/>
                <a:miter/>
              </a:ln>
            </p:spPr>
            <p:txBody>
              <a:bodyPr rtlCol="0" anchor="ctr"/>
              <a:lstStyle/>
              <a:p>
                <a:endParaRPr lang="de-DE" sz="1800" dirty="0"/>
              </a:p>
            </p:txBody>
          </p:sp>
        </p:grpSp>
        <p:sp>
          <p:nvSpPr>
            <p:cNvPr id="23" name="Freihandform: Form 22">
              <a:extLst>
                <a:ext uri="{FF2B5EF4-FFF2-40B4-BE49-F238E27FC236}">
                  <a16:creationId xmlns:a16="http://schemas.microsoft.com/office/drawing/2014/main" id="{E19A046A-B168-45C6-8A02-32C26B639D4D}"/>
                </a:ext>
              </a:extLst>
            </p:cNvPr>
            <p:cNvSpPr/>
            <p:nvPr/>
          </p:nvSpPr>
          <p:spPr bwMode="gray">
            <a:xfrm>
              <a:off x="3940091" y="5468012"/>
              <a:ext cx="181342" cy="181338"/>
            </a:xfrm>
            <a:custGeom>
              <a:avLst/>
              <a:gdLst>
                <a:gd name="connsiteX0" fmla="*/ 245745 w 245745"/>
                <a:gd name="connsiteY0" fmla="*/ 122872 h 245744"/>
                <a:gd name="connsiteX1" fmla="*/ 122873 w 245745"/>
                <a:gd name="connsiteY1" fmla="*/ 0 h 245744"/>
                <a:gd name="connsiteX2" fmla="*/ 0 w 245745"/>
                <a:gd name="connsiteY2" fmla="*/ 122872 h 245744"/>
                <a:gd name="connsiteX3" fmla="*/ 122873 w 245745"/>
                <a:gd name="connsiteY3" fmla="*/ 245745 h 245744"/>
                <a:gd name="connsiteX4" fmla="*/ 245745 w 245745"/>
                <a:gd name="connsiteY4" fmla="*/ 122872 h 245744"/>
                <a:gd name="connsiteX5" fmla="*/ 245745 w 245745"/>
                <a:gd name="connsiteY5" fmla="*/ 122872 h 24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745" h="245744">
                  <a:moveTo>
                    <a:pt x="245745" y="122872"/>
                  </a:moveTo>
                  <a:cubicBezTo>
                    <a:pt x="245745" y="56197"/>
                    <a:pt x="190500" y="0"/>
                    <a:pt x="122873" y="0"/>
                  </a:cubicBezTo>
                  <a:cubicBezTo>
                    <a:pt x="56198" y="0"/>
                    <a:pt x="0" y="55245"/>
                    <a:pt x="0" y="122872"/>
                  </a:cubicBezTo>
                  <a:cubicBezTo>
                    <a:pt x="0" y="189547"/>
                    <a:pt x="55245" y="245745"/>
                    <a:pt x="122873" y="245745"/>
                  </a:cubicBezTo>
                  <a:cubicBezTo>
                    <a:pt x="190500" y="244793"/>
                    <a:pt x="245745" y="189547"/>
                    <a:pt x="245745" y="122872"/>
                  </a:cubicBezTo>
                  <a:lnTo>
                    <a:pt x="245745" y="122872"/>
                  </a:lnTo>
                  <a:close/>
                </a:path>
              </a:pathLst>
            </a:custGeom>
            <a:noFill/>
            <a:ln w="12700" cap="rnd">
              <a:solidFill>
                <a:schemeClr val="tx1"/>
              </a:solidFill>
              <a:prstDash val="solid"/>
              <a:miter/>
            </a:ln>
          </p:spPr>
          <p:txBody>
            <a:bodyPr rtlCol="0" anchor="ctr"/>
            <a:lstStyle/>
            <a:p>
              <a:endParaRPr lang="de-DE" sz="1800" dirty="0"/>
            </a:p>
          </p:txBody>
        </p:sp>
      </p:grpSp>
      <p:sp>
        <p:nvSpPr>
          <p:cNvPr id="39" name="Picture">
            <a:extLst>
              <a:ext uri="{FF2B5EF4-FFF2-40B4-BE49-F238E27FC236}">
                <a16:creationId xmlns:a16="http://schemas.microsoft.com/office/drawing/2014/main" id="{6ECD7EA0-65C1-4A84-926E-2AA1E4B44A49}"/>
              </a:ext>
            </a:extLst>
          </p:cNvPr>
          <p:cNvSpPr>
            <a:spLocks noGrp="1" noChangeAspect="1"/>
          </p:cNvSpPr>
          <p:nvPr>
            <p:ph type="pic" sz="quarter" idx="16" hasCustomPrompt="1"/>
          </p:nvPr>
        </p:nvSpPr>
        <p:spPr bwMode="gray">
          <a:xfrm>
            <a:off x="7748008" y="2195514"/>
            <a:ext cx="2106887" cy="3357561"/>
          </a:xfrm>
          <a:solidFill>
            <a:schemeClr val="bg1">
              <a:lumMod val="95000"/>
            </a:schemeClr>
          </a:solidFill>
        </p:spPr>
        <p:txBody>
          <a:bodyPr anchor="ctr" anchorCtr="0"/>
          <a:lstStyle>
            <a:lvl1pPr marL="0" indent="0" algn="ctr">
              <a:buNone/>
              <a:defRPr/>
            </a:lvl1pPr>
          </a:lstStyle>
          <a:p>
            <a:r>
              <a:rPr lang="en-US" dirty="0"/>
              <a:t>Picture</a:t>
            </a:r>
          </a:p>
        </p:txBody>
      </p:sp>
      <p:sp>
        <p:nvSpPr>
          <p:cNvPr id="19" name="Source">
            <a:extLst>
              <a:ext uri="{FF2B5EF4-FFF2-40B4-BE49-F238E27FC236}">
                <a16:creationId xmlns:a16="http://schemas.microsoft.com/office/drawing/2014/main" id="{4708D9A0-8A23-46A6-BFD7-93B6C7957846}"/>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0" name="Subtitle 162">
            <a:extLst>
              <a:ext uri="{FF2B5EF4-FFF2-40B4-BE49-F238E27FC236}">
                <a16:creationId xmlns:a16="http://schemas.microsoft.com/office/drawing/2014/main" id="{AC7D2133-E241-40D4-B667-CF48E2132E32}"/>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4032190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Image Slide">
    <p:spTree>
      <p:nvGrpSpPr>
        <p:cNvPr id="1" name=""/>
        <p:cNvGrpSpPr/>
        <p:nvPr/>
      </p:nvGrpSpPr>
      <p:grpSpPr>
        <a:xfrm>
          <a:off x="0" y="0"/>
          <a:ext cx="0" cy="0"/>
          <a:chOff x="0" y="0"/>
          <a:chExt cx="0" cy="0"/>
        </a:xfrm>
      </p:grpSpPr>
      <p:sp>
        <p:nvSpPr>
          <p:cNvPr id="3" name="Picture">
            <a:extLst>
              <a:ext uri="{FF2B5EF4-FFF2-40B4-BE49-F238E27FC236}">
                <a16:creationId xmlns:a16="http://schemas.microsoft.com/office/drawing/2014/main" id="{33FFF937-44AE-4B4E-9CD0-AB168013E8C2}"/>
              </a:ext>
            </a:extLst>
          </p:cNvPr>
          <p:cNvSpPr>
            <a:spLocks noGrp="1" noChangeAspect="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r>
              <a:rPr lang="en-US" dirty="0"/>
              <a:t>Picture</a:t>
            </a:r>
          </a:p>
        </p:txBody>
      </p:sp>
      <p:sp>
        <p:nvSpPr>
          <p:cNvPr id="40" name="Layer">
            <a:extLst>
              <a:ext uri="{FF2B5EF4-FFF2-40B4-BE49-F238E27FC236}">
                <a16:creationId xmlns:a16="http://schemas.microsoft.com/office/drawing/2014/main" id="{D3BF9F27-1AAC-4806-B6E4-CC1D77455024}"/>
              </a:ext>
            </a:extLst>
          </p:cNvPr>
          <p:cNvSpPr>
            <a:spLocks noGrp="1" noChangeAspect="1"/>
          </p:cNvSpPr>
          <p:nvPr>
            <p:ph type="body" sz="quarter" idx="20" hasCustomPrompt="1"/>
          </p:nvPr>
        </p:nvSpPr>
        <p:spPr bwMode="black">
          <a:xfrm>
            <a:off x="135931" y="1"/>
            <a:ext cx="529269" cy="6857999"/>
          </a:xfrm>
          <a:blipFill>
            <a:blip r:embed="rId2"/>
            <a:srcRect/>
            <a:stretch>
              <a:fillRect t="-38" b="-38"/>
            </a:stretch>
          </a:blipFill>
        </p:spPr>
        <p:txBody>
          <a:bodyPr/>
          <a:lstStyle>
            <a:lvl1pPr marL="0" indent="0">
              <a:buNone/>
              <a:defRPr>
                <a:noFill/>
              </a:defRPr>
            </a:lvl1pPr>
          </a:lstStyle>
          <a:p>
            <a:pPr lvl="0"/>
            <a:r>
              <a:rPr lang="en-US" dirty="0"/>
              <a:t> </a:t>
            </a:r>
          </a:p>
        </p:txBody>
      </p:sp>
      <p:sp>
        <p:nvSpPr>
          <p:cNvPr id="21" name="Logo">
            <a:extLst>
              <a:ext uri="{FF2B5EF4-FFF2-40B4-BE49-F238E27FC236}">
                <a16:creationId xmlns:a16="http://schemas.microsoft.com/office/drawing/2014/main" id="{20C1384F-86F7-47C6-A797-512586C8EEA8}"/>
              </a:ext>
            </a:extLst>
          </p:cNvPr>
          <p:cNvSpPr>
            <a:spLocks noGrp="1" noChangeAspect="1"/>
          </p:cNvSpPr>
          <p:nvPr>
            <p:ph type="body" sz="quarter" idx="19" hasCustomPrompt="1"/>
          </p:nvPr>
        </p:nvSpPr>
        <p:spPr bwMode="white">
          <a:xfrm>
            <a:off x="10087301" y="6331392"/>
            <a:ext cx="1620211" cy="183600"/>
          </a:xfrm>
          <a:blipFill>
            <a:blip r:embed="rId3"/>
            <a:srcRect/>
            <a:stretch>
              <a:fillRect l="-259" r="-259"/>
            </a:stretch>
          </a:blipFill>
        </p:spPr>
        <p:txBody>
          <a:bodyPr/>
          <a:lstStyle>
            <a:lvl1pPr marL="0" indent="0">
              <a:buNone/>
              <a:defRPr/>
            </a:lvl1pPr>
          </a:lstStyle>
          <a:p>
            <a:pPr lvl="0"/>
            <a:r>
              <a:rPr lang="en-US" noProof="0"/>
              <a:t> </a:t>
            </a:r>
          </a:p>
        </p:txBody>
      </p:sp>
      <p:sp>
        <p:nvSpPr>
          <p:cNvPr id="9" name="Date Placeholder 8">
            <a:extLst>
              <a:ext uri="{FF2B5EF4-FFF2-40B4-BE49-F238E27FC236}">
                <a16:creationId xmlns:a16="http://schemas.microsoft.com/office/drawing/2014/main" id="{EB084748-EBA0-4B5D-842E-AC8F6D89D0BF}"/>
              </a:ext>
            </a:extLst>
          </p:cNvPr>
          <p:cNvSpPr>
            <a:spLocks noGrp="1"/>
          </p:cNvSpPr>
          <p:nvPr>
            <p:ph type="dt" sz="half" idx="21"/>
          </p:nvPr>
        </p:nvSpPr>
        <p:spPr/>
        <p:txBody>
          <a:bodyPr/>
          <a:lstStyle>
            <a:lvl1pPr>
              <a:defRPr>
                <a:solidFill>
                  <a:schemeClr val="bg1"/>
                </a:solidFill>
              </a:defRPr>
            </a:lvl1pPr>
          </a:lstStyle>
          <a:p>
            <a:fld id="{FE5C7008-591C-4F08-8588-7350C7618ED2}" type="datetime4">
              <a:rPr lang="en-US" smtClean="0"/>
              <a:t>May 24, 2022</a:t>
            </a:fld>
            <a:endParaRPr lang="en-US"/>
          </a:p>
        </p:txBody>
      </p:sp>
      <p:sp>
        <p:nvSpPr>
          <p:cNvPr id="10" name="Footer Placeholder 9">
            <a:extLst>
              <a:ext uri="{FF2B5EF4-FFF2-40B4-BE49-F238E27FC236}">
                <a16:creationId xmlns:a16="http://schemas.microsoft.com/office/drawing/2014/main" id="{8A73C55E-54D3-473C-8DC1-F36BA85EA169}"/>
              </a:ext>
            </a:extLst>
          </p:cNvPr>
          <p:cNvSpPr>
            <a:spLocks noGrp="1"/>
          </p:cNvSpPr>
          <p:nvPr>
            <p:ph type="ftr" sz="quarter" idx="22"/>
          </p:nvPr>
        </p:nvSpPr>
        <p:spPr/>
        <p:txBody>
          <a:bodyPr/>
          <a:lstStyle/>
          <a:p>
            <a:r>
              <a:rPr lang="en-US"/>
              <a:t>RESTRICTED</a:t>
            </a:r>
          </a:p>
        </p:txBody>
      </p:sp>
      <p:sp>
        <p:nvSpPr>
          <p:cNvPr id="11" name="Slide Number Placeholder 10">
            <a:extLst>
              <a:ext uri="{FF2B5EF4-FFF2-40B4-BE49-F238E27FC236}">
                <a16:creationId xmlns:a16="http://schemas.microsoft.com/office/drawing/2014/main" id="{5E08CA1B-D644-41F6-9F42-9C7DF098437C}"/>
              </a:ext>
            </a:extLst>
          </p:cNvPr>
          <p:cNvSpPr>
            <a:spLocks noGrp="1"/>
          </p:cNvSpPr>
          <p:nvPr>
            <p:ph type="sldNum" sz="quarter" idx="23"/>
          </p:nvPr>
        </p:nvSpPr>
        <p:spPr/>
        <p:txBody>
          <a:bodyPr/>
          <a:lstStyle>
            <a:lvl1pPr>
              <a:defRPr>
                <a:solidFill>
                  <a:schemeClr val="bg1"/>
                </a:solid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4688316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Image Slide 2">
    <p:spTree>
      <p:nvGrpSpPr>
        <p:cNvPr id="1" name=""/>
        <p:cNvGrpSpPr/>
        <p:nvPr/>
      </p:nvGrpSpPr>
      <p:grpSpPr>
        <a:xfrm>
          <a:off x="0" y="0"/>
          <a:ext cx="0" cy="0"/>
          <a:chOff x="0" y="0"/>
          <a:chExt cx="0" cy="0"/>
        </a:xfrm>
      </p:grpSpPr>
      <p:sp>
        <p:nvSpPr>
          <p:cNvPr id="3" name="Picture">
            <a:extLst>
              <a:ext uri="{FF2B5EF4-FFF2-40B4-BE49-F238E27FC236}">
                <a16:creationId xmlns:a16="http://schemas.microsoft.com/office/drawing/2014/main" id="{33FFF937-44AE-4B4E-9CD0-AB168013E8C2}"/>
              </a:ext>
            </a:extLst>
          </p:cNvPr>
          <p:cNvSpPr>
            <a:spLocks noGrp="1" noChangeAspect="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r>
              <a:rPr lang="en-US" dirty="0"/>
              <a:t>Picture</a:t>
            </a:r>
          </a:p>
        </p:txBody>
      </p:sp>
      <p:sp>
        <p:nvSpPr>
          <p:cNvPr id="47" name="Layer">
            <a:extLst>
              <a:ext uri="{FF2B5EF4-FFF2-40B4-BE49-F238E27FC236}">
                <a16:creationId xmlns:a16="http://schemas.microsoft.com/office/drawing/2014/main" id="{5DD27C5B-8FDC-4F2B-BCC3-5A3E14802102}"/>
              </a:ext>
            </a:extLst>
          </p:cNvPr>
          <p:cNvSpPr>
            <a:spLocks noGrp="1" noChangeAspect="1"/>
          </p:cNvSpPr>
          <p:nvPr>
            <p:ph type="body" sz="quarter" idx="20" hasCustomPrompt="1"/>
          </p:nvPr>
        </p:nvSpPr>
        <p:spPr bwMode="gray">
          <a:xfrm>
            <a:off x="135931" y="1"/>
            <a:ext cx="529269" cy="6857999"/>
          </a:xfrm>
          <a:blipFill>
            <a:blip r:embed="rId2"/>
            <a:srcRect/>
            <a:stretch>
              <a:fillRect t="-38" b="-38"/>
            </a:stretch>
          </a:blipFill>
        </p:spPr>
        <p:txBody>
          <a:bodyPr/>
          <a:lstStyle>
            <a:lvl1pPr marL="0" indent="0">
              <a:buNone/>
              <a:defRPr>
                <a:noFill/>
              </a:defRPr>
            </a:lvl1pPr>
          </a:lstStyle>
          <a:p>
            <a:pPr lvl="0"/>
            <a:r>
              <a:rPr lang="en-US" dirty="0"/>
              <a:t> </a:t>
            </a:r>
          </a:p>
        </p:txBody>
      </p:sp>
      <p:sp>
        <p:nvSpPr>
          <p:cNvPr id="8" name="Logo">
            <a:extLst>
              <a:ext uri="{FF2B5EF4-FFF2-40B4-BE49-F238E27FC236}">
                <a16:creationId xmlns:a16="http://schemas.microsoft.com/office/drawing/2014/main" id="{CEE91168-6A3F-4AB0-81C4-30F48E09FB68}"/>
              </a:ext>
            </a:extLst>
          </p:cNvPr>
          <p:cNvSpPr>
            <a:spLocks noGrp="1" noChangeAspect="1"/>
          </p:cNvSpPr>
          <p:nvPr>
            <p:ph type="body" sz="quarter" idx="21" hasCustomPrompt="1"/>
          </p:nvPr>
        </p:nvSpPr>
        <p:spPr bwMode="gray">
          <a:xfrm>
            <a:off x="10087301" y="6331392"/>
            <a:ext cx="1620211" cy="183600"/>
          </a:xfrm>
          <a:blipFill>
            <a:blip r:embed="rId3"/>
            <a:srcRect/>
            <a:stretch>
              <a:fillRect l="-259" r="-259"/>
            </a:stretch>
          </a:blipFill>
        </p:spPr>
        <p:txBody>
          <a:bodyPr/>
          <a:lstStyle>
            <a:lvl1pPr marL="0" indent="0">
              <a:buNone/>
              <a:defRPr/>
            </a:lvl1pPr>
          </a:lstStyle>
          <a:p>
            <a:pPr lvl="0"/>
            <a:r>
              <a:rPr lang="en-US" noProof="0"/>
              <a:t> </a:t>
            </a:r>
          </a:p>
        </p:txBody>
      </p:sp>
      <p:sp>
        <p:nvSpPr>
          <p:cNvPr id="2" name="Date Placeholder 1">
            <a:extLst>
              <a:ext uri="{FF2B5EF4-FFF2-40B4-BE49-F238E27FC236}">
                <a16:creationId xmlns:a16="http://schemas.microsoft.com/office/drawing/2014/main" id="{8B42417B-A21A-4D9E-8ECE-E219557A8F35}"/>
              </a:ext>
            </a:extLst>
          </p:cNvPr>
          <p:cNvSpPr>
            <a:spLocks noGrp="1"/>
          </p:cNvSpPr>
          <p:nvPr>
            <p:ph type="dt" sz="half" idx="22"/>
          </p:nvPr>
        </p:nvSpPr>
        <p:spPr/>
        <p:txBody>
          <a:bodyPr/>
          <a:lstStyle/>
          <a:p>
            <a:fld id="{0CFADF12-49C5-4AF5-86B0-D2A87DF8BC60}" type="datetime4">
              <a:rPr lang="en-US" smtClean="0"/>
              <a:t>May 24, 2022</a:t>
            </a:fld>
            <a:endParaRPr lang="en-US"/>
          </a:p>
        </p:txBody>
      </p:sp>
      <p:sp>
        <p:nvSpPr>
          <p:cNvPr id="4" name="Footer Placeholder 3">
            <a:extLst>
              <a:ext uri="{FF2B5EF4-FFF2-40B4-BE49-F238E27FC236}">
                <a16:creationId xmlns:a16="http://schemas.microsoft.com/office/drawing/2014/main" id="{88D5BBC2-3C04-434A-A5E6-BEDC30737101}"/>
              </a:ext>
            </a:extLst>
          </p:cNvPr>
          <p:cNvSpPr>
            <a:spLocks noGrp="1"/>
          </p:cNvSpPr>
          <p:nvPr>
            <p:ph type="ftr" sz="quarter" idx="23"/>
          </p:nvPr>
        </p:nvSpPr>
        <p:spPr/>
        <p:txBody>
          <a:bodyPr/>
          <a:lstStyle/>
          <a:p>
            <a:r>
              <a:rPr lang="en-US"/>
              <a:t>RESTRICTED</a:t>
            </a:r>
          </a:p>
        </p:txBody>
      </p:sp>
      <p:sp>
        <p:nvSpPr>
          <p:cNvPr id="5" name="Slide Number Placeholder 4">
            <a:extLst>
              <a:ext uri="{FF2B5EF4-FFF2-40B4-BE49-F238E27FC236}">
                <a16:creationId xmlns:a16="http://schemas.microsoft.com/office/drawing/2014/main" id="{0006A6DC-FDF7-4A3E-B6AF-CE6BE29FAE11}"/>
              </a:ext>
            </a:extLst>
          </p:cNvPr>
          <p:cNvSpPr>
            <a:spLocks noGrp="1"/>
          </p:cNvSpPr>
          <p:nvPr>
            <p:ph type="sldNum" sz="quarter" idx="24"/>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11226391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Quote">
    <p:bg>
      <p:bgPr>
        <a:solidFill>
          <a:srgbClr val="EB281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7F427-3618-46CE-90B6-FDA18EF3C42E}"/>
              </a:ext>
            </a:extLst>
          </p:cNvPr>
          <p:cNvSpPr>
            <a:spLocks noGrp="1"/>
          </p:cNvSpPr>
          <p:nvPr>
            <p:ph type="title"/>
          </p:nvPr>
        </p:nvSpPr>
        <p:spPr>
          <a:xfrm>
            <a:off x="2316000" y="1737880"/>
            <a:ext cx="9000000" cy="4320000"/>
          </a:xfrm>
        </p:spPr>
        <p:txBody>
          <a:bodyPr vert="horz" lIns="0" tIns="0" rIns="0" bIns="0" rtlCol="0">
            <a:noAutofit/>
          </a:bodyPr>
          <a:lstStyle>
            <a:lvl1pPr>
              <a:defRPr lang="en-US" sz="3600" dirty="0">
                <a:ln w="12700">
                  <a:noFill/>
                </a:ln>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grpSp>
        <p:nvGrpSpPr>
          <p:cNvPr id="40" name="Shapes">
            <a:extLst>
              <a:ext uri="{FF2B5EF4-FFF2-40B4-BE49-F238E27FC236}">
                <a16:creationId xmlns:a16="http://schemas.microsoft.com/office/drawing/2014/main" id="{E0EFA7BB-A10B-4CDE-AA48-496EF29083EF}"/>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41" name="Shapes 8">
              <a:extLst>
                <a:ext uri="{FF2B5EF4-FFF2-40B4-BE49-F238E27FC236}">
                  <a16:creationId xmlns:a16="http://schemas.microsoft.com/office/drawing/2014/main" id="{C479412A-B72A-4421-9716-F450EDCB681B}"/>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42" name="Shapes 7">
              <a:extLst>
                <a:ext uri="{FF2B5EF4-FFF2-40B4-BE49-F238E27FC236}">
                  <a16:creationId xmlns:a16="http://schemas.microsoft.com/office/drawing/2014/main" id="{08CA477A-CD1E-433B-87DB-26919780625F}"/>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43" name="Shapes 6">
              <a:extLst>
                <a:ext uri="{FF2B5EF4-FFF2-40B4-BE49-F238E27FC236}">
                  <a16:creationId xmlns:a16="http://schemas.microsoft.com/office/drawing/2014/main" id="{2D7E48CA-BE85-4ECD-BBFC-D9FB96C43B0F}"/>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44" name="Shapes 5">
              <a:extLst>
                <a:ext uri="{FF2B5EF4-FFF2-40B4-BE49-F238E27FC236}">
                  <a16:creationId xmlns:a16="http://schemas.microsoft.com/office/drawing/2014/main" id="{D174F26C-2032-4EDD-8F81-5132D4728EA6}"/>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5" name="Shapes 4">
              <a:extLst>
                <a:ext uri="{FF2B5EF4-FFF2-40B4-BE49-F238E27FC236}">
                  <a16:creationId xmlns:a16="http://schemas.microsoft.com/office/drawing/2014/main" id="{178029F8-C227-4617-98D7-7750F5CDC85A}"/>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46" name="Shapes 3">
              <a:extLst>
                <a:ext uri="{FF2B5EF4-FFF2-40B4-BE49-F238E27FC236}">
                  <a16:creationId xmlns:a16="http://schemas.microsoft.com/office/drawing/2014/main" id="{33B6176C-E759-4B8F-813B-786CC7E2AA53}"/>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7" name="Shapes 2">
              <a:extLst>
                <a:ext uri="{FF2B5EF4-FFF2-40B4-BE49-F238E27FC236}">
                  <a16:creationId xmlns:a16="http://schemas.microsoft.com/office/drawing/2014/main" id="{BC03897B-82CF-4A3D-B9D5-F11428EEE9C9}"/>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48" name="Shapes 1">
              <a:extLst>
                <a:ext uri="{FF2B5EF4-FFF2-40B4-BE49-F238E27FC236}">
                  <a16:creationId xmlns:a16="http://schemas.microsoft.com/office/drawing/2014/main" id="{72C5907A-470E-484C-8F3F-C68C3785E9DC}"/>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grpSp>
        <p:nvGrpSpPr>
          <p:cNvPr id="69" name="Quotation">
            <a:extLst>
              <a:ext uri="{FF2B5EF4-FFF2-40B4-BE49-F238E27FC236}">
                <a16:creationId xmlns:a16="http://schemas.microsoft.com/office/drawing/2014/main" id="{D26143EF-EB7E-46A9-83A8-84D8CC7A962C}"/>
              </a:ext>
            </a:extLst>
          </p:cNvPr>
          <p:cNvGrpSpPr>
            <a:grpSpLocks noChangeAspect="1"/>
          </p:cNvGrpSpPr>
          <p:nvPr/>
        </p:nvGrpSpPr>
        <p:grpSpPr bwMode="black">
          <a:xfrm>
            <a:off x="875320" y="1727999"/>
            <a:ext cx="1010992" cy="847602"/>
            <a:chOff x="537029" y="1572196"/>
            <a:chExt cx="1010860" cy="847602"/>
          </a:xfrm>
        </p:grpSpPr>
        <p:sp>
          <p:nvSpPr>
            <p:cNvPr id="70" name="Apostrophe">
              <a:extLst>
                <a:ext uri="{FF2B5EF4-FFF2-40B4-BE49-F238E27FC236}">
                  <a16:creationId xmlns:a16="http://schemas.microsoft.com/office/drawing/2014/main" id="{F2E9406E-8693-446F-A832-EF657FD667AC}"/>
                </a:ext>
              </a:extLst>
            </p:cNvPr>
            <p:cNvSpPr/>
            <p:nvPr/>
          </p:nvSpPr>
          <p:spPr bwMode="black">
            <a:xfrm>
              <a:off x="537029"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1" y="580653"/>
                  </a:cubicBezTo>
                  <a:lnTo>
                    <a:pt x="0" y="453991"/>
                  </a:lnTo>
                  <a:cubicBezTo>
                    <a:pt x="55029" y="428374"/>
                    <a:pt x="92862" y="402875"/>
                    <a:pt x="113498" y="377495"/>
                  </a:cubicBezTo>
                  <a:cubicBezTo>
                    <a:pt x="134134" y="352115"/>
                    <a:pt x="145638" y="322110"/>
                    <a:pt x="148010"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sp>
          <p:nvSpPr>
            <p:cNvPr id="71" name="Apostrophe">
              <a:extLst>
                <a:ext uri="{FF2B5EF4-FFF2-40B4-BE49-F238E27FC236}">
                  <a16:creationId xmlns:a16="http://schemas.microsoft.com/office/drawing/2014/main" id="{D153A912-4C3A-4190-971F-6BAF67214246}"/>
                </a:ext>
              </a:extLst>
            </p:cNvPr>
            <p:cNvSpPr/>
            <p:nvPr/>
          </p:nvSpPr>
          <p:spPr bwMode="black">
            <a:xfrm>
              <a:off x="1081091"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0" y="580653"/>
                  </a:cubicBezTo>
                  <a:lnTo>
                    <a:pt x="0" y="453991"/>
                  </a:lnTo>
                  <a:cubicBezTo>
                    <a:pt x="55029" y="428374"/>
                    <a:pt x="92861" y="402875"/>
                    <a:pt x="113497" y="377495"/>
                  </a:cubicBezTo>
                  <a:cubicBezTo>
                    <a:pt x="134133" y="352115"/>
                    <a:pt x="145637" y="322110"/>
                    <a:pt x="148009"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grpSp>
      <p:grpSp>
        <p:nvGrpSpPr>
          <p:cNvPr id="49" name="Logo">
            <a:extLst>
              <a:ext uri="{FF2B5EF4-FFF2-40B4-BE49-F238E27FC236}">
                <a16:creationId xmlns:a16="http://schemas.microsoft.com/office/drawing/2014/main" id="{705A41E6-E9D6-48D7-ADC3-BEC755ECA1F4}"/>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50" name="Freihandform: Form 49">
              <a:extLst>
                <a:ext uri="{FF2B5EF4-FFF2-40B4-BE49-F238E27FC236}">
                  <a16:creationId xmlns:a16="http://schemas.microsoft.com/office/drawing/2014/main" id="{43151E00-9E9A-4834-B8F5-E5E37E245F10}"/>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1" name="Freihandform: Form 50">
              <a:extLst>
                <a:ext uri="{FF2B5EF4-FFF2-40B4-BE49-F238E27FC236}">
                  <a16:creationId xmlns:a16="http://schemas.microsoft.com/office/drawing/2014/main" id="{39398847-C4C4-44A8-9798-742A3679B87B}"/>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2" name="Freihandform: Form 51">
              <a:extLst>
                <a:ext uri="{FF2B5EF4-FFF2-40B4-BE49-F238E27FC236}">
                  <a16:creationId xmlns:a16="http://schemas.microsoft.com/office/drawing/2014/main" id="{78F791B4-8518-47B5-AC6F-B21CC7ADCC74}"/>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3" name="Freihandform: Form 52">
              <a:extLst>
                <a:ext uri="{FF2B5EF4-FFF2-40B4-BE49-F238E27FC236}">
                  <a16:creationId xmlns:a16="http://schemas.microsoft.com/office/drawing/2014/main" id="{00B26BC8-41E8-4C8A-9EA4-B1B39B31C3AB}"/>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4" name="Freihandform: Form 53">
              <a:extLst>
                <a:ext uri="{FF2B5EF4-FFF2-40B4-BE49-F238E27FC236}">
                  <a16:creationId xmlns:a16="http://schemas.microsoft.com/office/drawing/2014/main" id="{F7894B7C-EEE6-4FEC-BB07-F0B0FE403C00}"/>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55" name="Freihandform: Form 54">
              <a:extLst>
                <a:ext uri="{FF2B5EF4-FFF2-40B4-BE49-F238E27FC236}">
                  <a16:creationId xmlns:a16="http://schemas.microsoft.com/office/drawing/2014/main" id="{DF8E2107-C4FD-46B8-AC14-23F90166456A}"/>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56" name="Freihandform: Form 55">
              <a:extLst>
                <a:ext uri="{FF2B5EF4-FFF2-40B4-BE49-F238E27FC236}">
                  <a16:creationId xmlns:a16="http://schemas.microsoft.com/office/drawing/2014/main" id="{9A3C4FB3-0A92-4074-A4E2-765DFF58D676}"/>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57" name="Freihandform: Form 56">
              <a:extLst>
                <a:ext uri="{FF2B5EF4-FFF2-40B4-BE49-F238E27FC236}">
                  <a16:creationId xmlns:a16="http://schemas.microsoft.com/office/drawing/2014/main" id="{71CE3818-EAC9-454D-9890-6F43019E101A}"/>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58" name="Freihandform: Form 57">
              <a:extLst>
                <a:ext uri="{FF2B5EF4-FFF2-40B4-BE49-F238E27FC236}">
                  <a16:creationId xmlns:a16="http://schemas.microsoft.com/office/drawing/2014/main" id="{A9CFCF5B-BCEB-4317-8971-90679DAB6606}"/>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59" name="Freihandform: Form 58">
              <a:extLst>
                <a:ext uri="{FF2B5EF4-FFF2-40B4-BE49-F238E27FC236}">
                  <a16:creationId xmlns:a16="http://schemas.microsoft.com/office/drawing/2014/main" id="{2CAE89AB-7C54-4D2A-BF68-AB96532732F2}"/>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60" name="Freihandform: Form 59">
              <a:extLst>
                <a:ext uri="{FF2B5EF4-FFF2-40B4-BE49-F238E27FC236}">
                  <a16:creationId xmlns:a16="http://schemas.microsoft.com/office/drawing/2014/main" id="{C7C769D3-0D1E-4EF1-B751-9BCC80BB73B4}"/>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61" name="Freihandform: Form 60">
              <a:extLst>
                <a:ext uri="{FF2B5EF4-FFF2-40B4-BE49-F238E27FC236}">
                  <a16:creationId xmlns:a16="http://schemas.microsoft.com/office/drawing/2014/main" id="{6AA3D122-2CE8-4C48-82B8-45E0AE749C7C}"/>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62" name="Freihandform: Form 61">
              <a:extLst>
                <a:ext uri="{FF2B5EF4-FFF2-40B4-BE49-F238E27FC236}">
                  <a16:creationId xmlns:a16="http://schemas.microsoft.com/office/drawing/2014/main" id="{EFA272C5-581E-4743-A5D5-CD2ED4F37A7E}"/>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63" name="Freihandform: Form 62">
              <a:extLst>
                <a:ext uri="{FF2B5EF4-FFF2-40B4-BE49-F238E27FC236}">
                  <a16:creationId xmlns:a16="http://schemas.microsoft.com/office/drawing/2014/main" id="{14719761-EAEB-4FB7-ADB1-0A4445B3CA08}"/>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5" name="Date Placeholder 4">
            <a:extLst>
              <a:ext uri="{FF2B5EF4-FFF2-40B4-BE49-F238E27FC236}">
                <a16:creationId xmlns:a16="http://schemas.microsoft.com/office/drawing/2014/main" id="{7BF419E8-9792-4A1E-835E-80AD1F024829}"/>
              </a:ext>
            </a:extLst>
          </p:cNvPr>
          <p:cNvSpPr>
            <a:spLocks noGrp="1"/>
          </p:cNvSpPr>
          <p:nvPr>
            <p:ph type="dt" sz="half" idx="21"/>
          </p:nvPr>
        </p:nvSpPr>
        <p:spPr/>
        <p:txBody>
          <a:bodyPr/>
          <a:lstStyle>
            <a:lvl1pPr>
              <a:defRPr>
                <a:solidFill>
                  <a:schemeClr val="bg1"/>
                </a:solidFill>
              </a:defRPr>
            </a:lvl1pPr>
          </a:lstStyle>
          <a:p>
            <a:fld id="{A53E1AEA-BA95-4B1F-A971-A9AE667AFE6F}" type="datetime4">
              <a:rPr lang="en-US" smtClean="0"/>
              <a:t>May 24, 2022</a:t>
            </a:fld>
            <a:endParaRPr lang="en-US"/>
          </a:p>
        </p:txBody>
      </p:sp>
      <p:sp>
        <p:nvSpPr>
          <p:cNvPr id="6" name="Footer Placeholder 5">
            <a:extLst>
              <a:ext uri="{FF2B5EF4-FFF2-40B4-BE49-F238E27FC236}">
                <a16:creationId xmlns:a16="http://schemas.microsoft.com/office/drawing/2014/main" id="{2A0978C2-099B-4A74-990D-5180DC38B58C}"/>
              </a:ext>
            </a:extLst>
          </p:cNvPr>
          <p:cNvSpPr>
            <a:spLocks noGrp="1"/>
          </p:cNvSpPr>
          <p:nvPr>
            <p:ph type="ftr" sz="quarter" idx="22"/>
          </p:nvPr>
        </p:nvSpPr>
        <p:spPr/>
        <p:txBody>
          <a:bodyPr/>
          <a:lstStyle>
            <a:lvl1pPr>
              <a:defRPr>
                <a:solidFill>
                  <a:srgbClr val="000000"/>
                </a:solidFill>
              </a:defRPr>
            </a:lvl1pPr>
          </a:lstStyle>
          <a:p>
            <a:r>
              <a:rPr lang="en-US"/>
              <a:t>RESTRICTED</a:t>
            </a:r>
          </a:p>
        </p:txBody>
      </p:sp>
      <p:sp>
        <p:nvSpPr>
          <p:cNvPr id="8" name="Slide Number Placeholder 7">
            <a:extLst>
              <a:ext uri="{FF2B5EF4-FFF2-40B4-BE49-F238E27FC236}">
                <a16:creationId xmlns:a16="http://schemas.microsoft.com/office/drawing/2014/main" id="{41E3C305-1106-47F5-A1C1-CE40394E480B}"/>
              </a:ext>
            </a:extLst>
          </p:cNvPr>
          <p:cNvSpPr>
            <a:spLocks noGrp="1"/>
          </p:cNvSpPr>
          <p:nvPr>
            <p:ph type="sldNum" sz="quarter" idx="23"/>
          </p:nvPr>
        </p:nvSpPr>
        <p:spPr/>
        <p:txBody>
          <a:bodyPr/>
          <a:lstStyle>
            <a:lvl1pPr>
              <a:defRPr>
                <a:solidFill>
                  <a:schemeClr val="bg1"/>
                </a:solidFill>
              </a:defRPr>
            </a:lvl1pPr>
          </a:lstStyle>
          <a:p>
            <a:fld id="{9BA64535-EB95-46A3-946F-02B63C705F51}" type="slidenum">
              <a:rPr lang="en-US" smtClean="0"/>
              <a:t>‹#›</a:t>
            </a:fld>
            <a:endParaRPr lang="en-US"/>
          </a:p>
        </p:txBody>
      </p:sp>
      <p:cxnSp>
        <p:nvCxnSpPr>
          <p:cNvPr id="33" name="Line">
            <a:extLst>
              <a:ext uri="{FF2B5EF4-FFF2-40B4-BE49-F238E27FC236}">
                <a16:creationId xmlns:a16="http://schemas.microsoft.com/office/drawing/2014/main" id="{44D3668A-8966-4585-B186-52E6165942BD}"/>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5387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Quote 2">
    <p:spTree>
      <p:nvGrpSpPr>
        <p:cNvPr id="1" name=""/>
        <p:cNvGrpSpPr/>
        <p:nvPr/>
      </p:nvGrpSpPr>
      <p:grpSpPr>
        <a:xfrm>
          <a:off x="0" y="0"/>
          <a:ext cx="0" cy="0"/>
          <a:chOff x="0" y="0"/>
          <a:chExt cx="0" cy="0"/>
        </a:xfrm>
      </p:grpSpPr>
      <p:sp>
        <p:nvSpPr>
          <p:cNvPr id="7" name="Background Color">
            <a:extLst>
              <a:ext uri="{FF2B5EF4-FFF2-40B4-BE49-F238E27FC236}">
                <a16:creationId xmlns:a16="http://schemas.microsoft.com/office/drawing/2014/main" id="{F516B1B9-BE72-4B77-BC7D-CA6641DF23B0}"/>
              </a:ext>
            </a:extLst>
          </p:cNvPr>
          <p:cNvSpPr>
            <a:spLocks noChangeAspect="1"/>
          </p:cNvSpPr>
          <p:nvPr/>
        </p:nvSpPr>
        <p:spPr bwMode="hidden">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indent="0" algn="ctr">
              <a:lnSpc>
                <a:spcPct val="90000"/>
              </a:lnSpc>
              <a:spcAft>
                <a:spcPts val="1000"/>
              </a:spcAft>
              <a:buFont typeface="Arial" panose="020B0604020202020204" pitchFamily="34" charset="0"/>
              <a:buNone/>
            </a:pPr>
            <a:endParaRPr lang="en-US" sz="1800" dirty="0">
              <a:solidFill>
                <a:schemeClr val="bg1"/>
              </a:solidFill>
            </a:endParaRPr>
          </a:p>
        </p:txBody>
      </p:sp>
      <p:grpSp>
        <p:nvGrpSpPr>
          <p:cNvPr id="40" name="Shapes">
            <a:extLst>
              <a:ext uri="{FF2B5EF4-FFF2-40B4-BE49-F238E27FC236}">
                <a16:creationId xmlns:a16="http://schemas.microsoft.com/office/drawing/2014/main" id="{E0EFA7BB-A10B-4CDE-AA48-496EF29083EF}"/>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41" name="Shapes 8">
              <a:extLst>
                <a:ext uri="{FF2B5EF4-FFF2-40B4-BE49-F238E27FC236}">
                  <a16:creationId xmlns:a16="http://schemas.microsoft.com/office/drawing/2014/main" id="{C479412A-B72A-4421-9716-F450EDCB681B}"/>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42" name="Shapes 7">
              <a:extLst>
                <a:ext uri="{FF2B5EF4-FFF2-40B4-BE49-F238E27FC236}">
                  <a16:creationId xmlns:a16="http://schemas.microsoft.com/office/drawing/2014/main" id="{08CA477A-CD1E-433B-87DB-26919780625F}"/>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43" name="Shapes 6">
              <a:extLst>
                <a:ext uri="{FF2B5EF4-FFF2-40B4-BE49-F238E27FC236}">
                  <a16:creationId xmlns:a16="http://schemas.microsoft.com/office/drawing/2014/main" id="{2D7E48CA-BE85-4ECD-BBFC-D9FB96C43B0F}"/>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44" name="Shapes 5">
              <a:extLst>
                <a:ext uri="{FF2B5EF4-FFF2-40B4-BE49-F238E27FC236}">
                  <a16:creationId xmlns:a16="http://schemas.microsoft.com/office/drawing/2014/main" id="{D174F26C-2032-4EDD-8F81-5132D4728EA6}"/>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5" name="Shapes 4">
              <a:extLst>
                <a:ext uri="{FF2B5EF4-FFF2-40B4-BE49-F238E27FC236}">
                  <a16:creationId xmlns:a16="http://schemas.microsoft.com/office/drawing/2014/main" id="{178029F8-C227-4617-98D7-7750F5CDC85A}"/>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46" name="Shapes 3">
              <a:extLst>
                <a:ext uri="{FF2B5EF4-FFF2-40B4-BE49-F238E27FC236}">
                  <a16:creationId xmlns:a16="http://schemas.microsoft.com/office/drawing/2014/main" id="{33B6176C-E759-4B8F-813B-786CC7E2AA53}"/>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7" name="Shapes 2">
              <a:extLst>
                <a:ext uri="{FF2B5EF4-FFF2-40B4-BE49-F238E27FC236}">
                  <a16:creationId xmlns:a16="http://schemas.microsoft.com/office/drawing/2014/main" id="{BC03897B-82CF-4A3D-B9D5-F11428EEE9C9}"/>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48" name="Shapes 1">
              <a:extLst>
                <a:ext uri="{FF2B5EF4-FFF2-40B4-BE49-F238E27FC236}">
                  <a16:creationId xmlns:a16="http://schemas.microsoft.com/office/drawing/2014/main" id="{72C5907A-470E-484C-8F3F-C68C3785E9DC}"/>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grpSp>
        <p:nvGrpSpPr>
          <p:cNvPr id="69" name="Quotation">
            <a:extLst>
              <a:ext uri="{FF2B5EF4-FFF2-40B4-BE49-F238E27FC236}">
                <a16:creationId xmlns:a16="http://schemas.microsoft.com/office/drawing/2014/main" id="{D26143EF-EB7E-46A9-83A8-84D8CC7A962C}"/>
              </a:ext>
            </a:extLst>
          </p:cNvPr>
          <p:cNvGrpSpPr>
            <a:grpSpLocks noChangeAspect="1"/>
          </p:cNvGrpSpPr>
          <p:nvPr/>
        </p:nvGrpSpPr>
        <p:grpSpPr bwMode="black">
          <a:xfrm>
            <a:off x="875320" y="1727999"/>
            <a:ext cx="1010992" cy="847602"/>
            <a:chOff x="537029" y="1572196"/>
            <a:chExt cx="1010860" cy="847602"/>
          </a:xfrm>
        </p:grpSpPr>
        <p:sp>
          <p:nvSpPr>
            <p:cNvPr id="70" name="Apostrophe">
              <a:extLst>
                <a:ext uri="{FF2B5EF4-FFF2-40B4-BE49-F238E27FC236}">
                  <a16:creationId xmlns:a16="http://schemas.microsoft.com/office/drawing/2014/main" id="{F2E9406E-8693-446F-A832-EF657FD667AC}"/>
                </a:ext>
              </a:extLst>
            </p:cNvPr>
            <p:cNvSpPr/>
            <p:nvPr/>
          </p:nvSpPr>
          <p:spPr bwMode="black">
            <a:xfrm>
              <a:off x="537029"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1" y="580653"/>
                  </a:cubicBezTo>
                  <a:lnTo>
                    <a:pt x="0" y="453991"/>
                  </a:lnTo>
                  <a:cubicBezTo>
                    <a:pt x="55029" y="428374"/>
                    <a:pt x="92862" y="402875"/>
                    <a:pt x="113498" y="377495"/>
                  </a:cubicBezTo>
                  <a:cubicBezTo>
                    <a:pt x="134134" y="352115"/>
                    <a:pt x="145638" y="322110"/>
                    <a:pt x="148010"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sp>
          <p:nvSpPr>
            <p:cNvPr id="71" name="Apostrophe">
              <a:extLst>
                <a:ext uri="{FF2B5EF4-FFF2-40B4-BE49-F238E27FC236}">
                  <a16:creationId xmlns:a16="http://schemas.microsoft.com/office/drawing/2014/main" id="{D153A912-4C3A-4190-971F-6BAF67214246}"/>
                </a:ext>
              </a:extLst>
            </p:cNvPr>
            <p:cNvSpPr/>
            <p:nvPr/>
          </p:nvSpPr>
          <p:spPr bwMode="black">
            <a:xfrm>
              <a:off x="1081091"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0" y="580653"/>
                  </a:cubicBezTo>
                  <a:lnTo>
                    <a:pt x="0" y="453991"/>
                  </a:lnTo>
                  <a:cubicBezTo>
                    <a:pt x="55029" y="428374"/>
                    <a:pt x="92861" y="402875"/>
                    <a:pt x="113497" y="377495"/>
                  </a:cubicBezTo>
                  <a:cubicBezTo>
                    <a:pt x="134133" y="352115"/>
                    <a:pt x="145637" y="322110"/>
                    <a:pt x="148009"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grpSp>
      <p:grpSp>
        <p:nvGrpSpPr>
          <p:cNvPr id="49" name="Logo">
            <a:extLst>
              <a:ext uri="{FF2B5EF4-FFF2-40B4-BE49-F238E27FC236}">
                <a16:creationId xmlns:a16="http://schemas.microsoft.com/office/drawing/2014/main" id="{AE38819E-3B07-4F94-86A4-881ECC9CCEB8}"/>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50" name="Freihandform: Form 49">
              <a:extLst>
                <a:ext uri="{FF2B5EF4-FFF2-40B4-BE49-F238E27FC236}">
                  <a16:creationId xmlns:a16="http://schemas.microsoft.com/office/drawing/2014/main" id="{3940C01D-9A79-47D4-9482-19FE5F62B671}"/>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1" name="Freihandform: Form 50">
              <a:extLst>
                <a:ext uri="{FF2B5EF4-FFF2-40B4-BE49-F238E27FC236}">
                  <a16:creationId xmlns:a16="http://schemas.microsoft.com/office/drawing/2014/main" id="{D7FD3FA0-3F64-494D-ABBA-1B2EBE874CAC}"/>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2" name="Freihandform: Form 51">
              <a:extLst>
                <a:ext uri="{FF2B5EF4-FFF2-40B4-BE49-F238E27FC236}">
                  <a16:creationId xmlns:a16="http://schemas.microsoft.com/office/drawing/2014/main" id="{F3D8F141-BFD5-4D46-8E95-1F44D3E5769B}"/>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3" name="Freihandform: Form 52">
              <a:extLst>
                <a:ext uri="{FF2B5EF4-FFF2-40B4-BE49-F238E27FC236}">
                  <a16:creationId xmlns:a16="http://schemas.microsoft.com/office/drawing/2014/main" id="{566DA0C2-CE56-40A1-B425-1BEA3032CE5B}"/>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4" name="Freihandform: Form 53">
              <a:extLst>
                <a:ext uri="{FF2B5EF4-FFF2-40B4-BE49-F238E27FC236}">
                  <a16:creationId xmlns:a16="http://schemas.microsoft.com/office/drawing/2014/main" id="{D2BD8405-54F7-458D-BFB5-425141E48FE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55" name="Freihandform: Form 54">
              <a:extLst>
                <a:ext uri="{FF2B5EF4-FFF2-40B4-BE49-F238E27FC236}">
                  <a16:creationId xmlns:a16="http://schemas.microsoft.com/office/drawing/2014/main" id="{BB358E9F-D728-445A-B3D2-9B8FFBB03C3F}"/>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56" name="Freihandform: Form 55">
              <a:extLst>
                <a:ext uri="{FF2B5EF4-FFF2-40B4-BE49-F238E27FC236}">
                  <a16:creationId xmlns:a16="http://schemas.microsoft.com/office/drawing/2014/main" id="{5C32CF51-24F3-4AD2-8093-FA9545214E84}"/>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57" name="Freihandform: Form 56">
              <a:extLst>
                <a:ext uri="{FF2B5EF4-FFF2-40B4-BE49-F238E27FC236}">
                  <a16:creationId xmlns:a16="http://schemas.microsoft.com/office/drawing/2014/main" id="{73A5751F-80DD-4A5F-B513-5A501B5D75D3}"/>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58" name="Freihandform: Form 57">
              <a:extLst>
                <a:ext uri="{FF2B5EF4-FFF2-40B4-BE49-F238E27FC236}">
                  <a16:creationId xmlns:a16="http://schemas.microsoft.com/office/drawing/2014/main" id="{59256772-DA8A-40AC-9507-D09D9C651D55}"/>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59" name="Freihandform: Form 58">
              <a:extLst>
                <a:ext uri="{FF2B5EF4-FFF2-40B4-BE49-F238E27FC236}">
                  <a16:creationId xmlns:a16="http://schemas.microsoft.com/office/drawing/2014/main" id="{076B3584-3CA8-4873-89CD-54B0065F64D9}"/>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60" name="Freihandform: Form 59">
              <a:extLst>
                <a:ext uri="{FF2B5EF4-FFF2-40B4-BE49-F238E27FC236}">
                  <a16:creationId xmlns:a16="http://schemas.microsoft.com/office/drawing/2014/main" id="{55250F10-67AB-4224-88BB-032A67B23CFF}"/>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61" name="Freihandform: Form 60">
              <a:extLst>
                <a:ext uri="{FF2B5EF4-FFF2-40B4-BE49-F238E27FC236}">
                  <a16:creationId xmlns:a16="http://schemas.microsoft.com/office/drawing/2014/main" id="{0AF39719-34C0-435D-B6EF-F07767D1CA0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62" name="Freihandform: Form 61">
              <a:extLst>
                <a:ext uri="{FF2B5EF4-FFF2-40B4-BE49-F238E27FC236}">
                  <a16:creationId xmlns:a16="http://schemas.microsoft.com/office/drawing/2014/main" id="{47EB2439-FEA7-4286-8CEA-E3F32503909B}"/>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63" name="Freihandform: Form 62">
              <a:extLst>
                <a:ext uri="{FF2B5EF4-FFF2-40B4-BE49-F238E27FC236}">
                  <a16:creationId xmlns:a16="http://schemas.microsoft.com/office/drawing/2014/main" id="{DC191E8D-F6C2-425C-8492-7EE3247AEAEC}"/>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5" name="Date Placeholder 4">
            <a:extLst>
              <a:ext uri="{FF2B5EF4-FFF2-40B4-BE49-F238E27FC236}">
                <a16:creationId xmlns:a16="http://schemas.microsoft.com/office/drawing/2014/main" id="{DF346F8E-BB6D-4444-BD24-9CF93936B9AB}"/>
              </a:ext>
            </a:extLst>
          </p:cNvPr>
          <p:cNvSpPr>
            <a:spLocks noGrp="1"/>
          </p:cNvSpPr>
          <p:nvPr>
            <p:ph type="dt" sz="half" idx="21"/>
          </p:nvPr>
        </p:nvSpPr>
        <p:spPr/>
        <p:txBody>
          <a:bodyPr/>
          <a:lstStyle>
            <a:lvl1pPr>
              <a:defRPr>
                <a:solidFill>
                  <a:schemeClr val="bg1"/>
                </a:solidFill>
              </a:defRPr>
            </a:lvl1pPr>
          </a:lstStyle>
          <a:p>
            <a:fld id="{5A2CF3FD-FAE6-48F6-B400-F72171D386A8}" type="datetime4">
              <a:rPr lang="en-US" smtClean="0"/>
              <a:t>May 24, 2022</a:t>
            </a:fld>
            <a:endParaRPr lang="en-US"/>
          </a:p>
        </p:txBody>
      </p:sp>
      <p:sp>
        <p:nvSpPr>
          <p:cNvPr id="6" name="Footer Placeholder 5">
            <a:extLst>
              <a:ext uri="{FF2B5EF4-FFF2-40B4-BE49-F238E27FC236}">
                <a16:creationId xmlns:a16="http://schemas.microsoft.com/office/drawing/2014/main" id="{19C5E336-C5A8-4B1B-83BD-1E378B4B9694}"/>
              </a:ext>
            </a:extLst>
          </p:cNvPr>
          <p:cNvSpPr>
            <a:spLocks noGrp="1"/>
          </p:cNvSpPr>
          <p:nvPr>
            <p:ph type="ftr" sz="quarter" idx="22"/>
          </p:nvPr>
        </p:nvSpPr>
        <p:spPr/>
        <p:txBody>
          <a:bodyPr/>
          <a:lstStyle/>
          <a:p>
            <a:r>
              <a:rPr lang="en-US"/>
              <a:t>RESTRICTED</a:t>
            </a:r>
          </a:p>
        </p:txBody>
      </p:sp>
      <p:sp>
        <p:nvSpPr>
          <p:cNvPr id="8" name="Slide Number Placeholder 7">
            <a:extLst>
              <a:ext uri="{FF2B5EF4-FFF2-40B4-BE49-F238E27FC236}">
                <a16:creationId xmlns:a16="http://schemas.microsoft.com/office/drawing/2014/main" id="{D6A90AF5-0F84-4BAD-BA74-8D66E3174F1C}"/>
              </a:ext>
            </a:extLst>
          </p:cNvPr>
          <p:cNvSpPr>
            <a:spLocks noGrp="1"/>
          </p:cNvSpPr>
          <p:nvPr>
            <p:ph type="sldNum" sz="quarter" idx="23"/>
          </p:nvPr>
        </p:nvSpPr>
        <p:spPr/>
        <p:txBody>
          <a:bodyPr/>
          <a:lstStyle>
            <a:lvl1pPr>
              <a:defRPr>
                <a:solidFill>
                  <a:schemeClr val="bg1"/>
                </a:solidFill>
              </a:defRPr>
            </a:lvl1pPr>
          </a:lstStyle>
          <a:p>
            <a:fld id="{9BA64535-EB95-46A3-946F-02B63C705F51}" type="slidenum">
              <a:rPr lang="en-US" smtClean="0"/>
              <a:t>‹#›</a:t>
            </a:fld>
            <a:endParaRPr lang="en-US"/>
          </a:p>
        </p:txBody>
      </p:sp>
      <p:sp>
        <p:nvSpPr>
          <p:cNvPr id="34" name="Title 1">
            <a:extLst>
              <a:ext uri="{FF2B5EF4-FFF2-40B4-BE49-F238E27FC236}">
                <a16:creationId xmlns:a16="http://schemas.microsoft.com/office/drawing/2014/main" id="{ABCC22AB-A84A-4670-BE4B-CB6436DF952E}"/>
              </a:ext>
            </a:extLst>
          </p:cNvPr>
          <p:cNvSpPr>
            <a:spLocks noGrp="1"/>
          </p:cNvSpPr>
          <p:nvPr>
            <p:ph type="title"/>
          </p:nvPr>
        </p:nvSpPr>
        <p:spPr>
          <a:xfrm>
            <a:off x="2316000" y="1737880"/>
            <a:ext cx="9000000" cy="4320000"/>
          </a:xfrm>
        </p:spPr>
        <p:txBody>
          <a:bodyPr vert="horz" lIns="0" tIns="0" rIns="0" bIns="0" rtlCol="0">
            <a:noAutofit/>
          </a:bodyPr>
          <a:lstStyle>
            <a:lvl1pPr>
              <a:defRPr lang="en-US" sz="3600" dirty="0">
                <a:ln w="12700">
                  <a:noFill/>
                </a:ln>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cxnSp>
        <p:nvCxnSpPr>
          <p:cNvPr id="35" name="Line">
            <a:extLst>
              <a:ext uri="{FF2B5EF4-FFF2-40B4-BE49-F238E27FC236}">
                <a16:creationId xmlns:a16="http://schemas.microsoft.com/office/drawing/2014/main" id="{27F0C67A-8316-4A21-8664-B7650D6F4BE5}"/>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5855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Quote 3">
    <p:spTree>
      <p:nvGrpSpPr>
        <p:cNvPr id="1" name=""/>
        <p:cNvGrpSpPr/>
        <p:nvPr/>
      </p:nvGrpSpPr>
      <p:grpSpPr>
        <a:xfrm>
          <a:off x="0" y="0"/>
          <a:ext cx="0" cy="0"/>
          <a:chOff x="0" y="0"/>
          <a:chExt cx="0" cy="0"/>
        </a:xfrm>
      </p:grpSpPr>
      <p:sp>
        <p:nvSpPr>
          <p:cNvPr id="3" name="Picture">
            <a:extLst>
              <a:ext uri="{FF2B5EF4-FFF2-40B4-BE49-F238E27FC236}">
                <a16:creationId xmlns:a16="http://schemas.microsoft.com/office/drawing/2014/main" id="{33FFF937-44AE-4B4E-9CD0-AB168013E8C2}"/>
              </a:ext>
            </a:extLst>
          </p:cNvPr>
          <p:cNvSpPr>
            <a:spLocks noGrp="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r>
              <a:rPr lang="en-US" dirty="0"/>
              <a:t>Picture</a:t>
            </a:r>
          </a:p>
        </p:txBody>
      </p:sp>
      <p:sp>
        <p:nvSpPr>
          <p:cNvPr id="14" name="Title 13">
            <a:extLst>
              <a:ext uri="{FF2B5EF4-FFF2-40B4-BE49-F238E27FC236}">
                <a16:creationId xmlns:a16="http://schemas.microsoft.com/office/drawing/2014/main" id="{178042D7-6057-4D57-9800-A998C6BA9F85}"/>
              </a:ext>
            </a:extLst>
          </p:cNvPr>
          <p:cNvSpPr>
            <a:spLocks noGrp="1"/>
          </p:cNvSpPr>
          <p:nvPr>
            <p:ph type="title"/>
          </p:nvPr>
        </p:nvSpPr>
        <p:spPr bwMode="gray">
          <a:xfrm>
            <a:off x="6276000" y="0"/>
            <a:ext cx="5916000" cy="6026400"/>
          </a:xfrm>
          <a:custGeom>
            <a:avLst/>
            <a:gdLst>
              <a:gd name="connsiteX0" fmla="*/ 0 w 5916000"/>
              <a:gd name="connsiteY0" fmla="*/ 0 h 6026400"/>
              <a:gd name="connsiteX1" fmla="*/ 5916000 w 5916000"/>
              <a:gd name="connsiteY1" fmla="*/ 0 h 6026400"/>
              <a:gd name="connsiteX2" fmla="*/ 5916000 w 5916000"/>
              <a:gd name="connsiteY2" fmla="*/ 6026400 h 6026400"/>
              <a:gd name="connsiteX3" fmla="*/ 514240 w 5916000"/>
              <a:gd name="connsiteY3" fmla="*/ 6026400 h 6026400"/>
              <a:gd name="connsiteX4" fmla="*/ 0 w 5916000"/>
              <a:gd name="connsiteY4" fmla="*/ 5512160 h 602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00" h="6026400">
                <a:moveTo>
                  <a:pt x="0" y="0"/>
                </a:moveTo>
                <a:lnTo>
                  <a:pt x="5916000" y="0"/>
                </a:lnTo>
                <a:lnTo>
                  <a:pt x="5916000" y="6026400"/>
                </a:lnTo>
                <a:lnTo>
                  <a:pt x="514240" y="6026400"/>
                </a:lnTo>
                <a:lnTo>
                  <a:pt x="0" y="5512160"/>
                </a:lnTo>
                <a:close/>
              </a:path>
            </a:pathLst>
          </a:custGeom>
          <a:solidFill>
            <a:srgbClr val="FFFFFF"/>
          </a:solidFill>
        </p:spPr>
        <p:txBody>
          <a:bodyPr vert="horz" wrap="square" lIns="540000" tIns="1692000" rIns="874800" bIns="0" rtlCol="0">
            <a:noAutofit/>
          </a:bodyPr>
          <a:lstStyle>
            <a:lvl1pPr>
              <a:defRPr lang="en-US" sz="3600" dirty="0">
                <a:ln w="12700">
                  <a:noFill/>
                </a:ln>
                <a:solidFill>
                  <a:schemeClr val="tx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sp>
        <p:nvSpPr>
          <p:cNvPr id="38" name="Quotation 1">
            <a:extLst>
              <a:ext uri="{FF2B5EF4-FFF2-40B4-BE49-F238E27FC236}">
                <a16:creationId xmlns:a16="http://schemas.microsoft.com/office/drawing/2014/main" id="{E8EDED51-C27A-49B7-8D0C-F959AE75DC3B}"/>
              </a:ext>
            </a:extLst>
          </p:cNvPr>
          <p:cNvSpPr>
            <a:spLocks noGrp="1" noChangeAspect="1"/>
          </p:cNvSpPr>
          <p:nvPr>
            <p:ph type="body" sz="quarter" idx="22" hasCustomPrompt="1"/>
          </p:nvPr>
        </p:nvSpPr>
        <p:spPr bwMode="gray">
          <a:xfrm>
            <a:off x="6837049" y="438028"/>
            <a:ext cx="466859" cy="847602"/>
          </a:xfrm>
          <a:custGeom>
            <a:avLst/>
            <a:gdLst>
              <a:gd name="connsiteX0" fmla="*/ 0 w 466798"/>
              <a:gd name="connsiteY0" fmla="*/ 0 h 847602"/>
              <a:gd name="connsiteX1" fmla="*/ 466798 w 466798"/>
              <a:gd name="connsiteY1" fmla="*/ 0 h 847602"/>
              <a:gd name="connsiteX2" fmla="*/ 466798 w 466798"/>
              <a:gd name="connsiteY2" fmla="*/ 347973 h 847602"/>
              <a:gd name="connsiteX3" fmla="*/ 384170 w 466798"/>
              <a:gd name="connsiteY3" fmla="*/ 651801 h 847602"/>
              <a:gd name="connsiteX4" fmla="*/ 101945 w 466798"/>
              <a:gd name="connsiteY4" fmla="*/ 847602 h 847602"/>
              <a:gd name="connsiteX5" fmla="*/ 0 w 466798"/>
              <a:gd name="connsiteY5" fmla="*/ 662709 h 847602"/>
              <a:gd name="connsiteX6" fmla="*/ 171160 w 466798"/>
              <a:gd name="connsiteY6" fmla="*/ 551044 h 847602"/>
              <a:gd name="connsiteX7" fmla="*/ 223206 w 466798"/>
              <a:gd name="connsiteY7" fmla="*/ 419646 h 847602"/>
              <a:gd name="connsiteX8" fmla="*/ 0 w 466798"/>
              <a:gd name="connsiteY8" fmla="*/ 419646 h 847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798" h="847602">
                <a:moveTo>
                  <a:pt x="0" y="0"/>
                </a:moveTo>
                <a:lnTo>
                  <a:pt x="466798" y="0"/>
                </a:lnTo>
                <a:lnTo>
                  <a:pt x="466798" y="347973"/>
                </a:lnTo>
                <a:cubicBezTo>
                  <a:pt x="466798" y="476084"/>
                  <a:pt x="439255" y="577359"/>
                  <a:pt x="384170" y="651801"/>
                </a:cubicBezTo>
                <a:cubicBezTo>
                  <a:pt x="329084" y="726244"/>
                  <a:pt x="235009" y="791510"/>
                  <a:pt x="101945" y="847602"/>
                </a:cubicBezTo>
                <a:lnTo>
                  <a:pt x="0" y="662709"/>
                </a:lnTo>
                <a:cubicBezTo>
                  <a:pt x="82986" y="625314"/>
                  <a:pt x="140040" y="588092"/>
                  <a:pt x="171160" y="551044"/>
                </a:cubicBezTo>
                <a:cubicBezTo>
                  <a:pt x="202280" y="513996"/>
                  <a:pt x="219629" y="470197"/>
                  <a:pt x="223206" y="419646"/>
                </a:cubicBezTo>
                <a:lnTo>
                  <a:pt x="0" y="419646"/>
                </a:lnTo>
                <a:close/>
              </a:path>
            </a:pathLst>
          </a:custGeom>
          <a:ln w="12700">
            <a:solidFill>
              <a:schemeClr val="tx1"/>
            </a:solidFill>
          </a:ln>
        </p:spPr>
        <p:txBody>
          <a:bodyPr wrap="square">
            <a:noAutofit/>
          </a:bodyPr>
          <a:lstStyle>
            <a:lvl1pPr marL="0" indent="0">
              <a:buNone/>
              <a:defRPr>
                <a:noFill/>
              </a:defRPr>
            </a:lvl1pPr>
          </a:lstStyle>
          <a:p>
            <a:pPr lvl="0"/>
            <a:r>
              <a:rPr lang="en-US" dirty="0"/>
              <a:t> </a:t>
            </a:r>
          </a:p>
        </p:txBody>
      </p:sp>
      <p:sp>
        <p:nvSpPr>
          <p:cNvPr id="41" name="Quotation 2">
            <a:extLst>
              <a:ext uri="{FF2B5EF4-FFF2-40B4-BE49-F238E27FC236}">
                <a16:creationId xmlns:a16="http://schemas.microsoft.com/office/drawing/2014/main" id="{4646272C-4E26-4B51-84DF-7ED481AF7A98}"/>
              </a:ext>
            </a:extLst>
          </p:cNvPr>
          <p:cNvSpPr>
            <a:spLocks noGrp="1" noChangeAspect="1"/>
          </p:cNvSpPr>
          <p:nvPr>
            <p:ph type="body" sz="quarter" idx="23" hasCustomPrompt="1"/>
          </p:nvPr>
        </p:nvSpPr>
        <p:spPr bwMode="gray">
          <a:xfrm>
            <a:off x="7381182" y="438028"/>
            <a:ext cx="466859" cy="847602"/>
          </a:xfrm>
          <a:custGeom>
            <a:avLst/>
            <a:gdLst>
              <a:gd name="connsiteX0" fmla="*/ 0 w 466798"/>
              <a:gd name="connsiteY0" fmla="*/ 0 h 847602"/>
              <a:gd name="connsiteX1" fmla="*/ 466798 w 466798"/>
              <a:gd name="connsiteY1" fmla="*/ 0 h 847602"/>
              <a:gd name="connsiteX2" fmla="*/ 466798 w 466798"/>
              <a:gd name="connsiteY2" fmla="*/ 347973 h 847602"/>
              <a:gd name="connsiteX3" fmla="*/ 384170 w 466798"/>
              <a:gd name="connsiteY3" fmla="*/ 651801 h 847602"/>
              <a:gd name="connsiteX4" fmla="*/ 101945 w 466798"/>
              <a:gd name="connsiteY4" fmla="*/ 847602 h 847602"/>
              <a:gd name="connsiteX5" fmla="*/ 0 w 466798"/>
              <a:gd name="connsiteY5" fmla="*/ 662709 h 847602"/>
              <a:gd name="connsiteX6" fmla="*/ 171160 w 466798"/>
              <a:gd name="connsiteY6" fmla="*/ 551044 h 847602"/>
              <a:gd name="connsiteX7" fmla="*/ 223206 w 466798"/>
              <a:gd name="connsiteY7" fmla="*/ 419646 h 847602"/>
              <a:gd name="connsiteX8" fmla="*/ 0 w 466798"/>
              <a:gd name="connsiteY8" fmla="*/ 419646 h 847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798" h="847602">
                <a:moveTo>
                  <a:pt x="0" y="0"/>
                </a:moveTo>
                <a:lnTo>
                  <a:pt x="466798" y="0"/>
                </a:lnTo>
                <a:lnTo>
                  <a:pt x="466798" y="347973"/>
                </a:lnTo>
                <a:cubicBezTo>
                  <a:pt x="466798" y="476084"/>
                  <a:pt x="439255" y="577359"/>
                  <a:pt x="384170" y="651801"/>
                </a:cubicBezTo>
                <a:cubicBezTo>
                  <a:pt x="329084" y="726244"/>
                  <a:pt x="235009" y="791510"/>
                  <a:pt x="101945" y="847602"/>
                </a:cubicBezTo>
                <a:lnTo>
                  <a:pt x="0" y="662709"/>
                </a:lnTo>
                <a:cubicBezTo>
                  <a:pt x="82986" y="625314"/>
                  <a:pt x="140040" y="588092"/>
                  <a:pt x="171160" y="551044"/>
                </a:cubicBezTo>
                <a:cubicBezTo>
                  <a:pt x="202280" y="513996"/>
                  <a:pt x="219629" y="470197"/>
                  <a:pt x="223206" y="419646"/>
                </a:cubicBezTo>
                <a:lnTo>
                  <a:pt x="0" y="419646"/>
                </a:lnTo>
                <a:close/>
              </a:path>
            </a:pathLst>
          </a:custGeom>
          <a:ln w="12700">
            <a:solidFill>
              <a:schemeClr val="tx1"/>
            </a:solidFill>
          </a:ln>
        </p:spPr>
        <p:txBody>
          <a:bodyPr wrap="square">
            <a:noAutofit/>
          </a:bodyPr>
          <a:lstStyle>
            <a:lvl1pPr marL="0" indent="0">
              <a:buNone/>
              <a:defRPr>
                <a:noFill/>
              </a:defRPr>
            </a:lvl1pPr>
          </a:lstStyle>
          <a:p>
            <a:pPr lvl="0"/>
            <a:r>
              <a:rPr lang="en-US" dirty="0"/>
              <a:t> </a:t>
            </a:r>
          </a:p>
        </p:txBody>
      </p:sp>
      <p:sp>
        <p:nvSpPr>
          <p:cNvPr id="6" name="Date Placeholder 5">
            <a:extLst>
              <a:ext uri="{FF2B5EF4-FFF2-40B4-BE49-F238E27FC236}">
                <a16:creationId xmlns:a16="http://schemas.microsoft.com/office/drawing/2014/main" id="{6AF64654-DE07-4894-942B-B4B993ED24BD}"/>
              </a:ext>
            </a:extLst>
          </p:cNvPr>
          <p:cNvSpPr>
            <a:spLocks noGrp="1"/>
          </p:cNvSpPr>
          <p:nvPr>
            <p:ph type="dt" sz="half" idx="24"/>
          </p:nvPr>
        </p:nvSpPr>
        <p:spPr/>
        <p:txBody>
          <a:bodyPr/>
          <a:lstStyle>
            <a:lvl1pPr>
              <a:defRPr>
                <a:solidFill>
                  <a:schemeClr val="bg1"/>
                </a:solidFill>
              </a:defRPr>
            </a:lvl1pPr>
          </a:lstStyle>
          <a:p>
            <a:fld id="{2F904103-DD98-481C-A75C-2FB9337051AE}" type="datetime4">
              <a:rPr lang="en-US" smtClean="0"/>
              <a:t>May 24, 2022</a:t>
            </a:fld>
            <a:endParaRPr lang="en-US"/>
          </a:p>
        </p:txBody>
      </p:sp>
      <p:sp>
        <p:nvSpPr>
          <p:cNvPr id="7" name="Footer Placeholder 6">
            <a:extLst>
              <a:ext uri="{FF2B5EF4-FFF2-40B4-BE49-F238E27FC236}">
                <a16:creationId xmlns:a16="http://schemas.microsoft.com/office/drawing/2014/main" id="{89001AF8-44E9-4843-A329-ACFA73D64B73}"/>
              </a:ext>
            </a:extLst>
          </p:cNvPr>
          <p:cNvSpPr>
            <a:spLocks noGrp="1"/>
          </p:cNvSpPr>
          <p:nvPr>
            <p:ph type="ftr" sz="quarter" idx="25"/>
          </p:nvPr>
        </p:nvSpPr>
        <p:spPr/>
        <p:txBody>
          <a:bodyPr/>
          <a:lstStyle/>
          <a:p>
            <a:r>
              <a:rPr lang="en-US"/>
              <a:t>RESTRICTED</a:t>
            </a:r>
          </a:p>
        </p:txBody>
      </p:sp>
      <p:sp>
        <p:nvSpPr>
          <p:cNvPr id="8" name="Slide Number Placeholder 7">
            <a:extLst>
              <a:ext uri="{FF2B5EF4-FFF2-40B4-BE49-F238E27FC236}">
                <a16:creationId xmlns:a16="http://schemas.microsoft.com/office/drawing/2014/main" id="{B03CCAC4-D973-4B2C-A5E3-46C57F7CB47B}"/>
              </a:ext>
            </a:extLst>
          </p:cNvPr>
          <p:cNvSpPr>
            <a:spLocks noGrp="1"/>
          </p:cNvSpPr>
          <p:nvPr>
            <p:ph type="sldNum" sz="quarter" idx="26"/>
          </p:nvPr>
        </p:nvSpPr>
        <p:spPr/>
        <p:txBody>
          <a:bodyPr/>
          <a:lstStyle>
            <a:lvl1pPr>
              <a:defRPr>
                <a:solidFill>
                  <a:schemeClr val="bg1"/>
                </a:solidFill>
              </a:defRPr>
            </a:lvl1pPr>
          </a:lstStyle>
          <a:p>
            <a:fld id="{9BA64535-EB95-46A3-946F-02B63C705F51}" type="slidenum">
              <a:rPr lang="en-US" smtClean="0"/>
              <a:t>‹#›</a:t>
            </a:fld>
            <a:endParaRPr lang="en-US"/>
          </a:p>
        </p:txBody>
      </p:sp>
      <p:sp>
        <p:nvSpPr>
          <p:cNvPr id="11" name="Logo">
            <a:extLst>
              <a:ext uri="{FF2B5EF4-FFF2-40B4-BE49-F238E27FC236}">
                <a16:creationId xmlns:a16="http://schemas.microsoft.com/office/drawing/2014/main" id="{1602702C-DAFC-4A40-AFB9-71995F177149}"/>
              </a:ext>
            </a:extLst>
          </p:cNvPr>
          <p:cNvSpPr>
            <a:spLocks noGrp="1" noChangeAspect="1"/>
          </p:cNvSpPr>
          <p:nvPr>
            <p:ph type="body" sz="quarter" idx="27" hasCustomPrompt="1"/>
          </p:nvPr>
        </p:nvSpPr>
        <p:spPr bwMode="white">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
        <p:nvSpPr>
          <p:cNvPr id="12" name="Layer">
            <a:extLst>
              <a:ext uri="{FF2B5EF4-FFF2-40B4-BE49-F238E27FC236}">
                <a16:creationId xmlns:a16="http://schemas.microsoft.com/office/drawing/2014/main" id="{7E26BE02-7562-4997-8CCF-95097A778433}"/>
              </a:ext>
            </a:extLst>
          </p:cNvPr>
          <p:cNvSpPr>
            <a:spLocks noGrp="1" noChangeAspect="1"/>
          </p:cNvSpPr>
          <p:nvPr>
            <p:ph type="body" sz="quarter" idx="20" hasCustomPrompt="1"/>
          </p:nvPr>
        </p:nvSpPr>
        <p:spPr bwMode="black">
          <a:xfrm>
            <a:off x="135931" y="1"/>
            <a:ext cx="529269" cy="6857999"/>
          </a:xfrm>
          <a:blipFill>
            <a:blip r:embed="rId3"/>
            <a:srcRect/>
            <a:stretch>
              <a:fillRect t="-38" b="-38"/>
            </a:stretch>
          </a:blipFill>
        </p:spPr>
        <p:txBody>
          <a:bodyPr/>
          <a:lstStyle>
            <a:lvl1pPr marL="0" indent="0">
              <a:buNone/>
              <a:defRPr>
                <a:noFill/>
              </a:defRPr>
            </a:lvl1pPr>
          </a:lstStyle>
          <a:p>
            <a:pPr lvl="0"/>
            <a:r>
              <a:rPr lang="en-US" dirty="0"/>
              <a:t> </a:t>
            </a:r>
          </a:p>
        </p:txBody>
      </p:sp>
    </p:spTree>
    <p:extLst>
      <p:ext uri="{BB962C8B-B14F-4D97-AF65-F5344CB8AC3E}">
        <p14:creationId xmlns:p14="http://schemas.microsoft.com/office/powerpoint/2010/main" val="234235950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3">
    <p:bg>
      <p:bgPr>
        <a:solidFill>
          <a:schemeClr val="bg1"/>
        </a:solidFill>
        <a:effectLst/>
      </p:bgPr>
    </p:bg>
    <p:spTree>
      <p:nvGrpSpPr>
        <p:cNvPr id="1" name=""/>
        <p:cNvGrpSpPr/>
        <p:nvPr/>
      </p:nvGrpSpPr>
      <p:grpSpPr>
        <a:xfrm>
          <a:off x="0" y="0"/>
          <a:ext cx="0" cy="0"/>
          <a:chOff x="0" y="0"/>
          <a:chExt cx="0" cy="0"/>
        </a:xfrm>
      </p:grpSpPr>
      <p:sp>
        <p:nvSpPr>
          <p:cNvPr id="64" name="Slide Number Placeholder 5">
            <a:extLst>
              <a:ext uri="{FF2B5EF4-FFF2-40B4-BE49-F238E27FC236}">
                <a16:creationId xmlns:a16="http://schemas.microsoft.com/office/drawing/2014/main" id="{DDDCB4F1-6D18-4CC2-8948-EC1D1981320B}"/>
              </a:ext>
            </a:extLst>
          </p:cNvPr>
          <p:cNvSpPr>
            <a:spLocks noGrp="1"/>
          </p:cNvSpPr>
          <p:nvPr>
            <p:ph type="sldNum" sz="quarter" idx="12"/>
          </p:nvPr>
        </p:nvSpPr>
        <p:spPr>
          <a:xfrm>
            <a:off x="875320" y="6335999"/>
            <a:ext cx="381650" cy="216000"/>
          </a:xfrm>
        </p:spPr>
        <p:txBody>
          <a:bodyPr/>
          <a:lstStyle>
            <a:lvl1pPr>
              <a:defRPr>
                <a:noFill/>
              </a:defRPr>
            </a:lvl1pPr>
          </a:lstStyle>
          <a:p>
            <a:fld id="{9BA64535-EB95-46A3-946F-02B63C705F51}" type="slidenum">
              <a:rPr lang="en-US" smtClean="0"/>
              <a:t>‹#›</a:t>
            </a:fld>
            <a:endParaRPr lang="en-US"/>
          </a:p>
        </p:txBody>
      </p:sp>
      <p:sp>
        <p:nvSpPr>
          <p:cNvPr id="111" name="Background Color">
            <a:extLst>
              <a:ext uri="{FF2B5EF4-FFF2-40B4-BE49-F238E27FC236}">
                <a16:creationId xmlns:a16="http://schemas.microsoft.com/office/drawing/2014/main" id="{69774448-D233-4449-9C3A-0EBF98D65A23}"/>
              </a:ext>
            </a:extLst>
          </p:cNvPr>
          <p:cNvSpPr/>
          <p:nvPr/>
        </p:nvSpPr>
        <p:spPr bwMode="hidden">
          <a:xfrm>
            <a:off x="7"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44" name="Points">
            <a:extLst>
              <a:ext uri="{FF2B5EF4-FFF2-40B4-BE49-F238E27FC236}">
                <a16:creationId xmlns:a16="http://schemas.microsoft.com/office/drawing/2014/main" id="{D7825571-C031-4060-8E67-CCA6369738FD}"/>
              </a:ext>
            </a:extLst>
          </p:cNvPr>
          <p:cNvGrpSpPr>
            <a:grpSpLocks noChangeAspect="1"/>
          </p:cNvGrpSpPr>
          <p:nvPr/>
        </p:nvGrpSpPr>
        <p:grpSpPr bwMode="ltGray">
          <a:xfrm>
            <a:off x="2804984" y="6463375"/>
            <a:ext cx="8960408" cy="47627"/>
            <a:chOff x="2804619" y="6418386"/>
            <a:chExt cx="8959242" cy="47627"/>
          </a:xfrm>
          <a:solidFill>
            <a:schemeClr val="bg1"/>
          </a:solidFill>
        </p:grpSpPr>
        <p:sp>
          <p:nvSpPr>
            <p:cNvPr id="45" name="Freihandform: Form 44">
              <a:extLst>
                <a:ext uri="{FF2B5EF4-FFF2-40B4-BE49-F238E27FC236}">
                  <a16:creationId xmlns:a16="http://schemas.microsoft.com/office/drawing/2014/main" id="{940C4887-FB12-439D-8C38-131D3F3F2CF9}"/>
                </a:ext>
              </a:extLst>
            </p:cNvPr>
            <p:cNvSpPr/>
            <p:nvPr/>
          </p:nvSpPr>
          <p:spPr bwMode="ltGray">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46" name="Freihandform: Form 45">
              <a:extLst>
                <a:ext uri="{FF2B5EF4-FFF2-40B4-BE49-F238E27FC236}">
                  <a16:creationId xmlns:a16="http://schemas.microsoft.com/office/drawing/2014/main" id="{E884FFFA-63E0-4E23-8AAA-46ACCCF94A78}"/>
                </a:ext>
              </a:extLst>
            </p:cNvPr>
            <p:cNvSpPr/>
            <p:nvPr/>
          </p:nvSpPr>
          <p:spPr bwMode="ltGray">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7" name="Freihandform: Form 46">
              <a:extLst>
                <a:ext uri="{FF2B5EF4-FFF2-40B4-BE49-F238E27FC236}">
                  <a16:creationId xmlns:a16="http://schemas.microsoft.com/office/drawing/2014/main" id="{680174DC-830E-4F43-9442-6E126F2D1B2C}"/>
                </a:ext>
              </a:extLst>
            </p:cNvPr>
            <p:cNvSpPr/>
            <p:nvPr/>
          </p:nvSpPr>
          <p:spPr bwMode="ltGray">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8" name="Freihandform: Form 47">
              <a:extLst>
                <a:ext uri="{FF2B5EF4-FFF2-40B4-BE49-F238E27FC236}">
                  <a16:creationId xmlns:a16="http://schemas.microsoft.com/office/drawing/2014/main" id="{4239A4EB-4E9C-4445-991B-9F74C73483C5}"/>
                </a:ext>
              </a:extLst>
            </p:cNvPr>
            <p:cNvSpPr/>
            <p:nvPr/>
          </p:nvSpPr>
          <p:spPr bwMode="ltGray">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9" name="Freihandform: Form 48">
              <a:extLst>
                <a:ext uri="{FF2B5EF4-FFF2-40B4-BE49-F238E27FC236}">
                  <a16:creationId xmlns:a16="http://schemas.microsoft.com/office/drawing/2014/main" id="{D686F0AB-B7D6-4EE6-A8AE-E2011F291F9D}"/>
                </a:ext>
              </a:extLst>
            </p:cNvPr>
            <p:cNvSpPr/>
            <p:nvPr/>
          </p:nvSpPr>
          <p:spPr bwMode="ltGray">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0" name="Freihandform: Form 49">
              <a:extLst>
                <a:ext uri="{FF2B5EF4-FFF2-40B4-BE49-F238E27FC236}">
                  <a16:creationId xmlns:a16="http://schemas.microsoft.com/office/drawing/2014/main" id="{8288457B-B4CB-4E96-BE3F-88A7573F23CB}"/>
                </a:ext>
              </a:extLst>
            </p:cNvPr>
            <p:cNvSpPr/>
            <p:nvPr/>
          </p:nvSpPr>
          <p:spPr bwMode="ltGray">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1" name="Freihandform: Form 50">
              <a:extLst>
                <a:ext uri="{FF2B5EF4-FFF2-40B4-BE49-F238E27FC236}">
                  <a16:creationId xmlns:a16="http://schemas.microsoft.com/office/drawing/2014/main" id="{DCF4F03C-5CFF-4868-B845-E23189025039}"/>
                </a:ext>
              </a:extLst>
            </p:cNvPr>
            <p:cNvSpPr/>
            <p:nvPr/>
          </p:nvSpPr>
          <p:spPr bwMode="ltGray">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52" name="Freihandform: Form 51">
              <a:extLst>
                <a:ext uri="{FF2B5EF4-FFF2-40B4-BE49-F238E27FC236}">
                  <a16:creationId xmlns:a16="http://schemas.microsoft.com/office/drawing/2014/main" id="{03D857CC-80E2-49A9-96BA-57D8E45284AF}"/>
                </a:ext>
              </a:extLst>
            </p:cNvPr>
            <p:cNvSpPr/>
            <p:nvPr/>
          </p:nvSpPr>
          <p:spPr bwMode="ltGray">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3" name="Freihandform: Form 52">
              <a:extLst>
                <a:ext uri="{FF2B5EF4-FFF2-40B4-BE49-F238E27FC236}">
                  <a16:creationId xmlns:a16="http://schemas.microsoft.com/office/drawing/2014/main" id="{71863A2B-5FDA-457E-AD27-67D485455B9C}"/>
                </a:ext>
              </a:extLst>
            </p:cNvPr>
            <p:cNvSpPr/>
            <p:nvPr/>
          </p:nvSpPr>
          <p:spPr bwMode="ltGray">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4" name="Freihandform: Form 53">
              <a:extLst>
                <a:ext uri="{FF2B5EF4-FFF2-40B4-BE49-F238E27FC236}">
                  <a16:creationId xmlns:a16="http://schemas.microsoft.com/office/drawing/2014/main" id="{A668B311-D25F-4025-889E-28A063544630}"/>
                </a:ext>
              </a:extLst>
            </p:cNvPr>
            <p:cNvSpPr/>
            <p:nvPr/>
          </p:nvSpPr>
          <p:spPr bwMode="ltGray">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55" name="Freihandform: Form 54">
              <a:extLst>
                <a:ext uri="{FF2B5EF4-FFF2-40B4-BE49-F238E27FC236}">
                  <a16:creationId xmlns:a16="http://schemas.microsoft.com/office/drawing/2014/main" id="{3E27E316-4F46-4943-BBE6-2EB98EE42757}"/>
                </a:ext>
              </a:extLst>
            </p:cNvPr>
            <p:cNvSpPr/>
            <p:nvPr/>
          </p:nvSpPr>
          <p:spPr bwMode="ltGray">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6" name="Freihandform: Form 55">
              <a:extLst>
                <a:ext uri="{FF2B5EF4-FFF2-40B4-BE49-F238E27FC236}">
                  <a16:creationId xmlns:a16="http://schemas.microsoft.com/office/drawing/2014/main" id="{C0F06D86-5123-452E-8AD8-E89E8F3D63D7}"/>
                </a:ext>
              </a:extLst>
            </p:cNvPr>
            <p:cNvSpPr/>
            <p:nvPr/>
          </p:nvSpPr>
          <p:spPr bwMode="ltGray">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7" name="Freihandform: Form 56">
              <a:extLst>
                <a:ext uri="{FF2B5EF4-FFF2-40B4-BE49-F238E27FC236}">
                  <a16:creationId xmlns:a16="http://schemas.microsoft.com/office/drawing/2014/main" id="{89A610CB-1A39-4E71-99DA-5D1E7437326E}"/>
                </a:ext>
              </a:extLst>
            </p:cNvPr>
            <p:cNvSpPr/>
            <p:nvPr/>
          </p:nvSpPr>
          <p:spPr bwMode="ltGray">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8" name="Freihandform: Form 57">
              <a:extLst>
                <a:ext uri="{FF2B5EF4-FFF2-40B4-BE49-F238E27FC236}">
                  <a16:creationId xmlns:a16="http://schemas.microsoft.com/office/drawing/2014/main" id="{B0FC3F96-96E6-411E-A004-1FD04912B598}"/>
                </a:ext>
              </a:extLst>
            </p:cNvPr>
            <p:cNvSpPr/>
            <p:nvPr/>
          </p:nvSpPr>
          <p:spPr bwMode="ltGray">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9" name="Freihandform: Form 58">
              <a:extLst>
                <a:ext uri="{FF2B5EF4-FFF2-40B4-BE49-F238E27FC236}">
                  <a16:creationId xmlns:a16="http://schemas.microsoft.com/office/drawing/2014/main" id="{EDD3FA8A-40EC-42C7-AB34-3ABC34872CFF}"/>
                </a:ext>
              </a:extLst>
            </p:cNvPr>
            <p:cNvSpPr/>
            <p:nvPr/>
          </p:nvSpPr>
          <p:spPr bwMode="ltGray">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0" name="Freihandform: Form 59">
              <a:extLst>
                <a:ext uri="{FF2B5EF4-FFF2-40B4-BE49-F238E27FC236}">
                  <a16:creationId xmlns:a16="http://schemas.microsoft.com/office/drawing/2014/main" id="{2F59683F-6211-4D7A-BF56-228FC03ED77A}"/>
                </a:ext>
              </a:extLst>
            </p:cNvPr>
            <p:cNvSpPr/>
            <p:nvPr/>
          </p:nvSpPr>
          <p:spPr bwMode="ltGray">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1" name="Freihandform: Form 60">
              <a:extLst>
                <a:ext uri="{FF2B5EF4-FFF2-40B4-BE49-F238E27FC236}">
                  <a16:creationId xmlns:a16="http://schemas.microsoft.com/office/drawing/2014/main" id="{526BE46A-B290-4CCC-97E6-F58B19BC4D92}"/>
                </a:ext>
              </a:extLst>
            </p:cNvPr>
            <p:cNvSpPr/>
            <p:nvPr/>
          </p:nvSpPr>
          <p:spPr bwMode="ltGray">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2" name="Freihandform: Form 61">
              <a:extLst>
                <a:ext uri="{FF2B5EF4-FFF2-40B4-BE49-F238E27FC236}">
                  <a16:creationId xmlns:a16="http://schemas.microsoft.com/office/drawing/2014/main" id="{51E9ED86-3EAD-42E9-B9D2-D5128BEE8CA5}"/>
                </a:ext>
              </a:extLst>
            </p:cNvPr>
            <p:cNvSpPr/>
            <p:nvPr/>
          </p:nvSpPr>
          <p:spPr bwMode="ltGray">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3" name="Freihandform: Form 62">
              <a:extLst>
                <a:ext uri="{FF2B5EF4-FFF2-40B4-BE49-F238E27FC236}">
                  <a16:creationId xmlns:a16="http://schemas.microsoft.com/office/drawing/2014/main" id="{FEE714FB-3362-48A5-9656-6D6D7250908E}"/>
                </a:ext>
              </a:extLst>
            </p:cNvPr>
            <p:cNvSpPr/>
            <p:nvPr/>
          </p:nvSpPr>
          <p:spPr bwMode="ltGray">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grpSp>
        <p:nvGrpSpPr>
          <p:cNvPr id="77" name="Logo">
            <a:extLst>
              <a:ext uri="{FF2B5EF4-FFF2-40B4-BE49-F238E27FC236}">
                <a16:creationId xmlns:a16="http://schemas.microsoft.com/office/drawing/2014/main" id="{6F780B6A-D3E7-494E-B399-A1F93E25DF8A}"/>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78" name="Freihandform: Form 77">
              <a:extLst>
                <a:ext uri="{FF2B5EF4-FFF2-40B4-BE49-F238E27FC236}">
                  <a16:creationId xmlns:a16="http://schemas.microsoft.com/office/drawing/2014/main" id="{898B1FF1-4DC9-4E91-A3BA-5CF4ED713025}"/>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79" name="Freihandform: Form 78">
              <a:extLst>
                <a:ext uri="{FF2B5EF4-FFF2-40B4-BE49-F238E27FC236}">
                  <a16:creationId xmlns:a16="http://schemas.microsoft.com/office/drawing/2014/main" id="{2ADE49B2-103D-4B3E-9556-C9E32000FEFC}"/>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0" name="Freihandform: Form 79">
              <a:extLst>
                <a:ext uri="{FF2B5EF4-FFF2-40B4-BE49-F238E27FC236}">
                  <a16:creationId xmlns:a16="http://schemas.microsoft.com/office/drawing/2014/main" id="{C31121DB-B402-4FF4-BAE8-5574CA42C9F7}"/>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1" name="Freihandform: Form 80">
              <a:extLst>
                <a:ext uri="{FF2B5EF4-FFF2-40B4-BE49-F238E27FC236}">
                  <a16:creationId xmlns:a16="http://schemas.microsoft.com/office/drawing/2014/main" id="{BE740C3D-F28D-4DDC-B093-D548A06F006C}"/>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2" name="Freihandform: Form 81">
              <a:extLst>
                <a:ext uri="{FF2B5EF4-FFF2-40B4-BE49-F238E27FC236}">
                  <a16:creationId xmlns:a16="http://schemas.microsoft.com/office/drawing/2014/main" id="{ED567D42-A189-4FDA-AEA0-25F418E221E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3" name="Freihandform: Form 82">
              <a:extLst>
                <a:ext uri="{FF2B5EF4-FFF2-40B4-BE49-F238E27FC236}">
                  <a16:creationId xmlns:a16="http://schemas.microsoft.com/office/drawing/2014/main" id="{D5D30178-055D-4189-8D4E-90B0EBE5643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84" name="Freihandform: Form 83">
              <a:extLst>
                <a:ext uri="{FF2B5EF4-FFF2-40B4-BE49-F238E27FC236}">
                  <a16:creationId xmlns:a16="http://schemas.microsoft.com/office/drawing/2014/main" id="{0B3AFA1B-6B66-4B5F-8DBE-D023EA5D02D5}"/>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C23B7FFE-3C18-4ADD-A57C-1FA3813C401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2A9F91C2-0CB0-43EC-9BBD-EFC474404B6F}"/>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C0DD187B-EAA7-4F31-A49D-56958420DF0A}"/>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DAD816EE-8229-45D2-A7DA-213F81EFFF71}"/>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79825AA5-2CD1-4CDA-88A0-BE43FE7AFBB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1D30C6CE-5D4F-4E18-A646-2EA72AB2C6B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49E58696-D469-4880-B7E9-2035983D948C}"/>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black">
          <a:xfrm>
            <a:off x="875318" y="1724025"/>
            <a:ext cx="5220680" cy="2232000"/>
          </a:xfrm>
        </p:spPr>
        <p:txBody>
          <a:bodyPr rIns="0" anchor="b" anchorCtr="0"/>
          <a:lstStyle>
            <a:lvl1pPr>
              <a:defRPr sz="4400">
                <a:solidFill>
                  <a:schemeClr val="bg1"/>
                </a:solidFill>
              </a:defRPr>
            </a:lvl1pPr>
          </a:lstStyle>
          <a:p>
            <a:r>
              <a:rPr lang="en-US" dirty="0"/>
              <a:t>Click to add title</a:t>
            </a:r>
          </a:p>
        </p:txBody>
      </p:sp>
      <p:sp>
        <p:nvSpPr>
          <p:cNvPr id="93" name="Event">
            <a:extLst>
              <a:ext uri="{FF2B5EF4-FFF2-40B4-BE49-F238E27FC236}">
                <a16:creationId xmlns:a16="http://schemas.microsoft.com/office/drawing/2014/main" id="{23AC6D84-E3F4-4901-90B0-126B1F1A2D6C}"/>
              </a:ext>
            </a:extLst>
          </p:cNvPr>
          <p:cNvSpPr>
            <a:spLocks noGrp="1"/>
          </p:cNvSpPr>
          <p:nvPr>
            <p:ph type="body" sz="quarter" idx="24" hasCustomPrompt="1"/>
          </p:nvPr>
        </p:nvSpPr>
        <p:spPr bwMode="black">
          <a:xfrm>
            <a:off x="874827" y="5511466"/>
            <a:ext cx="5220680" cy="252000"/>
          </a:xfrm>
        </p:spPr>
        <p:txBody>
          <a:bodyPr/>
          <a:lstStyle>
            <a:lvl1pPr marL="0" indent="0">
              <a:buNone/>
              <a:defRPr sz="16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Name of the presenter</a:t>
            </a:r>
          </a:p>
        </p:txBody>
      </p:sp>
      <p:sp>
        <p:nvSpPr>
          <p:cNvPr id="65" name="Picture">
            <a:extLst>
              <a:ext uri="{FF2B5EF4-FFF2-40B4-BE49-F238E27FC236}">
                <a16:creationId xmlns:a16="http://schemas.microsoft.com/office/drawing/2014/main" id="{B326DD11-5410-4F8E-80F2-ABD48A4F39F5}"/>
              </a:ext>
            </a:extLst>
          </p:cNvPr>
          <p:cNvSpPr>
            <a:spLocks noGrp="1" noChangeAspect="1"/>
          </p:cNvSpPr>
          <p:nvPr>
            <p:ph type="pic" sz="quarter" idx="14" hasCustomPrompt="1"/>
          </p:nvPr>
        </p:nvSpPr>
        <p:spPr bwMode="gray">
          <a:xfrm>
            <a:off x="6536135" y="1345305"/>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7" name="Date Placeholder 1">
            <a:extLst>
              <a:ext uri="{FF2B5EF4-FFF2-40B4-BE49-F238E27FC236}">
                <a16:creationId xmlns:a16="http://schemas.microsoft.com/office/drawing/2014/main" id="{2CA1D763-FB9C-47EE-ABFC-FD5AACF81F33}"/>
              </a:ext>
            </a:extLst>
          </p:cNvPr>
          <p:cNvSpPr>
            <a:spLocks noGrp="1"/>
          </p:cNvSpPr>
          <p:nvPr>
            <p:ph type="dt" sz="half" idx="27"/>
          </p:nvPr>
        </p:nvSpPr>
        <p:spPr bwMode="black">
          <a:xfrm>
            <a:off x="874800" y="5814000"/>
            <a:ext cx="5220000" cy="252000"/>
          </a:xfrm>
        </p:spPr>
        <p:txBody>
          <a:bodyPr/>
          <a:lstStyle>
            <a:lvl1pPr>
              <a:defRPr sz="1600">
                <a:solidFill>
                  <a:srgbClr val="EB2814"/>
                </a:solidFill>
              </a:defRPr>
            </a:lvl1pPr>
          </a:lstStyle>
          <a:p>
            <a:fld id="{6D475C82-CC45-4AD5-9B26-241085DCD08E}" type="datetime4">
              <a:rPr lang="en-US" smtClean="0"/>
              <a:t>May 24, 2022</a:t>
            </a:fld>
            <a:endParaRPr lang="en-US"/>
          </a:p>
        </p:txBody>
      </p:sp>
      <p:sp>
        <p:nvSpPr>
          <p:cNvPr id="68" name="Footer Placeholder 2">
            <a:extLst>
              <a:ext uri="{FF2B5EF4-FFF2-40B4-BE49-F238E27FC236}">
                <a16:creationId xmlns:a16="http://schemas.microsoft.com/office/drawing/2014/main" id="{C5383402-CAE8-48AA-B067-6A6A6ADC37C3}"/>
              </a:ext>
            </a:extLst>
          </p:cNvPr>
          <p:cNvSpPr>
            <a:spLocks noGrp="1"/>
          </p:cNvSpPr>
          <p:nvPr>
            <p:ph type="ftr" sz="quarter" idx="28"/>
          </p:nvPr>
        </p:nvSpPr>
        <p:spPr bwMode="black">
          <a:xfrm>
            <a:off x="874800" y="6354000"/>
            <a:ext cx="1567912" cy="252000"/>
          </a:xfrm>
        </p:spPr>
        <p:txBody>
          <a:bodyPr/>
          <a:lstStyle>
            <a:lvl1pPr>
              <a:defRPr sz="1000">
                <a:solidFill>
                  <a:srgbClr val="EB2814"/>
                </a:solidFill>
              </a:defRPr>
            </a:lvl1pPr>
          </a:lstStyle>
          <a:p>
            <a:r>
              <a:rPr lang="en-US"/>
              <a:t>RESTRICTED</a:t>
            </a:r>
          </a:p>
        </p:txBody>
      </p:sp>
      <p:sp>
        <p:nvSpPr>
          <p:cNvPr id="69" name="Subtitle 307">
            <a:extLst>
              <a:ext uri="{FF2B5EF4-FFF2-40B4-BE49-F238E27FC236}">
                <a16:creationId xmlns:a16="http://schemas.microsoft.com/office/drawing/2014/main" id="{E0322291-D4A3-4DA2-BBE9-463DC6C9E337}"/>
              </a:ext>
            </a:extLst>
          </p:cNvPr>
          <p:cNvSpPr>
            <a:spLocks noGrp="1"/>
          </p:cNvSpPr>
          <p:nvPr>
            <p:ph type="subTitle" idx="1"/>
          </p:nvPr>
        </p:nvSpPr>
        <p:spPr>
          <a:xfrm>
            <a:off x="876000" y="4149000"/>
            <a:ext cx="5220000" cy="11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02494567"/>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0E392E3-350E-4ACC-9D1E-4479589FA6EE}"/>
              </a:ext>
            </a:extLst>
          </p:cNvPr>
          <p:cNvSpPr>
            <a:spLocks noGrp="1"/>
          </p:cNvSpPr>
          <p:nvPr>
            <p:ph type="dt" sz="half" idx="24"/>
          </p:nvPr>
        </p:nvSpPr>
        <p:spPr/>
        <p:txBody>
          <a:bodyPr/>
          <a:lstStyle>
            <a:lvl1pPr>
              <a:defRPr>
                <a:noFill/>
              </a:defRPr>
            </a:lvl1pPr>
          </a:lstStyle>
          <a:p>
            <a:fld id="{671AE90D-79D5-4EC4-933C-9BB72A2C48B6}" type="datetime4">
              <a:rPr lang="en-US" smtClean="0"/>
              <a:t>May 24, 2022</a:t>
            </a:fld>
            <a:endParaRPr lang="en-US"/>
          </a:p>
        </p:txBody>
      </p:sp>
      <p:sp>
        <p:nvSpPr>
          <p:cNvPr id="7" name="Slide Number Placeholder 6">
            <a:extLst>
              <a:ext uri="{FF2B5EF4-FFF2-40B4-BE49-F238E27FC236}">
                <a16:creationId xmlns:a16="http://schemas.microsoft.com/office/drawing/2014/main" id="{5AC1BC23-C6AA-4217-9761-3A6A300A2170}"/>
              </a:ext>
            </a:extLst>
          </p:cNvPr>
          <p:cNvSpPr>
            <a:spLocks noGrp="1"/>
          </p:cNvSpPr>
          <p:nvPr>
            <p:ph type="sldNum" sz="quarter" idx="26"/>
          </p:nvPr>
        </p:nvSpPr>
        <p:spPr/>
        <p:txBody>
          <a:bodyPr/>
          <a:lstStyle>
            <a:lvl1pPr>
              <a:defRPr>
                <a:noFill/>
              </a:defRPr>
            </a:lvl1pPr>
          </a:lstStyle>
          <a:p>
            <a:fld id="{9BA64535-EB95-46A3-946F-02B63C705F51}" type="slidenum">
              <a:rPr lang="en-US" smtClean="0"/>
              <a:t>‹#›</a:t>
            </a:fld>
            <a:endParaRPr lang="en-US"/>
          </a:p>
        </p:txBody>
      </p:sp>
      <p:sp>
        <p:nvSpPr>
          <p:cNvPr id="24" name="Background Color">
            <a:extLst>
              <a:ext uri="{FF2B5EF4-FFF2-40B4-BE49-F238E27FC236}">
                <a16:creationId xmlns:a16="http://schemas.microsoft.com/office/drawing/2014/main" id="{191A47D9-273A-4E65-8656-6C18111DC187}"/>
              </a:ext>
            </a:extLst>
          </p:cNvPr>
          <p:cNvSpPr>
            <a:spLocks noChangeAspect="1"/>
          </p:cNvSpPr>
          <p:nvPr/>
        </p:nvSpPr>
        <p:spPr bwMode="hidden">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indent="0" algn="ctr">
              <a:lnSpc>
                <a:spcPct val="90000"/>
              </a:lnSpc>
              <a:spcAft>
                <a:spcPts val="1000"/>
              </a:spcAft>
              <a:buFont typeface="Arial" panose="020B0604020202020204" pitchFamily="34" charset="0"/>
              <a:buNone/>
            </a:pPr>
            <a:endParaRPr lang="en-US" sz="1800" dirty="0">
              <a:solidFill>
                <a:schemeClr val="bg1"/>
              </a:solidFill>
            </a:endParaRPr>
          </a:p>
        </p:txBody>
      </p:sp>
      <p:grpSp>
        <p:nvGrpSpPr>
          <p:cNvPr id="169" name="Logo">
            <a:extLst>
              <a:ext uri="{FF2B5EF4-FFF2-40B4-BE49-F238E27FC236}">
                <a16:creationId xmlns:a16="http://schemas.microsoft.com/office/drawing/2014/main" id="{26F13306-A6C7-490A-AB55-61BC2E060F4E}"/>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70" name="Freihandform: Form 169">
              <a:extLst>
                <a:ext uri="{FF2B5EF4-FFF2-40B4-BE49-F238E27FC236}">
                  <a16:creationId xmlns:a16="http://schemas.microsoft.com/office/drawing/2014/main" id="{B8838718-AC47-424E-86DF-20FFC4E48CD6}"/>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1" name="Freihandform: Form 170">
              <a:extLst>
                <a:ext uri="{FF2B5EF4-FFF2-40B4-BE49-F238E27FC236}">
                  <a16:creationId xmlns:a16="http://schemas.microsoft.com/office/drawing/2014/main" id="{CECE7805-DEF4-4951-9EF7-A5399FD2AEC7}"/>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2" name="Freihandform: Form 171">
              <a:extLst>
                <a:ext uri="{FF2B5EF4-FFF2-40B4-BE49-F238E27FC236}">
                  <a16:creationId xmlns:a16="http://schemas.microsoft.com/office/drawing/2014/main" id="{D88396CD-FEB4-48A5-A458-39EE9B5DD374}"/>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3" name="Freihandform: Form 172">
              <a:extLst>
                <a:ext uri="{FF2B5EF4-FFF2-40B4-BE49-F238E27FC236}">
                  <a16:creationId xmlns:a16="http://schemas.microsoft.com/office/drawing/2014/main" id="{F357D90D-5A84-45CE-95BC-E8B75D6E26C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4" name="Freihandform: Form 173">
              <a:extLst>
                <a:ext uri="{FF2B5EF4-FFF2-40B4-BE49-F238E27FC236}">
                  <a16:creationId xmlns:a16="http://schemas.microsoft.com/office/drawing/2014/main" id="{9FAA3488-6FA3-44E6-B6B4-728B3B95043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5" name="Freihandform: Form 174">
              <a:extLst>
                <a:ext uri="{FF2B5EF4-FFF2-40B4-BE49-F238E27FC236}">
                  <a16:creationId xmlns:a16="http://schemas.microsoft.com/office/drawing/2014/main" id="{F6B2A996-2594-4EAC-89C0-73C3B77ED94A}"/>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76" name="Freihandform: Form 175">
              <a:extLst>
                <a:ext uri="{FF2B5EF4-FFF2-40B4-BE49-F238E27FC236}">
                  <a16:creationId xmlns:a16="http://schemas.microsoft.com/office/drawing/2014/main" id="{F9606C85-2283-4B18-A6AB-29E51523EB9E}"/>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77" name="Freihandform: Form 176">
              <a:extLst>
                <a:ext uri="{FF2B5EF4-FFF2-40B4-BE49-F238E27FC236}">
                  <a16:creationId xmlns:a16="http://schemas.microsoft.com/office/drawing/2014/main" id="{611F012B-8241-4B02-A45C-75FA89629730}"/>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78" name="Freihandform: Form 177">
              <a:extLst>
                <a:ext uri="{FF2B5EF4-FFF2-40B4-BE49-F238E27FC236}">
                  <a16:creationId xmlns:a16="http://schemas.microsoft.com/office/drawing/2014/main" id="{69113AB1-E08E-4BFC-9E43-9240614D2EA8}"/>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79" name="Freihandform: Form 178">
              <a:extLst>
                <a:ext uri="{FF2B5EF4-FFF2-40B4-BE49-F238E27FC236}">
                  <a16:creationId xmlns:a16="http://schemas.microsoft.com/office/drawing/2014/main" id="{E9FD3D4F-AD28-417A-8EBD-E7B4594E3E57}"/>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80" name="Freihandform: Form 179">
              <a:extLst>
                <a:ext uri="{FF2B5EF4-FFF2-40B4-BE49-F238E27FC236}">
                  <a16:creationId xmlns:a16="http://schemas.microsoft.com/office/drawing/2014/main" id="{05E38BAA-7E7D-4AA5-A44E-1A0F4F474CB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81" name="Freihandform: Form 180">
              <a:extLst>
                <a:ext uri="{FF2B5EF4-FFF2-40B4-BE49-F238E27FC236}">
                  <a16:creationId xmlns:a16="http://schemas.microsoft.com/office/drawing/2014/main" id="{38EC7386-BEA9-4139-8957-E05315E1AB8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82" name="Freihandform: Form 181">
              <a:extLst>
                <a:ext uri="{FF2B5EF4-FFF2-40B4-BE49-F238E27FC236}">
                  <a16:creationId xmlns:a16="http://schemas.microsoft.com/office/drawing/2014/main" id="{22FC88F0-A766-4C63-87CE-74E6206E2D39}"/>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83" name="Freihandform: Form 182">
              <a:extLst>
                <a:ext uri="{FF2B5EF4-FFF2-40B4-BE49-F238E27FC236}">
                  <a16:creationId xmlns:a16="http://schemas.microsoft.com/office/drawing/2014/main" id="{80603BDD-7350-40BA-9D8B-E1C6C535858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185" name="Headline">
            <a:extLst>
              <a:ext uri="{FF2B5EF4-FFF2-40B4-BE49-F238E27FC236}">
                <a16:creationId xmlns:a16="http://schemas.microsoft.com/office/drawing/2014/main" id="{F3051678-64D9-49CB-81F9-FC57EBA78F4A}"/>
              </a:ext>
            </a:extLst>
          </p:cNvPr>
          <p:cNvSpPr txBox="1">
            <a:spLocks/>
          </p:cNvSpPr>
          <p:nvPr/>
        </p:nvSpPr>
        <p:spPr bwMode="black">
          <a:xfrm>
            <a:off x="875320" y="1727201"/>
            <a:ext cx="4932511" cy="1524687"/>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sz="4800" dirty="0"/>
              <a:t>Partner for positive change</a:t>
            </a:r>
          </a:p>
        </p:txBody>
      </p:sp>
      <p:grpSp>
        <p:nvGrpSpPr>
          <p:cNvPr id="186" name="Points">
            <a:extLst>
              <a:ext uri="{FF2B5EF4-FFF2-40B4-BE49-F238E27FC236}">
                <a16:creationId xmlns:a16="http://schemas.microsoft.com/office/drawing/2014/main" id="{AE759637-1F41-416B-81C2-126E194398B1}"/>
              </a:ext>
            </a:extLst>
          </p:cNvPr>
          <p:cNvGrpSpPr>
            <a:grpSpLocks noChangeAspect="1"/>
          </p:cNvGrpSpPr>
          <p:nvPr/>
        </p:nvGrpSpPr>
        <p:grpSpPr bwMode="black">
          <a:xfrm>
            <a:off x="2804984" y="6463375"/>
            <a:ext cx="8960408" cy="47627"/>
            <a:chOff x="2804619" y="6418386"/>
            <a:chExt cx="8959242" cy="47627"/>
          </a:xfrm>
          <a:solidFill>
            <a:schemeClr val="bg1"/>
          </a:solidFill>
        </p:grpSpPr>
        <p:sp>
          <p:nvSpPr>
            <p:cNvPr id="187" name="Freihandform: Form 186">
              <a:extLst>
                <a:ext uri="{FF2B5EF4-FFF2-40B4-BE49-F238E27FC236}">
                  <a16:creationId xmlns:a16="http://schemas.microsoft.com/office/drawing/2014/main" id="{4BC415F2-DAD7-4776-BB8F-906938AAA63F}"/>
                </a:ext>
              </a:extLst>
            </p:cNvPr>
            <p:cNvSpPr/>
            <p:nvPr/>
          </p:nvSpPr>
          <p:spPr bwMode="black">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88" name="Freihandform: Form 187">
              <a:extLst>
                <a:ext uri="{FF2B5EF4-FFF2-40B4-BE49-F238E27FC236}">
                  <a16:creationId xmlns:a16="http://schemas.microsoft.com/office/drawing/2014/main" id="{1355CDFD-33C4-45AF-BB8E-CE09F295A874}"/>
                </a:ext>
              </a:extLst>
            </p:cNvPr>
            <p:cNvSpPr/>
            <p:nvPr/>
          </p:nvSpPr>
          <p:spPr bwMode="black">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89" name="Freihandform: Form 188">
              <a:extLst>
                <a:ext uri="{FF2B5EF4-FFF2-40B4-BE49-F238E27FC236}">
                  <a16:creationId xmlns:a16="http://schemas.microsoft.com/office/drawing/2014/main" id="{DCFCF53C-39DE-4E9B-85DA-722B08E62DFF}"/>
                </a:ext>
              </a:extLst>
            </p:cNvPr>
            <p:cNvSpPr/>
            <p:nvPr/>
          </p:nvSpPr>
          <p:spPr bwMode="black">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0" name="Freihandform: Form 189">
              <a:extLst>
                <a:ext uri="{FF2B5EF4-FFF2-40B4-BE49-F238E27FC236}">
                  <a16:creationId xmlns:a16="http://schemas.microsoft.com/office/drawing/2014/main" id="{F0ED7444-3BB5-42C6-A476-409ED3B14DB7}"/>
                </a:ext>
              </a:extLst>
            </p:cNvPr>
            <p:cNvSpPr/>
            <p:nvPr/>
          </p:nvSpPr>
          <p:spPr bwMode="black">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1" name="Freihandform: Form 190">
              <a:extLst>
                <a:ext uri="{FF2B5EF4-FFF2-40B4-BE49-F238E27FC236}">
                  <a16:creationId xmlns:a16="http://schemas.microsoft.com/office/drawing/2014/main" id="{67DC6E8F-1700-4876-9968-9C2784707308}"/>
                </a:ext>
              </a:extLst>
            </p:cNvPr>
            <p:cNvSpPr/>
            <p:nvPr/>
          </p:nvSpPr>
          <p:spPr bwMode="black">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2" name="Freihandform: Form 191">
              <a:extLst>
                <a:ext uri="{FF2B5EF4-FFF2-40B4-BE49-F238E27FC236}">
                  <a16:creationId xmlns:a16="http://schemas.microsoft.com/office/drawing/2014/main" id="{7A754631-584C-4DB6-9671-152629DCB134}"/>
                </a:ext>
              </a:extLst>
            </p:cNvPr>
            <p:cNvSpPr/>
            <p:nvPr/>
          </p:nvSpPr>
          <p:spPr bwMode="black">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3" name="Freihandform: Form 192">
              <a:extLst>
                <a:ext uri="{FF2B5EF4-FFF2-40B4-BE49-F238E27FC236}">
                  <a16:creationId xmlns:a16="http://schemas.microsoft.com/office/drawing/2014/main" id="{FBFA571A-65F1-4A57-9559-6F7961AEF43F}"/>
                </a:ext>
              </a:extLst>
            </p:cNvPr>
            <p:cNvSpPr/>
            <p:nvPr/>
          </p:nvSpPr>
          <p:spPr bwMode="black">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51E961FB-A40B-4FD1-88A8-435CEEBF0F6D}"/>
                </a:ext>
              </a:extLst>
            </p:cNvPr>
            <p:cNvSpPr/>
            <p:nvPr/>
          </p:nvSpPr>
          <p:spPr bwMode="black">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E53A273-0C52-487C-8464-E3552051C6BE}"/>
                </a:ext>
              </a:extLst>
            </p:cNvPr>
            <p:cNvSpPr/>
            <p:nvPr/>
          </p:nvSpPr>
          <p:spPr bwMode="black">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7812B33C-E218-424C-B28F-0B429D9ACBF3}"/>
                </a:ext>
              </a:extLst>
            </p:cNvPr>
            <p:cNvSpPr/>
            <p:nvPr/>
          </p:nvSpPr>
          <p:spPr bwMode="black">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6680BB7B-668F-4921-A47D-2B22176CFAC2}"/>
                </a:ext>
              </a:extLst>
            </p:cNvPr>
            <p:cNvSpPr/>
            <p:nvPr/>
          </p:nvSpPr>
          <p:spPr bwMode="black">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08F045BE-C43D-4C6B-86D6-455FF42B3A4E}"/>
                </a:ext>
              </a:extLst>
            </p:cNvPr>
            <p:cNvSpPr/>
            <p:nvPr/>
          </p:nvSpPr>
          <p:spPr bwMode="black">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B4AA09A3-B37A-487F-BC5F-F2F5E11039EC}"/>
                </a:ext>
              </a:extLst>
            </p:cNvPr>
            <p:cNvSpPr/>
            <p:nvPr/>
          </p:nvSpPr>
          <p:spPr bwMode="black">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A18E41DE-1FD7-4666-9CFB-6A9655CAB2DA}"/>
                </a:ext>
              </a:extLst>
            </p:cNvPr>
            <p:cNvSpPr/>
            <p:nvPr/>
          </p:nvSpPr>
          <p:spPr bwMode="black">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242A5766-7A11-4818-BC6F-DA7C14554AF7}"/>
                </a:ext>
              </a:extLst>
            </p:cNvPr>
            <p:cNvSpPr/>
            <p:nvPr/>
          </p:nvSpPr>
          <p:spPr bwMode="black">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B168CEB5-0786-48F0-8FB2-1491C3A5E18F}"/>
                </a:ext>
              </a:extLst>
            </p:cNvPr>
            <p:cNvSpPr/>
            <p:nvPr/>
          </p:nvSpPr>
          <p:spPr bwMode="black">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817329A3-C3B4-4FD3-B70A-7F7FD32D6519}"/>
                </a:ext>
              </a:extLst>
            </p:cNvPr>
            <p:cNvSpPr/>
            <p:nvPr/>
          </p:nvSpPr>
          <p:spPr bwMode="black">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DECF67E3-4ED0-4B01-8182-8B7280CCD765}"/>
                </a:ext>
              </a:extLst>
            </p:cNvPr>
            <p:cNvSpPr/>
            <p:nvPr/>
          </p:nvSpPr>
          <p:spPr bwMode="black">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EB75A6BF-64F7-4BA9-91B4-BCA5393F62B6}"/>
                </a:ext>
              </a:extLst>
            </p:cNvPr>
            <p:cNvSpPr/>
            <p:nvPr/>
          </p:nvSpPr>
          <p:spPr bwMode="black">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sp>
        <p:nvSpPr>
          <p:cNvPr id="207" name="Website">
            <a:hlinkClick r:id="rId2"/>
            <a:extLst>
              <a:ext uri="{FF2B5EF4-FFF2-40B4-BE49-F238E27FC236}">
                <a16:creationId xmlns:a16="http://schemas.microsoft.com/office/drawing/2014/main" id="{7093B60A-36BA-4482-B494-314945DE8D4D}"/>
              </a:ext>
            </a:extLst>
          </p:cNvPr>
          <p:cNvSpPr txBox="1">
            <a:spLocks noChangeAspect="1"/>
          </p:cNvSpPr>
          <p:nvPr/>
        </p:nvSpPr>
        <p:spPr bwMode="black">
          <a:xfrm>
            <a:off x="3620388" y="5700458"/>
            <a:ext cx="2022896" cy="307777"/>
          </a:xfrm>
          <a:prstGeom prst="rect">
            <a:avLst/>
          </a:prstGeom>
          <a:noFill/>
        </p:spPr>
        <p:txBody>
          <a:bodyPr wrap="square" lIns="0" tIns="0" rIns="0" bIns="0" rtlCol="0" anchor="ctr" anchorCtr="0">
            <a:spAutoFit/>
          </a:bodyPr>
          <a:lstStyle/>
          <a:p>
            <a:r>
              <a:rPr lang="en-GB" sz="2000" b="1" dirty="0">
                <a:solidFill>
                  <a:schemeClr val="bg1"/>
                </a:solidFill>
              </a:rPr>
              <a:t>mogroup.com</a:t>
            </a:r>
          </a:p>
        </p:txBody>
      </p:sp>
      <p:sp>
        <p:nvSpPr>
          <p:cNvPr id="208" name="Facebook">
            <a:hlinkClick r:id="rId3"/>
            <a:extLst>
              <a:ext uri="{FF2B5EF4-FFF2-40B4-BE49-F238E27FC236}">
                <a16:creationId xmlns:a16="http://schemas.microsoft.com/office/drawing/2014/main" id="{A265619C-71D0-4B32-AEDA-E1A29B14421D}"/>
              </a:ext>
            </a:extLst>
          </p:cNvPr>
          <p:cNvSpPr>
            <a:spLocks noChangeAspect="1" noEditPoints="1"/>
          </p:cNvSpPr>
          <p:nvPr/>
        </p:nvSpPr>
        <p:spPr bwMode="black">
          <a:xfrm>
            <a:off x="1324157" y="5679148"/>
            <a:ext cx="348902" cy="350397"/>
          </a:xfrm>
          <a:custGeom>
            <a:avLst/>
            <a:gdLst>
              <a:gd name="T0" fmla="*/ 231 w 385"/>
              <a:gd name="T1" fmla="*/ 160 h 385"/>
              <a:gd name="T2" fmla="*/ 227 w 385"/>
              <a:gd name="T3" fmla="*/ 193 h 385"/>
              <a:gd name="T4" fmla="*/ 201 w 385"/>
              <a:gd name="T5" fmla="*/ 193 h 385"/>
              <a:gd name="T6" fmla="*/ 201 w 385"/>
              <a:gd name="T7" fmla="*/ 195 h 385"/>
              <a:gd name="T8" fmla="*/ 201 w 385"/>
              <a:gd name="T9" fmla="*/ 286 h 385"/>
              <a:gd name="T10" fmla="*/ 201 w 385"/>
              <a:gd name="T11" fmla="*/ 289 h 385"/>
              <a:gd name="T12" fmla="*/ 164 w 385"/>
              <a:gd name="T13" fmla="*/ 289 h 385"/>
              <a:gd name="T14" fmla="*/ 165 w 385"/>
              <a:gd name="T15" fmla="*/ 287 h 385"/>
              <a:gd name="T16" fmla="*/ 165 w 385"/>
              <a:gd name="T17" fmla="*/ 195 h 385"/>
              <a:gd name="T18" fmla="*/ 165 w 385"/>
              <a:gd name="T19" fmla="*/ 193 h 385"/>
              <a:gd name="T20" fmla="*/ 141 w 385"/>
              <a:gd name="T21" fmla="*/ 193 h 385"/>
              <a:gd name="T22" fmla="*/ 141 w 385"/>
              <a:gd name="T23" fmla="*/ 160 h 385"/>
              <a:gd name="T24" fmla="*/ 165 w 385"/>
              <a:gd name="T25" fmla="*/ 160 h 385"/>
              <a:gd name="T26" fmla="*/ 165 w 385"/>
              <a:gd name="T27" fmla="*/ 156 h 385"/>
              <a:gd name="T28" fmla="*/ 165 w 385"/>
              <a:gd name="T29" fmla="*/ 130 h 385"/>
              <a:gd name="T30" fmla="*/ 171 w 385"/>
              <a:gd name="T31" fmla="*/ 110 h 385"/>
              <a:gd name="T32" fmla="*/ 194 w 385"/>
              <a:gd name="T33" fmla="*/ 97 h 385"/>
              <a:gd name="T34" fmla="*/ 197 w 385"/>
              <a:gd name="T35" fmla="*/ 96 h 385"/>
              <a:gd name="T36" fmla="*/ 231 w 385"/>
              <a:gd name="T37" fmla="*/ 96 h 385"/>
              <a:gd name="T38" fmla="*/ 230 w 385"/>
              <a:gd name="T39" fmla="*/ 125 h 385"/>
              <a:gd name="T40" fmla="*/ 230 w 385"/>
              <a:gd name="T41" fmla="*/ 129 h 385"/>
              <a:gd name="T42" fmla="*/ 227 w 385"/>
              <a:gd name="T43" fmla="*/ 130 h 385"/>
              <a:gd name="T44" fmla="*/ 211 w 385"/>
              <a:gd name="T45" fmla="*/ 130 h 385"/>
              <a:gd name="T46" fmla="*/ 201 w 385"/>
              <a:gd name="T47" fmla="*/ 140 h 385"/>
              <a:gd name="T48" fmla="*/ 201 w 385"/>
              <a:gd name="T49" fmla="*/ 160 h 385"/>
              <a:gd name="T50" fmla="*/ 231 w 385"/>
              <a:gd name="T51" fmla="*/ 160 h 385"/>
              <a:gd name="T52" fmla="*/ 192 w 385"/>
              <a:gd name="T53" fmla="*/ 0 h 385"/>
              <a:gd name="T54" fmla="*/ 0 w 385"/>
              <a:gd name="T55" fmla="*/ 193 h 385"/>
              <a:gd name="T56" fmla="*/ 192 w 385"/>
              <a:gd name="T57" fmla="*/ 385 h 385"/>
              <a:gd name="T58" fmla="*/ 385 w 385"/>
              <a:gd name="T59" fmla="*/ 193 h 385"/>
              <a:gd name="T60" fmla="*/ 192 w 385"/>
              <a:gd name="T6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5" h="385">
                <a:moveTo>
                  <a:pt x="231" y="160"/>
                </a:moveTo>
                <a:cubicBezTo>
                  <a:pt x="229" y="171"/>
                  <a:pt x="228" y="181"/>
                  <a:pt x="227" y="193"/>
                </a:cubicBezTo>
                <a:cubicBezTo>
                  <a:pt x="201" y="193"/>
                  <a:pt x="201" y="193"/>
                  <a:pt x="201" y="193"/>
                </a:cubicBezTo>
                <a:cubicBezTo>
                  <a:pt x="201" y="194"/>
                  <a:pt x="201" y="195"/>
                  <a:pt x="201" y="195"/>
                </a:cubicBezTo>
                <a:cubicBezTo>
                  <a:pt x="201" y="226"/>
                  <a:pt x="201" y="256"/>
                  <a:pt x="201" y="286"/>
                </a:cubicBezTo>
                <a:cubicBezTo>
                  <a:pt x="201" y="287"/>
                  <a:pt x="201" y="288"/>
                  <a:pt x="201" y="289"/>
                </a:cubicBezTo>
                <a:cubicBezTo>
                  <a:pt x="164" y="289"/>
                  <a:pt x="164" y="289"/>
                  <a:pt x="164" y="289"/>
                </a:cubicBezTo>
                <a:cubicBezTo>
                  <a:pt x="165" y="288"/>
                  <a:pt x="165" y="287"/>
                  <a:pt x="165" y="287"/>
                </a:cubicBezTo>
                <a:cubicBezTo>
                  <a:pt x="165" y="256"/>
                  <a:pt x="165" y="226"/>
                  <a:pt x="165" y="195"/>
                </a:cubicBezTo>
                <a:cubicBezTo>
                  <a:pt x="165" y="195"/>
                  <a:pt x="165" y="194"/>
                  <a:pt x="165" y="193"/>
                </a:cubicBezTo>
                <a:cubicBezTo>
                  <a:pt x="141" y="193"/>
                  <a:pt x="141" y="193"/>
                  <a:pt x="141" y="193"/>
                </a:cubicBezTo>
                <a:cubicBezTo>
                  <a:pt x="141" y="160"/>
                  <a:pt x="141" y="160"/>
                  <a:pt x="141" y="160"/>
                </a:cubicBezTo>
                <a:cubicBezTo>
                  <a:pt x="165" y="160"/>
                  <a:pt x="165" y="160"/>
                  <a:pt x="165" y="160"/>
                </a:cubicBezTo>
                <a:cubicBezTo>
                  <a:pt x="165" y="158"/>
                  <a:pt x="165" y="157"/>
                  <a:pt x="165" y="156"/>
                </a:cubicBezTo>
                <a:cubicBezTo>
                  <a:pt x="165" y="147"/>
                  <a:pt x="165" y="139"/>
                  <a:pt x="165" y="130"/>
                </a:cubicBezTo>
                <a:cubicBezTo>
                  <a:pt x="165" y="123"/>
                  <a:pt x="167" y="116"/>
                  <a:pt x="171" y="110"/>
                </a:cubicBezTo>
                <a:cubicBezTo>
                  <a:pt x="176" y="102"/>
                  <a:pt x="185" y="98"/>
                  <a:pt x="194" y="97"/>
                </a:cubicBezTo>
                <a:cubicBezTo>
                  <a:pt x="195" y="97"/>
                  <a:pt x="196" y="97"/>
                  <a:pt x="197" y="96"/>
                </a:cubicBezTo>
                <a:cubicBezTo>
                  <a:pt x="231" y="96"/>
                  <a:pt x="231" y="96"/>
                  <a:pt x="231" y="96"/>
                </a:cubicBezTo>
                <a:cubicBezTo>
                  <a:pt x="231" y="106"/>
                  <a:pt x="230" y="115"/>
                  <a:pt x="230" y="125"/>
                </a:cubicBezTo>
                <a:cubicBezTo>
                  <a:pt x="230" y="126"/>
                  <a:pt x="230" y="128"/>
                  <a:pt x="230" y="129"/>
                </a:cubicBezTo>
                <a:cubicBezTo>
                  <a:pt x="229" y="129"/>
                  <a:pt x="228" y="130"/>
                  <a:pt x="227" y="130"/>
                </a:cubicBezTo>
                <a:cubicBezTo>
                  <a:pt x="222" y="130"/>
                  <a:pt x="216" y="129"/>
                  <a:pt x="211" y="130"/>
                </a:cubicBezTo>
                <a:cubicBezTo>
                  <a:pt x="203" y="130"/>
                  <a:pt x="201" y="133"/>
                  <a:pt x="201" y="140"/>
                </a:cubicBezTo>
                <a:cubicBezTo>
                  <a:pt x="201" y="146"/>
                  <a:pt x="201" y="153"/>
                  <a:pt x="201" y="160"/>
                </a:cubicBezTo>
                <a:lnTo>
                  <a:pt x="231" y="160"/>
                </a:lnTo>
                <a:close/>
                <a:moveTo>
                  <a:pt x="192" y="0"/>
                </a:moveTo>
                <a:cubicBezTo>
                  <a:pt x="86" y="0"/>
                  <a:pt x="0" y="86"/>
                  <a:pt x="0" y="193"/>
                </a:cubicBezTo>
                <a:cubicBezTo>
                  <a:pt x="0" y="299"/>
                  <a:pt x="86" y="385"/>
                  <a:pt x="192" y="385"/>
                </a:cubicBezTo>
                <a:cubicBezTo>
                  <a:pt x="298" y="385"/>
                  <a:pt x="385" y="299"/>
                  <a:pt x="385" y="193"/>
                </a:cubicBezTo>
                <a:cubicBezTo>
                  <a:pt x="385"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sp>
        <p:nvSpPr>
          <p:cNvPr id="209" name="Twitter">
            <a:hlinkClick r:id="rId4"/>
            <a:extLst>
              <a:ext uri="{FF2B5EF4-FFF2-40B4-BE49-F238E27FC236}">
                <a16:creationId xmlns:a16="http://schemas.microsoft.com/office/drawing/2014/main" id="{C1D530BE-BED6-4A9E-8ECD-879ACA2131A3}"/>
              </a:ext>
            </a:extLst>
          </p:cNvPr>
          <p:cNvSpPr>
            <a:spLocks noChangeAspect="1" noEditPoints="1"/>
          </p:cNvSpPr>
          <p:nvPr/>
        </p:nvSpPr>
        <p:spPr bwMode="black">
          <a:xfrm>
            <a:off x="1772993" y="5679148"/>
            <a:ext cx="348043" cy="350397"/>
          </a:xfrm>
          <a:custGeom>
            <a:avLst/>
            <a:gdLst>
              <a:gd name="T0" fmla="*/ 274 w 384"/>
              <a:gd name="T1" fmla="*/ 158 h 385"/>
              <a:gd name="T2" fmla="*/ 270 w 384"/>
              <a:gd name="T3" fmla="*/ 166 h 385"/>
              <a:gd name="T4" fmla="*/ 201 w 384"/>
              <a:gd name="T5" fmla="*/ 265 h 385"/>
              <a:gd name="T6" fmla="*/ 110 w 384"/>
              <a:gd name="T7" fmla="*/ 255 h 385"/>
              <a:gd name="T8" fmla="*/ 162 w 384"/>
              <a:gd name="T9" fmla="*/ 239 h 385"/>
              <a:gd name="T10" fmla="*/ 128 w 384"/>
              <a:gd name="T11" fmla="*/ 214 h 385"/>
              <a:gd name="T12" fmla="*/ 143 w 384"/>
              <a:gd name="T13" fmla="*/ 214 h 385"/>
              <a:gd name="T14" fmla="*/ 115 w 384"/>
              <a:gd name="T15" fmla="*/ 177 h 385"/>
              <a:gd name="T16" fmla="*/ 130 w 384"/>
              <a:gd name="T17" fmla="*/ 181 h 385"/>
              <a:gd name="T18" fmla="*/ 131 w 384"/>
              <a:gd name="T19" fmla="*/ 180 h 385"/>
              <a:gd name="T20" fmla="*/ 120 w 384"/>
              <a:gd name="T21" fmla="*/ 131 h 385"/>
              <a:gd name="T22" fmla="*/ 196 w 384"/>
              <a:gd name="T23" fmla="*/ 170 h 385"/>
              <a:gd name="T24" fmla="*/ 198 w 384"/>
              <a:gd name="T25" fmla="*/ 150 h 385"/>
              <a:gd name="T26" fmla="*/ 258 w 384"/>
              <a:gd name="T27" fmla="*/ 134 h 385"/>
              <a:gd name="T28" fmla="*/ 263 w 384"/>
              <a:gd name="T29" fmla="*/ 135 h 385"/>
              <a:gd name="T30" fmla="*/ 283 w 384"/>
              <a:gd name="T31" fmla="*/ 128 h 385"/>
              <a:gd name="T32" fmla="*/ 269 w 384"/>
              <a:gd name="T33" fmla="*/ 148 h 385"/>
              <a:gd name="T34" fmla="*/ 287 w 384"/>
              <a:gd name="T35" fmla="*/ 143 h 385"/>
              <a:gd name="T36" fmla="*/ 274 w 384"/>
              <a:gd name="T37" fmla="*/ 158 h 385"/>
              <a:gd name="T38" fmla="*/ 192 w 384"/>
              <a:gd name="T39" fmla="*/ 0 h 385"/>
              <a:gd name="T40" fmla="*/ 0 w 384"/>
              <a:gd name="T41" fmla="*/ 193 h 385"/>
              <a:gd name="T42" fmla="*/ 192 w 384"/>
              <a:gd name="T43" fmla="*/ 385 h 385"/>
              <a:gd name="T44" fmla="*/ 384 w 384"/>
              <a:gd name="T45" fmla="*/ 193 h 385"/>
              <a:gd name="T46" fmla="*/ 192 w 384"/>
              <a:gd name="T4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4" h="385">
                <a:moveTo>
                  <a:pt x="274" y="158"/>
                </a:moveTo>
                <a:cubicBezTo>
                  <a:pt x="271" y="160"/>
                  <a:pt x="270" y="163"/>
                  <a:pt x="270" y="166"/>
                </a:cubicBezTo>
                <a:cubicBezTo>
                  <a:pt x="270" y="210"/>
                  <a:pt x="242" y="251"/>
                  <a:pt x="201" y="265"/>
                </a:cubicBezTo>
                <a:cubicBezTo>
                  <a:pt x="169" y="276"/>
                  <a:pt x="139" y="273"/>
                  <a:pt x="110" y="255"/>
                </a:cubicBezTo>
                <a:cubicBezTo>
                  <a:pt x="129" y="256"/>
                  <a:pt x="146" y="252"/>
                  <a:pt x="162" y="239"/>
                </a:cubicBezTo>
                <a:cubicBezTo>
                  <a:pt x="146" y="238"/>
                  <a:pt x="134" y="230"/>
                  <a:pt x="128" y="214"/>
                </a:cubicBezTo>
                <a:cubicBezTo>
                  <a:pt x="143" y="214"/>
                  <a:pt x="143" y="214"/>
                  <a:pt x="143" y="214"/>
                </a:cubicBezTo>
                <a:cubicBezTo>
                  <a:pt x="126" y="207"/>
                  <a:pt x="116" y="195"/>
                  <a:pt x="115" y="177"/>
                </a:cubicBezTo>
                <a:cubicBezTo>
                  <a:pt x="120" y="178"/>
                  <a:pt x="125" y="180"/>
                  <a:pt x="130" y="181"/>
                </a:cubicBezTo>
                <a:cubicBezTo>
                  <a:pt x="130" y="181"/>
                  <a:pt x="131" y="180"/>
                  <a:pt x="131" y="180"/>
                </a:cubicBezTo>
                <a:cubicBezTo>
                  <a:pt x="115" y="167"/>
                  <a:pt x="111" y="150"/>
                  <a:pt x="120" y="131"/>
                </a:cubicBezTo>
                <a:cubicBezTo>
                  <a:pt x="140" y="155"/>
                  <a:pt x="166" y="168"/>
                  <a:pt x="196" y="170"/>
                </a:cubicBezTo>
                <a:cubicBezTo>
                  <a:pt x="196" y="163"/>
                  <a:pt x="196" y="156"/>
                  <a:pt x="198" y="150"/>
                </a:cubicBezTo>
                <a:cubicBezTo>
                  <a:pt x="206" y="124"/>
                  <a:pt x="238" y="116"/>
                  <a:pt x="258" y="134"/>
                </a:cubicBezTo>
                <a:cubicBezTo>
                  <a:pt x="260" y="135"/>
                  <a:pt x="261" y="136"/>
                  <a:pt x="263" y="135"/>
                </a:cubicBezTo>
                <a:cubicBezTo>
                  <a:pt x="270" y="133"/>
                  <a:pt x="276" y="131"/>
                  <a:pt x="283" y="128"/>
                </a:cubicBezTo>
                <a:cubicBezTo>
                  <a:pt x="281" y="136"/>
                  <a:pt x="275" y="142"/>
                  <a:pt x="269" y="148"/>
                </a:cubicBezTo>
                <a:cubicBezTo>
                  <a:pt x="275" y="146"/>
                  <a:pt x="281" y="144"/>
                  <a:pt x="287" y="143"/>
                </a:cubicBezTo>
                <a:cubicBezTo>
                  <a:pt x="286" y="146"/>
                  <a:pt x="280" y="153"/>
                  <a:pt x="274" y="158"/>
                </a:cubicBezTo>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0" name="linkedin">
            <a:hlinkClick r:id="rId5"/>
            <a:extLst>
              <a:ext uri="{FF2B5EF4-FFF2-40B4-BE49-F238E27FC236}">
                <a16:creationId xmlns:a16="http://schemas.microsoft.com/office/drawing/2014/main" id="{9ABE8AC1-8565-449A-8471-A71B11FCBC1E}"/>
              </a:ext>
            </a:extLst>
          </p:cNvPr>
          <p:cNvSpPr>
            <a:spLocks noChangeAspect="1" noEditPoints="1"/>
          </p:cNvSpPr>
          <p:nvPr/>
        </p:nvSpPr>
        <p:spPr bwMode="black">
          <a:xfrm>
            <a:off x="2220971" y="5679148"/>
            <a:ext cx="347828" cy="350397"/>
          </a:xfrm>
          <a:custGeom>
            <a:avLst/>
            <a:gdLst>
              <a:gd name="T0" fmla="*/ 282 w 384"/>
              <a:gd name="T1" fmla="*/ 262 h 385"/>
              <a:gd name="T2" fmla="*/ 247 w 384"/>
              <a:gd name="T3" fmla="*/ 262 h 385"/>
              <a:gd name="T4" fmla="*/ 247 w 384"/>
              <a:gd name="T5" fmla="*/ 244 h 385"/>
              <a:gd name="T6" fmla="*/ 247 w 384"/>
              <a:gd name="T7" fmla="*/ 205 h 385"/>
              <a:gd name="T8" fmla="*/ 246 w 384"/>
              <a:gd name="T9" fmla="*/ 196 h 385"/>
              <a:gd name="T10" fmla="*/ 229 w 384"/>
              <a:gd name="T11" fmla="*/ 181 h 385"/>
              <a:gd name="T12" fmla="*/ 210 w 384"/>
              <a:gd name="T13" fmla="*/ 196 h 385"/>
              <a:gd name="T14" fmla="*/ 209 w 384"/>
              <a:gd name="T15" fmla="*/ 206 h 385"/>
              <a:gd name="T16" fmla="*/ 209 w 384"/>
              <a:gd name="T17" fmla="*/ 262 h 385"/>
              <a:gd name="T18" fmla="*/ 174 w 384"/>
              <a:gd name="T19" fmla="*/ 262 h 385"/>
              <a:gd name="T20" fmla="*/ 174 w 384"/>
              <a:gd name="T21" fmla="*/ 156 h 385"/>
              <a:gd name="T22" fmla="*/ 209 w 384"/>
              <a:gd name="T23" fmla="*/ 156 h 385"/>
              <a:gd name="T24" fmla="*/ 209 w 384"/>
              <a:gd name="T25" fmla="*/ 170 h 385"/>
              <a:gd name="T26" fmla="*/ 211 w 384"/>
              <a:gd name="T27" fmla="*/ 168 h 385"/>
              <a:gd name="T28" fmla="*/ 252 w 384"/>
              <a:gd name="T29" fmla="*/ 155 h 385"/>
              <a:gd name="T30" fmla="*/ 280 w 384"/>
              <a:gd name="T31" fmla="*/ 185 h 385"/>
              <a:gd name="T32" fmla="*/ 282 w 384"/>
              <a:gd name="T33" fmla="*/ 200 h 385"/>
              <a:gd name="T34" fmla="*/ 282 w 384"/>
              <a:gd name="T35" fmla="*/ 259 h 385"/>
              <a:gd name="T36" fmla="*/ 282 w 384"/>
              <a:gd name="T37" fmla="*/ 262 h 385"/>
              <a:gd name="T38" fmla="*/ 137 w 384"/>
              <a:gd name="T39" fmla="*/ 141 h 385"/>
              <a:gd name="T40" fmla="*/ 117 w 384"/>
              <a:gd name="T41" fmla="*/ 123 h 385"/>
              <a:gd name="T42" fmla="*/ 136 w 384"/>
              <a:gd name="T43" fmla="*/ 104 h 385"/>
              <a:gd name="T44" fmla="*/ 156 w 384"/>
              <a:gd name="T45" fmla="*/ 122 h 385"/>
              <a:gd name="T46" fmla="*/ 137 w 384"/>
              <a:gd name="T47" fmla="*/ 141 h 385"/>
              <a:gd name="T48" fmla="*/ 154 w 384"/>
              <a:gd name="T49" fmla="*/ 262 h 385"/>
              <a:gd name="T50" fmla="*/ 119 w 384"/>
              <a:gd name="T51" fmla="*/ 262 h 385"/>
              <a:gd name="T52" fmla="*/ 119 w 384"/>
              <a:gd name="T53" fmla="*/ 156 h 385"/>
              <a:gd name="T54" fmla="*/ 154 w 384"/>
              <a:gd name="T55" fmla="*/ 156 h 385"/>
              <a:gd name="T56" fmla="*/ 154 w 384"/>
              <a:gd name="T57" fmla="*/ 262 h 385"/>
              <a:gd name="T58" fmla="*/ 192 w 384"/>
              <a:gd name="T59" fmla="*/ 0 h 385"/>
              <a:gd name="T60" fmla="*/ 0 w 384"/>
              <a:gd name="T61" fmla="*/ 193 h 385"/>
              <a:gd name="T62" fmla="*/ 192 w 384"/>
              <a:gd name="T63" fmla="*/ 385 h 385"/>
              <a:gd name="T64" fmla="*/ 384 w 384"/>
              <a:gd name="T65" fmla="*/ 193 h 385"/>
              <a:gd name="T66" fmla="*/ 192 w 384"/>
              <a:gd name="T6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 h="385">
                <a:moveTo>
                  <a:pt x="282" y="262"/>
                </a:moveTo>
                <a:cubicBezTo>
                  <a:pt x="247" y="262"/>
                  <a:pt x="247" y="262"/>
                  <a:pt x="247" y="262"/>
                </a:cubicBezTo>
                <a:cubicBezTo>
                  <a:pt x="247" y="244"/>
                  <a:pt x="247" y="244"/>
                  <a:pt x="247" y="244"/>
                </a:cubicBezTo>
                <a:cubicBezTo>
                  <a:pt x="247" y="231"/>
                  <a:pt x="247" y="218"/>
                  <a:pt x="247" y="205"/>
                </a:cubicBezTo>
                <a:cubicBezTo>
                  <a:pt x="247" y="202"/>
                  <a:pt x="246" y="199"/>
                  <a:pt x="246" y="196"/>
                </a:cubicBezTo>
                <a:cubicBezTo>
                  <a:pt x="244" y="186"/>
                  <a:pt x="238" y="181"/>
                  <a:pt x="229" y="181"/>
                </a:cubicBezTo>
                <a:cubicBezTo>
                  <a:pt x="220" y="181"/>
                  <a:pt x="212" y="188"/>
                  <a:pt x="210" y="196"/>
                </a:cubicBezTo>
                <a:cubicBezTo>
                  <a:pt x="209" y="200"/>
                  <a:pt x="209" y="203"/>
                  <a:pt x="209" y="206"/>
                </a:cubicBezTo>
                <a:cubicBezTo>
                  <a:pt x="209" y="225"/>
                  <a:pt x="209" y="243"/>
                  <a:pt x="209" y="262"/>
                </a:cubicBezTo>
                <a:cubicBezTo>
                  <a:pt x="174" y="262"/>
                  <a:pt x="174" y="262"/>
                  <a:pt x="174" y="262"/>
                </a:cubicBezTo>
                <a:cubicBezTo>
                  <a:pt x="174" y="156"/>
                  <a:pt x="174" y="156"/>
                  <a:pt x="174" y="156"/>
                </a:cubicBezTo>
                <a:cubicBezTo>
                  <a:pt x="209" y="156"/>
                  <a:pt x="209" y="156"/>
                  <a:pt x="209" y="156"/>
                </a:cubicBezTo>
                <a:cubicBezTo>
                  <a:pt x="209" y="170"/>
                  <a:pt x="209" y="170"/>
                  <a:pt x="209" y="170"/>
                </a:cubicBezTo>
                <a:cubicBezTo>
                  <a:pt x="210" y="169"/>
                  <a:pt x="211" y="169"/>
                  <a:pt x="211" y="168"/>
                </a:cubicBezTo>
                <a:cubicBezTo>
                  <a:pt x="222" y="154"/>
                  <a:pt x="236" y="151"/>
                  <a:pt x="252" y="155"/>
                </a:cubicBezTo>
                <a:cubicBezTo>
                  <a:pt x="268" y="158"/>
                  <a:pt x="277" y="169"/>
                  <a:pt x="280" y="185"/>
                </a:cubicBezTo>
                <a:cubicBezTo>
                  <a:pt x="281" y="190"/>
                  <a:pt x="282" y="195"/>
                  <a:pt x="282" y="200"/>
                </a:cubicBezTo>
                <a:cubicBezTo>
                  <a:pt x="282" y="220"/>
                  <a:pt x="282" y="239"/>
                  <a:pt x="282" y="259"/>
                </a:cubicBezTo>
                <a:cubicBezTo>
                  <a:pt x="282" y="260"/>
                  <a:pt x="282" y="261"/>
                  <a:pt x="282" y="262"/>
                </a:cubicBezTo>
                <a:moveTo>
                  <a:pt x="137" y="141"/>
                </a:moveTo>
                <a:cubicBezTo>
                  <a:pt x="125" y="141"/>
                  <a:pt x="117" y="133"/>
                  <a:pt x="117" y="123"/>
                </a:cubicBezTo>
                <a:cubicBezTo>
                  <a:pt x="117" y="112"/>
                  <a:pt x="125" y="104"/>
                  <a:pt x="136" y="104"/>
                </a:cubicBezTo>
                <a:cubicBezTo>
                  <a:pt x="148" y="104"/>
                  <a:pt x="156" y="112"/>
                  <a:pt x="156" y="122"/>
                </a:cubicBezTo>
                <a:cubicBezTo>
                  <a:pt x="157" y="133"/>
                  <a:pt x="148" y="141"/>
                  <a:pt x="137" y="141"/>
                </a:cubicBezTo>
                <a:moveTo>
                  <a:pt x="154" y="262"/>
                </a:moveTo>
                <a:cubicBezTo>
                  <a:pt x="119" y="262"/>
                  <a:pt x="119" y="262"/>
                  <a:pt x="119" y="262"/>
                </a:cubicBezTo>
                <a:cubicBezTo>
                  <a:pt x="119" y="156"/>
                  <a:pt x="119" y="156"/>
                  <a:pt x="119" y="156"/>
                </a:cubicBezTo>
                <a:cubicBezTo>
                  <a:pt x="154" y="156"/>
                  <a:pt x="154" y="156"/>
                  <a:pt x="154" y="156"/>
                </a:cubicBezTo>
                <a:lnTo>
                  <a:pt x="154" y="262"/>
                </a:lnTo>
                <a:close/>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1" name="Instagram">
            <a:hlinkClick r:id="rId6"/>
            <a:extLst>
              <a:ext uri="{FF2B5EF4-FFF2-40B4-BE49-F238E27FC236}">
                <a16:creationId xmlns:a16="http://schemas.microsoft.com/office/drawing/2014/main" id="{1888B9BE-E992-4F3F-81C9-F346DFF27940}"/>
              </a:ext>
            </a:extLst>
          </p:cNvPr>
          <p:cNvSpPr>
            <a:spLocks noChangeAspect="1" noEditPoints="1"/>
          </p:cNvSpPr>
          <p:nvPr/>
        </p:nvSpPr>
        <p:spPr bwMode="black">
          <a:xfrm>
            <a:off x="875321" y="5679148"/>
            <a:ext cx="348902" cy="350397"/>
          </a:xfrm>
          <a:custGeom>
            <a:avLst/>
            <a:gdLst>
              <a:gd name="T0" fmla="*/ 191 w 385"/>
              <a:gd name="T1" fmla="*/ 164 h 385"/>
              <a:gd name="T2" fmla="*/ 221 w 385"/>
              <a:gd name="T3" fmla="*/ 194 h 385"/>
              <a:gd name="T4" fmla="*/ 191 w 385"/>
              <a:gd name="T5" fmla="*/ 225 h 385"/>
              <a:gd name="T6" fmla="*/ 161 w 385"/>
              <a:gd name="T7" fmla="*/ 194 h 385"/>
              <a:gd name="T8" fmla="*/ 191 w 385"/>
              <a:gd name="T9" fmla="*/ 164 h 385"/>
              <a:gd name="T10" fmla="*/ 240 w 385"/>
              <a:gd name="T11" fmla="*/ 156 h 385"/>
              <a:gd name="T12" fmla="*/ 251 w 385"/>
              <a:gd name="T13" fmla="*/ 145 h 385"/>
              <a:gd name="T14" fmla="*/ 240 w 385"/>
              <a:gd name="T15" fmla="*/ 134 h 385"/>
              <a:gd name="T16" fmla="*/ 229 w 385"/>
              <a:gd name="T17" fmla="*/ 145 h 385"/>
              <a:gd name="T18" fmla="*/ 240 w 385"/>
              <a:gd name="T19" fmla="*/ 156 h 385"/>
              <a:gd name="T20" fmla="*/ 191 w 385"/>
              <a:gd name="T21" fmla="*/ 241 h 385"/>
              <a:gd name="T22" fmla="*/ 238 w 385"/>
              <a:gd name="T23" fmla="*/ 194 h 385"/>
              <a:gd name="T24" fmla="*/ 191 w 385"/>
              <a:gd name="T25" fmla="*/ 147 h 385"/>
              <a:gd name="T26" fmla="*/ 144 w 385"/>
              <a:gd name="T27" fmla="*/ 194 h 385"/>
              <a:gd name="T28" fmla="*/ 191 w 385"/>
              <a:gd name="T29" fmla="*/ 241 h 385"/>
              <a:gd name="T30" fmla="*/ 229 w 385"/>
              <a:gd name="T31" fmla="*/ 120 h 385"/>
              <a:gd name="T32" fmla="*/ 256 w 385"/>
              <a:gd name="T33" fmla="*/ 130 h 385"/>
              <a:gd name="T34" fmla="*/ 266 w 385"/>
              <a:gd name="T35" fmla="*/ 157 h 385"/>
              <a:gd name="T36" fmla="*/ 266 w 385"/>
              <a:gd name="T37" fmla="*/ 233 h 385"/>
              <a:gd name="T38" fmla="*/ 256 w 385"/>
              <a:gd name="T39" fmla="*/ 260 h 385"/>
              <a:gd name="T40" fmla="*/ 229 w 385"/>
              <a:gd name="T41" fmla="*/ 269 h 385"/>
              <a:gd name="T42" fmla="*/ 154 w 385"/>
              <a:gd name="T43" fmla="*/ 269 h 385"/>
              <a:gd name="T44" fmla="*/ 127 w 385"/>
              <a:gd name="T45" fmla="*/ 260 h 385"/>
              <a:gd name="T46" fmla="*/ 116 w 385"/>
              <a:gd name="T47" fmla="*/ 232 h 385"/>
              <a:gd name="T48" fmla="*/ 116 w 385"/>
              <a:gd name="T49" fmla="*/ 156 h 385"/>
              <a:gd name="T50" fmla="*/ 126 w 385"/>
              <a:gd name="T51" fmla="*/ 129 h 385"/>
              <a:gd name="T52" fmla="*/ 153 w 385"/>
              <a:gd name="T53" fmla="*/ 120 h 385"/>
              <a:gd name="T54" fmla="*/ 229 w 385"/>
              <a:gd name="T55" fmla="*/ 120 h 385"/>
              <a:gd name="T56" fmla="*/ 295 w 385"/>
              <a:gd name="T57" fmla="*/ 152 h 385"/>
              <a:gd name="T58" fmla="*/ 278 w 385"/>
              <a:gd name="T59" fmla="*/ 108 h 385"/>
              <a:gd name="T60" fmla="*/ 235 w 385"/>
              <a:gd name="T61" fmla="*/ 91 h 385"/>
              <a:gd name="T62" fmla="*/ 149 w 385"/>
              <a:gd name="T63" fmla="*/ 91 h 385"/>
              <a:gd name="T64" fmla="*/ 88 w 385"/>
              <a:gd name="T65" fmla="*/ 152 h 385"/>
              <a:gd name="T66" fmla="*/ 88 w 385"/>
              <a:gd name="T67" fmla="*/ 238 h 385"/>
              <a:gd name="T68" fmla="*/ 105 w 385"/>
              <a:gd name="T69" fmla="*/ 283 h 385"/>
              <a:gd name="T70" fmla="*/ 149 w 385"/>
              <a:gd name="T71" fmla="*/ 299 h 385"/>
              <a:gd name="T72" fmla="*/ 234 w 385"/>
              <a:gd name="T73" fmla="*/ 299 h 385"/>
              <a:gd name="T74" fmla="*/ 278 w 385"/>
              <a:gd name="T75" fmla="*/ 283 h 385"/>
              <a:gd name="T76" fmla="*/ 295 w 385"/>
              <a:gd name="T77" fmla="*/ 238 h 385"/>
              <a:gd name="T78" fmla="*/ 295 w 385"/>
              <a:gd name="T79" fmla="*/ 152 h 385"/>
              <a:gd name="T80" fmla="*/ 192 w 385"/>
              <a:gd name="T81" fmla="*/ 0 h 385"/>
              <a:gd name="T82" fmla="*/ 385 w 385"/>
              <a:gd name="T83" fmla="*/ 193 h 385"/>
              <a:gd name="T84" fmla="*/ 192 w 385"/>
              <a:gd name="T85" fmla="*/ 385 h 385"/>
              <a:gd name="T86" fmla="*/ 0 w 385"/>
              <a:gd name="T87" fmla="*/ 193 h 385"/>
              <a:gd name="T88" fmla="*/ 192 w 385"/>
              <a:gd name="T89"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5" h="385">
                <a:moveTo>
                  <a:pt x="191" y="164"/>
                </a:moveTo>
                <a:cubicBezTo>
                  <a:pt x="208" y="164"/>
                  <a:pt x="221" y="178"/>
                  <a:pt x="221" y="194"/>
                </a:cubicBezTo>
                <a:cubicBezTo>
                  <a:pt x="221" y="211"/>
                  <a:pt x="208" y="225"/>
                  <a:pt x="191" y="225"/>
                </a:cubicBezTo>
                <a:cubicBezTo>
                  <a:pt x="174" y="225"/>
                  <a:pt x="161" y="211"/>
                  <a:pt x="161" y="194"/>
                </a:cubicBezTo>
                <a:cubicBezTo>
                  <a:pt x="161" y="178"/>
                  <a:pt x="174" y="164"/>
                  <a:pt x="191" y="164"/>
                </a:cubicBezTo>
                <a:moveTo>
                  <a:pt x="240" y="156"/>
                </a:moveTo>
                <a:cubicBezTo>
                  <a:pt x="246" y="156"/>
                  <a:pt x="251" y="152"/>
                  <a:pt x="251" y="145"/>
                </a:cubicBezTo>
                <a:cubicBezTo>
                  <a:pt x="251" y="139"/>
                  <a:pt x="246" y="134"/>
                  <a:pt x="240" y="134"/>
                </a:cubicBezTo>
                <a:cubicBezTo>
                  <a:pt x="234" y="134"/>
                  <a:pt x="229" y="139"/>
                  <a:pt x="229" y="145"/>
                </a:cubicBezTo>
                <a:cubicBezTo>
                  <a:pt x="229" y="152"/>
                  <a:pt x="234" y="156"/>
                  <a:pt x="240" y="156"/>
                </a:cubicBezTo>
                <a:moveTo>
                  <a:pt x="191" y="241"/>
                </a:moveTo>
                <a:cubicBezTo>
                  <a:pt x="217" y="241"/>
                  <a:pt x="238" y="220"/>
                  <a:pt x="238" y="194"/>
                </a:cubicBezTo>
                <a:cubicBezTo>
                  <a:pt x="238" y="168"/>
                  <a:pt x="216" y="147"/>
                  <a:pt x="191" y="147"/>
                </a:cubicBezTo>
                <a:cubicBezTo>
                  <a:pt x="165" y="147"/>
                  <a:pt x="144" y="168"/>
                  <a:pt x="144" y="194"/>
                </a:cubicBezTo>
                <a:cubicBezTo>
                  <a:pt x="144" y="220"/>
                  <a:pt x="165" y="241"/>
                  <a:pt x="191" y="241"/>
                </a:cubicBezTo>
                <a:moveTo>
                  <a:pt x="229" y="120"/>
                </a:moveTo>
                <a:cubicBezTo>
                  <a:pt x="240" y="120"/>
                  <a:pt x="249" y="123"/>
                  <a:pt x="256" y="130"/>
                </a:cubicBezTo>
                <a:cubicBezTo>
                  <a:pt x="263" y="137"/>
                  <a:pt x="266" y="146"/>
                  <a:pt x="266" y="157"/>
                </a:cubicBezTo>
                <a:cubicBezTo>
                  <a:pt x="266" y="233"/>
                  <a:pt x="266" y="233"/>
                  <a:pt x="266" y="233"/>
                </a:cubicBezTo>
                <a:cubicBezTo>
                  <a:pt x="266" y="244"/>
                  <a:pt x="263" y="254"/>
                  <a:pt x="256" y="260"/>
                </a:cubicBezTo>
                <a:cubicBezTo>
                  <a:pt x="249" y="266"/>
                  <a:pt x="240" y="269"/>
                  <a:pt x="229" y="269"/>
                </a:cubicBezTo>
                <a:cubicBezTo>
                  <a:pt x="154" y="269"/>
                  <a:pt x="154" y="269"/>
                  <a:pt x="154" y="269"/>
                </a:cubicBezTo>
                <a:cubicBezTo>
                  <a:pt x="143" y="269"/>
                  <a:pt x="134" y="266"/>
                  <a:pt x="127" y="260"/>
                </a:cubicBezTo>
                <a:cubicBezTo>
                  <a:pt x="120" y="253"/>
                  <a:pt x="116" y="243"/>
                  <a:pt x="116" y="232"/>
                </a:cubicBezTo>
                <a:cubicBezTo>
                  <a:pt x="116" y="156"/>
                  <a:pt x="116" y="156"/>
                  <a:pt x="116" y="156"/>
                </a:cubicBezTo>
                <a:cubicBezTo>
                  <a:pt x="116" y="145"/>
                  <a:pt x="120" y="136"/>
                  <a:pt x="126" y="129"/>
                </a:cubicBezTo>
                <a:cubicBezTo>
                  <a:pt x="132" y="123"/>
                  <a:pt x="142" y="120"/>
                  <a:pt x="153" y="120"/>
                </a:cubicBezTo>
                <a:cubicBezTo>
                  <a:pt x="229" y="120"/>
                  <a:pt x="229" y="120"/>
                  <a:pt x="229" y="120"/>
                </a:cubicBezTo>
                <a:moveTo>
                  <a:pt x="295" y="152"/>
                </a:moveTo>
                <a:cubicBezTo>
                  <a:pt x="295" y="134"/>
                  <a:pt x="289" y="119"/>
                  <a:pt x="278" y="108"/>
                </a:cubicBezTo>
                <a:cubicBezTo>
                  <a:pt x="267" y="97"/>
                  <a:pt x="253" y="91"/>
                  <a:pt x="235" y="91"/>
                </a:cubicBezTo>
                <a:cubicBezTo>
                  <a:pt x="149" y="91"/>
                  <a:pt x="149" y="91"/>
                  <a:pt x="149" y="91"/>
                </a:cubicBezTo>
                <a:cubicBezTo>
                  <a:pt x="112" y="91"/>
                  <a:pt x="88" y="116"/>
                  <a:pt x="88" y="152"/>
                </a:cubicBezTo>
                <a:cubicBezTo>
                  <a:pt x="88" y="238"/>
                  <a:pt x="88" y="238"/>
                  <a:pt x="88" y="238"/>
                </a:cubicBezTo>
                <a:cubicBezTo>
                  <a:pt x="88" y="256"/>
                  <a:pt x="93" y="272"/>
                  <a:pt x="105" y="283"/>
                </a:cubicBezTo>
                <a:cubicBezTo>
                  <a:pt x="116" y="294"/>
                  <a:pt x="131" y="299"/>
                  <a:pt x="149" y="299"/>
                </a:cubicBezTo>
                <a:cubicBezTo>
                  <a:pt x="234" y="299"/>
                  <a:pt x="234" y="299"/>
                  <a:pt x="234" y="299"/>
                </a:cubicBezTo>
                <a:cubicBezTo>
                  <a:pt x="251" y="299"/>
                  <a:pt x="267" y="294"/>
                  <a:pt x="278" y="283"/>
                </a:cubicBezTo>
                <a:cubicBezTo>
                  <a:pt x="289" y="272"/>
                  <a:pt x="295" y="256"/>
                  <a:pt x="295" y="238"/>
                </a:cubicBezTo>
                <a:lnTo>
                  <a:pt x="295" y="152"/>
                </a:lnTo>
                <a:close/>
                <a:moveTo>
                  <a:pt x="192" y="0"/>
                </a:moveTo>
                <a:cubicBezTo>
                  <a:pt x="299" y="0"/>
                  <a:pt x="385" y="86"/>
                  <a:pt x="385" y="193"/>
                </a:cubicBezTo>
                <a:cubicBezTo>
                  <a:pt x="385" y="299"/>
                  <a:pt x="299" y="385"/>
                  <a:pt x="192" y="385"/>
                </a:cubicBezTo>
                <a:cubicBezTo>
                  <a:pt x="86" y="385"/>
                  <a:pt x="0" y="299"/>
                  <a:pt x="0" y="193"/>
                </a:cubicBezTo>
                <a:cubicBezTo>
                  <a:pt x="0" y="86"/>
                  <a:pt x="86"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pic>
        <p:nvPicPr>
          <p:cNvPr id="212" name="Youtube" descr="A close up of a logo&#10;&#10;Description automatically generated">
            <a:hlinkClick r:id="rId7"/>
            <a:extLst>
              <a:ext uri="{FF2B5EF4-FFF2-40B4-BE49-F238E27FC236}">
                <a16:creationId xmlns:a16="http://schemas.microsoft.com/office/drawing/2014/main" id="{C2C92E83-F5BA-4108-A8FB-1819AFA8F8F1}"/>
              </a:ext>
            </a:extLst>
          </p:cNvPr>
          <p:cNvPicPr>
            <a:picLocks noChangeAspect="1"/>
          </p:cNvPicPr>
          <p:nvPr/>
        </p:nvPicPr>
        <p:blipFill>
          <a:blip r:embed="rId8"/>
          <a:stretch>
            <a:fillRect/>
          </a:stretch>
        </p:blipFill>
        <p:spPr bwMode="black">
          <a:xfrm>
            <a:off x="2668732" y="5699369"/>
            <a:ext cx="455875" cy="309955"/>
          </a:xfrm>
          <a:prstGeom prst="rect">
            <a:avLst/>
          </a:prstGeom>
        </p:spPr>
      </p:pic>
      <p:sp>
        <p:nvSpPr>
          <p:cNvPr id="64" name="Picture">
            <a:extLst>
              <a:ext uri="{FF2B5EF4-FFF2-40B4-BE49-F238E27FC236}">
                <a16:creationId xmlns:a16="http://schemas.microsoft.com/office/drawing/2014/main" id="{86D091BE-D902-4D32-BCF5-A83556B0BA48}"/>
              </a:ext>
            </a:extLst>
          </p:cNvPr>
          <p:cNvSpPr>
            <a:spLocks noGrp="1" noChangeAspect="1"/>
          </p:cNvSpPr>
          <p:nvPr>
            <p:ph type="pic" sz="quarter" idx="14" hasCustomPrompt="1"/>
          </p:nvPr>
        </p:nvSpPr>
        <p:spPr bwMode="ltGray">
          <a:xfrm>
            <a:off x="6536135" y="1345305"/>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blipFill>
            <a:blip r:embed="rId9"/>
            <a:srcRect/>
            <a:stretch>
              <a:fillRect l="-1468" r="-1468"/>
            </a:stretch>
          </a:blipFill>
        </p:spPr>
        <p:txBody>
          <a:bodyPr wrap="square" lIns="144000" tIns="144000" rIns="144000" bIns="144000" anchor="ctr" anchorCtr="0">
            <a:noAutofit/>
          </a:bodyPr>
          <a:lstStyle>
            <a:lvl1pPr marL="0" indent="0" algn="ctr">
              <a:buNone/>
              <a:defRPr/>
            </a:lvl1pPr>
          </a:lstStyle>
          <a:p>
            <a:r>
              <a:rPr lang="en-US" dirty="0"/>
              <a:t>Picture</a:t>
            </a:r>
          </a:p>
        </p:txBody>
      </p:sp>
      <p:sp>
        <p:nvSpPr>
          <p:cNvPr id="51" name="Title">
            <a:extLst>
              <a:ext uri="{FF2B5EF4-FFF2-40B4-BE49-F238E27FC236}">
                <a16:creationId xmlns:a16="http://schemas.microsoft.com/office/drawing/2014/main" id="{4C3E4F7C-7205-4250-A395-FE84D9DBD4B5}"/>
              </a:ext>
            </a:extLst>
          </p:cNvPr>
          <p:cNvSpPr>
            <a:spLocks noGrp="1"/>
          </p:cNvSpPr>
          <p:nvPr>
            <p:ph type="title" hasCustomPrompt="1"/>
          </p:nvPr>
        </p:nvSpPr>
        <p:spPr bwMode="black">
          <a:xfrm>
            <a:off x="873124" y="4329000"/>
            <a:ext cx="5040000" cy="360000"/>
          </a:xfrm>
        </p:spPr>
        <p:txBody>
          <a:bodyPr vert="horz" lIns="0" tIns="0" rIns="0" bIns="0" rtlCol="0">
            <a:normAutofit/>
          </a:bodyPr>
          <a:lstStyle>
            <a:lvl1pPr>
              <a:defRPr lang="en-US" sz="2400" b="0" dirty="0">
                <a:solidFill>
                  <a:srgbClr val="FFFFFF"/>
                </a:solidFill>
                <a:latin typeface="+mn-lt"/>
                <a:ea typeface="+mn-ea"/>
                <a:cs typeface="+mn-cs"/>
              </a:defRPr>
            </a:lvl1pPr>
          </a:lstStyle>
          <a:p>
            <a:pPr marL="0" lvl="0" indent="0">
              <a:lnSpc>
                <a:spcPct val="110000"/>
              </a:lnSpc>
              <a:spcBef>
                <a:spcPts val="0"/>
              </a:spcBef>
              <a:spcAft>
                <a:spcPts val="0"/>
              </a:spcAft>
              <a:buClr>
                <a:schemeClr val="tx2"/>
              </a:buClr>
              <a:buSzPct val="90000"/>
              <a:buFont typeface="Arial" panose="020B0604020202020204" pitchFamily="34" charset="0"/>
            </a:pPr>
            <a:r>
              <a:rPr lang="en-US" dirty="0"/>
              <a:t>Click to add title</a:t>
            </a:r>
          </a:p>
        </p:txBody>
      </p:sp>
      <p:sp>
        <p:nvSpPr>
          <p:cNvPr id="47" name="Subtitle 2">
            <a:extLst>
              <a:ext uri="{FF2B5EF4-FFF2-40B4-BE49-F238E27FC236}">
                <a16:creationId xmlns:a16="http://schemas.microsoft.com/office/drawing/2014/main" id="{3999A18D-ACCF-4BB3-8DC7-8F24728BADF6}"/>
              </a:ext>
            </a:extLst>
          </p:cNvPr>
          <p:cNvSpPr>
            <a:spLocks noGrp="1"/>
          </p:cNvSpPr>
          <p:nvPr>
            <p:ph type="subTitle" idx="1"/>
          </p:nvPr>
        </p:nvSpPr>
        <p:spPr bwMode="black">
          <a:xfrm>
            <a:off x="874800" y="4716000"/>
            <a:ext cx="5040000" cy="720000"/>
          </a:xfrm>
        </p:spPr>
        <p:txBody>
          <a:bodyPr anchor="t"/>
          <a:lstStyle>
            <a:lvl1pPr marL="0" indent="0" algn="l">
              <a:spcBef>
                <a:spcPts val="0"/>
              </a:spcBef>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6" name="Footer Placeholder 5">
            <a:extLst>
              <a:ext uri="{FF2B5EF4-FFF2-40B4-BE49-F238E27FC236}">
                <a16:creationId xmlns:a16="http://schemas.microsoft.com/office/drawing/2014/main" id="{C42C93D4-5E5E-40BD-946E-DFA058A7892E}"/>
              </a:ext>
            </a:extLst>
          </p:cNvPr>
          <p:cNvSpPr>
            <a:spLocks noGrp="1"/>
          </p:cNvSpPr>
          <p:nvPr>
            <p:ph type="ftr" sz="quarter" idx="25"/>
          </p:nvPr>
        </p:nvSpPr>
        <p:spPr bwMode="black">
          <a:xfrm>
            <a:off x="874800" y="6354000"/>
            <a:ext cx="1567912" cy="252000"/>
          </a:xfrm>
        </p:spPr>
        <p:txBody>
          <a:bodyPr/>
          <a:lstStyle>
            <a:lvl1pPr>
              <a:defRPr sz="1000">
                <a:solidFill>
                  <a:srgbClr val="EB2814"/>
                </a:solidFill>
              </a:defRPr>
            </a:lvl1pPr>
          </a:lstStyle>
          <a:p>
            <a:r>
              <a:rPr lang="en-US"/>
              <a:t>RESTRICTED</a:t>
            </a:r>
          </a:p>
        </p:txBody>
      </p:sp>
    </p:spTree>
    <p:extLst>
      <p:ext uri="{BB962C8B-B14F-4D97-AF65-F5344CB8AC3E}">
        <p14:creationId xmlns:p14="http://schemas.microsoft.com/office/powerpoint/2010/main" val="632735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End Slide 2">
    <p:bg>
      <p:bgPr>
        <a:solidFill>
          <a:srgbClr val="EB281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421FF-04E7-4BED-B320-DA3920053564}"/>
              </a:ext>
            </a:extLst>
          </p:cNvPr>
          <p:cNvSpPr>
            <a:spLocks noGrp="1"/>
          </p:cNvSpPr>
          <p:nvPr>
            <p:ph type="dt" sz="half" idx="24"/>
          </p:nvPr>
        </p:nvSpPr>
        <p:spPr/>
        <p:txBody>
          <a:bodyPr/>
          <a:lstStyle>
            <a:lvl1pPr>
              <a:defRPr>
                <a:noFill/>
              </a:defRPr>
            </a:lvl1pPr>
          </a:lstStyle>
          <a:p>
            <a:fld id="{3B456D4C-EE97-401E-93AB-787E4949B5A4}" type="datetime4">
              <a:rPr lang="en-US" smtClean="0"/>
              <a:t>May 24, 2022</a:t>
            </a:fld>
            <a:endParaRPr lang="en-US"/>
          </a:p>
        </p:txBody>
      </p:sp>
      <p:sp>
        <p:nvSpPr>
          <p:cNvPr id="4" name="Slide Number Placeholder 3">
            <a:extLst>
              <a:ext uri="{FF2B5EF4-FFF2-40B4-BE49-F238E27FC236}">
                <a16:creationId xmlns:a16="http://schemas.microsoft.com/office/drawing/2014/main" id="{A407CCD7-CD35-403C-BCA3-E51058F08482}"/>
              </a:ext>
            </a:extLst>
          </p:cNvPr>
          <p:cNvSpPr>
            <a:spLocks noGrp="1"/>
          </p:cNvSpPr>
          <p:nvPr>
            <p:ph type="sldNum" sz="quarter" idx="26"/>
          </p:nvPr>
        </p:nvSpPr>
        <p:spPr/>
        <p:txBody>
          <a:bodyPr/>
          <a:lstStyle>
            <a:lvl1pPr>
              <a:defRPr>
                <a:noFill/>
              </a:defRPr>
            </a:lvl1pPr>
          </a:lstStyle>
          <a:p>
            <a:fld id="{9BA64535-EB95-46A3-946F-02B63C705F51}" type="slidenum">
              <a:rPr lang="en-US" smtClean="0"/>
              <a:t>‹#›</a:t>
            </a:fld>
            <a:endParaRPr lang="en-US"/>
          </a:p>
        </p:txBody>
      </p:sp>
      <p:grpSp>
        <p:nvGrpSpPr>
          <p:cNvPr id="169" name="Logo">
            <a:extLst>
              <a:ext uri="{FF2B5EF4-FFF2-40B4-BE49-F238E27FC236}">
                <a16:creationId xmlns:a16="http://schemas.microsoft.com/office/drawing/2014/main" id="{26F13306-A6C7-490A-AB55-61BC2E060F4E}"/>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70" name="Freihandform: Form 169">
              <a:extLst>
                <a:ext uri="{FF2B5EF4-FFF2-40B4-BE49-F238E27FC236}">
                  <a16:creationId xmlns:a16="http://schemas.microsoft.com/office/drawing/2014/main" id="{B8838718-AC47-424E-86DF-20FFC4E48CD6}"/>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1" name="Freihandform: Form 170">
              <a:extLst>
                <a:ext uri="{FF2B5EF4-FFF2-40B4-BE49-F238E27FC236}">
                  <a16:creationId xmlns:a16="http://schemas.microsoft.com/office/drawing/2014/main" id="{CECE7805-DEF4-4951-9EF7-A5399FD2AEC7}"/>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2" name="Freihandform: Form 171">
              <a:extLst>
                <a:ext uri="{FF2B5EF4-FFF2-40B4-BE49-F238E27FC236}">
                  <a16:creationId xmlns:a16="http://schemas.microsoft.com/office/drawing/2014/main" id="{D88396CD-FEB4-48A5-A458-39EE9B5DD374}"/>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3" name="Freihandform: Form 172">
              <a:extLst>
                <a:ext uri="{FF2B5EF4-FFF2-40B4-BE49-F238E27FC236}">
                  <a16:creationId xmlns:a16="http://schemas.microsoft.com/office/drawing/2014/main" id="{F357D90D-5A84-45CE-95BC-E8B75D6E26C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4" name="Freihandform: Form 173">
              <a:extLst>
                <a:ext uri="{FF2B5EF4-FFF2-40B4-BE49-F238E27FC236}">
                  <a16:creationId xmlns:a16="http://schemas.microsoft.com/office/drawing/2014/main" id="{9FAA3488-6FA3-44E6-B6B4-728B3B95043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5" name="Freihandform: Form 174">
              <a:extLst>
                <a:ext uri="{FF2B5EF4-FFF2-40B4-BE49-F238E27FC236}">
                  <a16:creationId xmlns:a16="http://schemas.microsoft.com/office/drawing/2014/main" id="{F6B2A996-2594-4EAC-89C0-73C3B77ED94A}"/>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76" name="Freihandform: Form 175">
              <a:extLst>
                <a:ext uri="{FF2B5EF4-FFF2-40B4-BE49-F238E27FC236}">
                  <a16:creationId xmlns:a16="http://schemas.microsoft.com/office/drawing/2014/main" id="{F9606C85-2283-4B18-A6AB-29E51523EB9E}"/>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77" name="Freihandform: Form 176">
              <a:extLst>
                <a:ext uri="{FF2B5EF4-FFF2-40B4-BE49-F238E27FC236}">
                  <a16:creationId xmlns:a16="http://schemas.microsoft.com/office/drawing/2014/main" id="{611F012B-8241-4B02-A45C-75FA89629730}"/>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78" name="Freihandform: Form 177">
              <a:extLst>
                <a:ext uri="{FF2B5EF4-FFF2-40B4-BE49-F238E27FC236}">
                  <a16:creationId xmlns:a16="http://schemas.microsoft.com/office/drawing/2014/main" id="{69113AB1-E08E-4BFC-9E43-9240614D2EA8}"/>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79" name="Freihandform: Form 178">
              <a:extLst>
                <a:ext uri="{FF2B5EF4-FFF2-40B4-BE49-F238E27FC236}">
                  <a16:creationId xmlns:a16="http://schemas.microsoft.com/office/drawing/2014/main" id="{E9FD3D4F-AD28-417A-8EBD-E7B4594E3E57}"/>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80" name="Freihandform: Form 179">
              <a:extLst>
                <a:ext uri="{FF2B5EF4-FFF2-40B4-BE49-F238E27FC236}">
                  <a16:creationId xmlns:a16="http://schemas.microsoft.com/office/drawing/2014/main" id="{05E38BAA-7E7D-4AA5-A44E-1A0F4F474CB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81" name="Freihandform: Form 180">
              <a:extLst>
                <a:ext uri="{FF2B5EF4-FFF2-40B4-BE49-F238E27FC236}">
                  <a16:creationId xmlns:a16="http://schemas.microsoft.com/office/drawing/2014/main" id="{38EC7386-BEA9-4139-8957-E05315E1AB8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82" name="Freihandform: Form 181">
              <a:extLst>
                <a:ext uri="{FF2B5EF4-FFF2-40B4-BE49-F238E27FC236}">
                  <a16:creationId xmlns:a16="http://schemas.microsoft.com/office/drawing/2014/main" id="{22FC88F0-A766-4C63-87CE-74E6206E2D39}"/>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83" name="Freihandform: Form 182">
              <a:extLst>
                <a:ext uri="{FF2B5EF4-FFF2-40B4-BE49-F238E27FC236}">
                  <a16:creationId xmlns:a16="http://schemas.microsoft.com/office/drawing/2014/main" id="{80603BDD-7350-40BA-9D8B-E1C6C535858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185" name="Headline">
            <a:extLst>
              <a:ext uri="{FF2B5EF4-FFF2-40B4-BE49-F238E27FC236}">
                <a16:creationId xmlns:a16="http://schemas.microsoft.com/office/drawing/2014/main" id="{F3051678-64D9-49CB-81F9-FC57EBA78F4A}"/>
              </a:ext>
            </a:extLst>
          </p:cNvPr>
          <p:cNvSpPr txBox="1">
            <a:spLocks/>
          </p:cNvSpPr>
          <p:nvPr/>
        </p:nvSpPr>
        <p:spPr bwMode="black">
          <a:xfrm>
            <a:off x="875320" y="1727201"/>
            <a:ext cx="4932511" cy="1524687"/>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sz="4800" dirty="0"/>
              <a:t>Partner for positive change</a:t>
            </a:r>
          </a:p>
        </p:txBody>
      </p:sp>
      <p:grpSp>
        <p:nvGrpSpPr>
          <p:cNvPr id="186" name="Points">
            <a:extLst>
              <a:ext uri="{FF2B5EF4-FFF2-40B4-BE49-F238E27FC236}">
                <a16:creationId xmlns:a16="http://schemas.microsoft.com/office/drawing/2014/main" id="{AE759637-1F41-416B-81C2-126E194398B1}"/>
              </a:ext>
            </a:extLst>
          </p:cNvPr>
          <p:cNvGrpSpPr>
            <a:grpSpLocks noChangeAspect="1"/>
          </p:cNvGrpSpPr>
          <p:nvPr/>
        </p:nvGrpSpPr>
        <p:grpSpPr bwMode="black">
          <a:xfrm>
            <a:off x="2804984" y="6463375"/>
            <a:ext cx="8960408" cy="47627"/>
            <a:chOff x="2804619" y="6418386"/>
            <a:chExt cx="8959242" cy="47627"/>
          </a:xfrm>
          <a:solidFill>
            <a:schemeClr val="bg1"/>
          </a:solidFill>
        </p:grpSpPr>
        <p:sp>
          <p:nvSpPr>
            <p:cNvPr id="187" name="Freihandform: Form 186">
              <a:extLst>
                <a:ext uri="{FF2B5EF4-FFF2-40B4-BE49-F238E27FC236}">
                  <a16:creationId xmlns:a16="http://schemas.microsoft.com/office/drawing/2014/main" id="{4BC415F2-DAD7-4776-BB8F-906938AAA63F}"/>
                </a:ext>
              </a:extLst>
            </p:cNvPr>
            <p:cNvSpPr/>
            <p:nvPr/>
          </p:nvSpPr>
          <p:spPr bwMode="black">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88" name="Freihandform: Form 187">
              <a:extLst>
                <a:ext uri="{FF2B5EF4-FFF2-40B4-BE49-F238E27FC236}">
                  <a16:creationId xmlns:a16="http://schemas.microsoft.com/office/drawing/2014/main" id="{1355CDFD-33C4-45AF-BB8E-CE09F295A874}"/>
                </a:ext>
              </a:extLst>
            </p:cNvPr>
            <p:cNvSpPr/>
            <p:nvPr/>
          </p:nvSpPr>
          <p:spPr bwMode="black">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89" name="Freihandform: Form 188">
              <a:extLst>
                <a:ext uri="{FF2B5EF4-FFF2-40B4-BE49-F238E27FC236}">
                  <a16:creationId xmlns:a16="http://schemas.microsoft.com/office/drawing/2014/main" id="{DCFCF53C-39DE-4E9B-85DA-722B08E62DFF}"/>
                </a:ext>
              </a:extLst>
            </p:cNvPr>
            <p:cNvSpPr/>
            <p:nvPr/>
          </p:nvSpPr>
          <p:spPr bwMode="black">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0" name="Freihandform: Form 189">
              <a:extLst>
                <a:ext uri="{FF2B5EF4-FFF2-40B4-BE49-F238E27FC236}">
                  <a16:creationId xmlns:a16="http://schemas.microsoft.com/office/drawing/2014/main" id="{F0ED7444-3BB5-42C6-A476-409ED3B14DB7}"/>
                </a:ext>
              </a:extLst>
            </p:cNvPr>
            <p:cNvSpPr/>
            <p:nvPr/>
          </p:nvSpPr>
          <p:spPr bwMode="black">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1" name="Freihandform: Form 190">
              <a:extLst>
                <a:ext uri="{FF2B5EF4-FFF2-40B4-BE49-F238E27FC236}">
                  <a16:creationId xmlns:a16="http://schemas.microsoft.com/office/drawing/2014/main" id="{67DC6E8F-1700-4876-9968-9C2784707308}"/>
                </a:ext>
              </a:extLst>
            </p:cNvPr>
            <p:cNvSpPr/>
            <p:nvPr/>
          </p:nvSpPr>
          <p:spPr bwMode="black">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2" name="Freihandform: Form 191">
              <a:extLst>
                <a:ext uri="{FF2B5EF4-FFF2-40B4-BE49-F238E27FC236}">
                  <a16:creationId xmlns:a16="http://schemas.microsoft.com/office/drawing/2014/main" id="{7A754631-584C-4DB6-9671-152629DCB134}"/>
                </a:ext>
              </a:extLst>
            </p:cNvPr>
            <p:cNvSpPr/>
            <p:nvPr/>
          </p:nvSpPr>
          <p:spPr bwMode="black">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3" name="Freihandform: Form 192">
              <a:extLst>
                <a:ext uri="{FF2B5EF4-FFF2-40B4-BE49-F238E27FC236}">
                  <a16:creationId xmlns:a16="http://schemas.microsoft.com/office/drawing/2014/main" id="{FBFA571A-65F1-4A57-9559-6F7961AEF43F}"/>
                </a:ext>
              </a:extLst>
            </p:cNvPr>
            <p:cNvSpPr/>
            <p:nvPr/>
          </p:nvSpPr>
          <p:spPr bwMode="black">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51E961FB-A40B-4FD1-88A8-435CEEBF0F6D}"/>
                </a:ext>
              </a:extLst>
            </p:cNvPr>
            <p:cNvSpPr/>
            <p:nvPr/>
          </p:nvSpPr>
          <p:spPr bwMode="black">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E53A273-0C52-487C-8464-E3552051C6BE}"/>
                </a:ext>
              </a:extLst>
            </p:cNvPr>
            <p:cNvSpPr/>
            <p:nvPr/>
          </p:nvSpPr>
          <p:spPr bwMode="black">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7812B33C-E218-424C-B28F-0B429D9ACBF3}"/>
                </a:ext>
              </a:extLst>
            </p:cNvPr>
            <p:cNvSpPr/>
            <p:nvPr/>
          </p:nvSpPr>
          <p:spPr bwMode="black">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6680BB7B-668F-4921-A47D-2B22176CFAC2}"/>
                </a:ext>
              </a:extLst>
            </p:cNvPr>
            <p:cNvSpPr/>
            <p:nvPr/>
          </p:nvSpPr>
          <p:spPr bwMode="black">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08F045BE-C43D-4C6B-86D6-455FF42B3A4E}"/>
                </a:ext>
              </a:extLst>
            </p:cNvPr>
            <p:cNvSpPr/>
            <p:nvPr/>
          </p:nvSpPr>
          <p:spPr bwMode="black">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B4AA09A3-B37A-487F-BC5F-F2F5E11039EC}"/>
                </a:ext>
              </a:extLst>
            </p:cNvPr>
            <p:cNvSpPr/>
            <p:nvPr/>
          </p:nvSpPr>
          <p:spPr bwMode="black">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A18E41DE-1FD7-4666-9CFB-6A9655CAB2DA}"/>
                </a:ext>
              </a:extLst>
            </p:cNvPr>
            <p:cNvSpPr/>
            <p:nvPr/>
          </p:nvSpPr>
          <p:spPr bwMode="black">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242A5766-7A11-4818-BC6F-DA7C14554AF7}"/>
                </a:ext>
              </a:extLst>
            </p:cNvPr>
            <p:cNvSpPr/>
            <p:nvPr/>
          </p:nvSpPr>
          <p:spPr bwMode="black">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B168CEB5-0786-48F0-8FB2-1491C3A5E18F}"/>
                </a:ext>
              </a:extLst>
            </p:cNvPr>
            <p:cNvSpPr/>
            <p:nvPr/>
          </p:nvSpPr>
          <p:spPr bwMode="black">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817329A3-C3B4-4FD3-B70A-7F7FD32D6519}"/>
                </a:ext>
              </a:extLst>
            </p:cNvPr>
            <p:cNvSpPr/>
            <p:nvPr/>
          </p:nvSpPr>
          <p:spPr bwMode="black">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DECF67E3-4ED0-4B01-8182-8B7280CCD765}"/>
                </a:ext>
              </a:extLst>
            </p:cNvPr>
            <p:cNvSpPr/>
            <p:nvPr/>
          </p:nvSpPr>
          <p:spPr bwMode="black">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EB75A6BF-64F7-4BA9-91B4-BCA5393F62B6}"/>
                </a:ext>
              </a:extLst>
            </p:cNvPr>
            <p:cNvSpPr/>
            <p:nvPr/>
          </p:nvSpPr>
          <p:spPr bwMode="black">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sp>
        <p:nvSpPr>
          <p:cNvPr id="207" name="Website">
            <a:hlinkClick r:id="rId2"/>
            <a:extLst>
              <a:ext uri="{FF2B5EF4-FFF2-40B4-BE49-F238E27FC236}">
                <a16:creationId xmlns:a16="http://schemas.microsoft.com/office/drawing/2014/main" id="{7093B60A-36BA-4482-B494-314945DE8D4D}"/>
              </a:ext>
            </a:extLst>
          </p:cNvPr>
          <p:cNvSpPr txBox="1">
            <a:spLocks noChangeAspect="1"/>
          </p:cNvSpPr>
          <p:nvPr/>
        </p:nvSpPr>
        <p:spPr bwMode="black">
          <a:xfrm>
            <a:off x="3620388" y="5700458"/>
            <a:ext cx="2022896" cy="307777"/>
          </a:xfrm>
          <a:prstGeom prst="rect">
            <a:avLst/>
          </a:prstGeom>
          <a:noFill/>
        </p:spPr>
        <p:txBody>
          <a:bodyPr wrap="square" lIns="0" tIns="0" rIns="0" bIns="0" rtlCol="0" anchor="ctr" anchorCtr="0">
            <a:spAutoFit/>
          </a:bodyPr>
          <a:lstStyle/>
          <a:p>
            <a:r>
              <a:rPr lang="en-GB" sz="2000" b="1" dirty="0">
                <a:solidFill>
                  <a:schemeClr val="bg1"/>
                </a:solidFill>
              </a:rPr>
              <a:t>mogroup.com</a:t>
            </a:r>
          </a:p>
        </p:txBody>
      </p:sp>
      <p:sp>
        <p:nvSpPr>
          <p:cNvPr id="208" name="Facebook">
            <a:hlinkClick r:id="rId3"/>
            <a:extLst>
              <a:ext uri="{FF2B5EF4-FFF2-40B4-BE49-F238E27FC236}">
                <a16:creationId xmlns:a16="http://schemas.microsoft.com/office/drawing/2014/main" id="{A265619C-71D0-4B32-AEDA-E1A29B14421D}"/>
              </a:ext>
            </a:extLst>
          </p:cNvPr>
          <p:cNvSpPr>
            <a:spLocks noChangeAspect="1" noEditPoints="1"/>
          </p:cNvSpPr>
          <p:nvPr/>
        </p:nvSpPr>
        <p:spPr bwMode="black">
          <a:xfrm>
            <a:off x="1324157" y="5679148"/>
            <a:ext cx="348902" cy="350397"/>
          </a:xfrm>
          <a:custGeom>
            <a:avLst/>
            <a:gdLst>
              <a:gd name="T0" fmla="*/ 231 w 385"/>
              <a:gd name="T1" fmla="*/ 160 h 385"/>
              <a:gd name="T2" fmla="*/ 227 w 385"/>
              <a:gd name="T3" fmla="*/ 193 h 385"/>
              <a:gd name="T4" fmla="*/ 201 w 385"/>
              <a:gd name="T5" fmla="*/ 193 h 385"/>
              <a:gd name="T6" fmla="*/ 201 w 385"/>
              <a:gd name="T7" fmla="*/ 195 h 385"/>
              <a:gd name="T8" fmla="*/ 201 w 385"/>
              <a:gd name="T9" fmla="*/ 286 h 385"/>
              <a:gd name="T10" fmla="*/ 201 w 385"/>
              <a:gd name="T11" fmla="*/ 289 h 385"/>
              <a:gd name="T12" fmla="*/ 164 w 385"/>
              <a:gd name="T13" fmla="*/ 289 h 385"/>
              <a:gd name="T14" fmla="*/ 165 w 385"/>
              <a:gd name="T15" fmla="*/ 287 h 385"/>
              <a:gd name="T16" fmla="*/ 165 w 385"/>
              <a:gd name="T17" fmla="*/ 195 h 385"/>
              <a:gd name="T18" fmla="*/ 165 w 385"/>
              <a:gd name="T19" fmla="*/ 193 h 385"/>
              <a:gd name="T20" fmla="*/ 141 w 385"/>
              <a:gd name="T21" fmla="*/ 193 h 385"/>
              <a:gd name="T22" fmla="*/ 141 w 385"/>
              <a:gd name="T23" fmla="*/ 160 h 385"/>
              <a:gd name="T24" fmla="*/ 165 w 385"/>
              <a:gd name="T25" fmla="*/ 160 h 385"/>
              <a:gd name="T26" fmla="*/ 165 w 385"/>
              <a:gd name="T27" fmla="*/ 156 h 385"/>
              <a:gd name="T28" fmla="*/ 165 w 385"/>
              <a:gd name="T29" fmla="*/ 130 h 385"/>
              <a:gd name="T30" fmla="*/ 171 w 385"/>
              <a:gd name="T31" fmla="*/ 110 h 385"/>
              <a:gd name="T32" fmla="*/ 194 w 385"/>
              <a:gd name="T33" fmla="*/ 97 h 385"/>
              <a:gd name="T34" fmla="*/ 197 w 385"/>
              <a:gd name="T35" fmla="*/ 96 h 385"/>
              <a:gd name="T36" fmla="*/ 231 w 385"/>
              <a:gd name="T37" fmla="*/ 96 h 385"/>
              <a:gd name="T38" fmla="*/ 230 w 385"/>
              <a:gd name="T39" fmla="*/ 125 h 385"/>
              <a:gd name="T40" fmla="*/ 230 w 385"/>
              <a:gd name="T41" fmla="*/ 129 h 385"/>
              <a:gd name="T42" fmla="*/ 227 w 385"/>
              <a:gd name="T43" fmla="*/ 130 h 385"/>
              <a:gd name="T44" fmla="*/ 211 w 385"/>
              <a:gd name="T45" fmla="*/ 130 h 385"/>
              <a:gd name="T46" fmla="*/ 201 w 385"/>
              <a:gd name="T47" fmla="*/ 140 h 385"/>
              <a:gd name="T48" fmla="*/ 201 w 385"/>
              <a:gd name="T49" fmla="*/ 160 h 385"/>
              <a:gd name="T50" fmla="*/ 231 w 385"/>
              <a:gd name="T51" fmla="*/ 160 h 385"/>
              <a:gd name="T52" fmla="*/ 192 w 385"/>
              <a:gd name="T53" fmla="*/ 0 h 385"/>
              <a:gd name="T54" fmla="*/ 0 w 385"/>
              <a:gd name="T55" fmla="*/ 193 h 385"/>
              <a:gd name="T56" fmla="*/ 192 w 385"/>
              <a:gd name="T57" fmla="*/ 385 h 385"/>
              <a:gd name="T58" fmla="*/ 385 w 385"/>
              <a:gd name="T59" fmla="*/ 193 h 385"/>
              <a:gd name="T60" fmla="*/ 192 w 385"/>
              <a:gd name="T6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5" h="385">
                <a:moveTo>
                  <a:pt x="231" y="160"/>
                </a:moveTo>
                <a:cubicBezTo>
                  <a:pt x="229" y="171"/>
                  <a:pt x="228" y="181"/>
                  <a:pt x="227" y="193"/>
                </a:cubicBezTo>
                <a:cubicBezTo>
                  <a:pt x="201" y="193"/>
                  <a:pt x="201" y="193"/>
                  <a:pt x="201" y="193"/>
                </a:cubicBezTo>
                <a:cubicBezTo>
                  <a:pt x="201" y="194"/>
                  <a:pt x="201" y="195"/>
                  <a:pt x="201" y="195"/>
                </a:cubicBezTo>
                <a:cubicBezTo>
                  <a:pt x="201" y="226"/>
                  <a:pt x="201" y="256"/>
                  <a:pt x="201" y="286"/>
                </a:cubicBezTo>
                <a:cubicBezTo>
                  <a:pt x="201" y="287"/>
                  <a:pt x="201" y="288"/>
                  <a:pt x="201" y="289"/>
                </a:cubicBezTo>
                <a:cubicBezTo>
                  <a:pt x="164" y="289"/>
                  <a:pt x="164" y="289"/>
                  <a:pt x="164" y="289"/>
                </a:cubicBezTo>
                <a:cubicBezTo>
                  <a:pt x="165" y="288"/>
                  <a:pt x="165" y="287"/>
                  <a:pt x="165" y="287"/>
                </a:cubicBezTo>
                <a:cubicBezTo>
                  <a:pt x="165" y="256"/>
                  <a:pt x="165" y="226"/>
                  <a:pt x="165" y="195"/>
                </a:cubicBezTo>
                <a:cubicBezTo>
                  <a:pt x="165" y="195"/>
                  <a:pt x="165" y="194"/>
                  <a:pt x="165" y="193"/>
                </a:cubicBezTo>
                <a:cubicBezTo>
                  <a:pt x="141" y="193"/>
                  <a:pt x="141" y="193"/>
                  <a:pt x="141" y="193"/>
                </a:cubicBezTo>
                <a:cubicBezTo>
                  <a:pt x="141" y="160"/>
                  <a:pt x="141" y="160"/>
                  <a:pt x="141" y="160"/>
                </a:cubicBezTo>
                <a:cubicBezTo>
                  <a:pt x="165" y="160"/>
                  <a:pt x="165" y="160"/>
                  <a:pt x="165" y="160"/>
                </a:cubicBezTo>
                <a:cubicBezTo>
                  <a:pt x="165" y="158"/>
                  <a:pt x="165" y="157"/>
                  <a:pt x="165" y="156"/>
                </a:cubicBezTo>
                <a:cubicBezTo>
                  <a:pt x="165" y="147"/>
                  <a:pt x="165" y="139"/>
                  <a:pt x="165" y="130"/>
                </a:cubicBezTo>
                <a:cubicBezTo>
                  <a:pt x="165" y="123"/>
                  <a:pt x="167" y="116"/>
                  <a:pt x="171" y="110"/>
                </a:cubicBezTo>
                <a:cubicBezTo>
                  <a:pt x="176" y="102"/>
                  <a:pt x="185" y="98"/>
                  <a:pt x="194" y="97"/>
                </a:cubicBezTo>
                <a:cubicBezTo>
                  <a:pt x="195" y="97"/>
                  <a:pt x="196" y="97"/>
                  <a:pt x="197" y="96"/>
                </a:cubicBezTo>
                <a:cubicBezTo>
                  <a:pt x="231" y="96"/>
                  <a:pt x="231" y="96"/>
                  <a:pt x="231" y="96"/>
                </a:cubicBezTo>
                <a:cubicBezTo>
                  <a:pt x="231" y="106"/>
                  <a:pt x="230" y="115"/>
                  <a:pt x="230" y="125"/>
                </a:cubicBezTo>
                <a:cubicBezTo>
                  <a:pt x="230" y="126"/>
                  <a:pt x="230" y="128"/>
                  <a:pt x="230" y="129"/>
                </a:cubicBezTo>
                <a:cubicBezTo>
                  <a:pt x="229" y="129"/>
                  <a:pt x="228" y="130"/>
                  <a:pt x="227" y="130"/>
                </a:cubicBezTo>
                <a:cubicBezTo>
                  <a:pt x="222" y="130"/>
                  <a:pt x="216" y="129"/>
                  <a:pt x="211" y="130"/>
                </a:cubicBezTo>
                <a:cubicBezTo>
                  <a:pt x="203" y="130"/>
                  <a:pt x="201" y="133"/>
                  <a:pt x="201" y="140"/>
                </a:cubicBezTo>
                <a:cubicBezTo>
                  <a:pt x="201" y="146"/>
                  <a:pt x="201" y="153"/>
                  <a:pt x="201" y="160"/>
                </a:cubicBezTo>
                <a:lnTo>
                  <a:pt x="231" y="160"/>
                </a:lnTo>
                <a:close/>
                <a:moveTo>
                  <a:pt x="192" y="0"/>
                </a:moveTo>
                <a:cubicBezTo>
                  <a:pt x="86" y="0"/>
                  <a:pt x="0" y="86"/>
                  <a:pt x="0" y="193"/>
                </a:cubicBezTo>
                <a:cubicBezTo>
                  <a:pt x="0" y="299"/>
                  <a:pt x="86" y="385"/>
                  <a:pt x="192" y="385"/>
                </a:cubicBezTo>
                <a:cubicBezTo>
                  <a:pt x="298" y="385"/>
                  <a:pt x="385" y="299"/>
                  <a:pt x="385" y="193"/>
                </a:cubicBezTo>
                <a:cubicBezTo>
                  <a:pt x="385"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sp>
        <p:nvSpPr>
          <p:cNvPr id="209" name="Twitter">
            <a:hlinkClick r:id="rId4"/>
            <a:extLst>
              <a:ext uri="{FF2B5EF4-FFF2-40B4-BE49-F238E27FC236}">
                <a16:creationId xmlns:a16="http://schemas.microsoft.com/office/drawing/2014/main" id="{C1D530BE-BED6-4A9E-8ECD-879ACA2131A3}"/>
              </a:ext>
            </a:extLst>
          </p:cNvPr>
          <p:cNvSpPr>
            <a:spLocks noChangeAspect="1" noEditPoints="1"/>
          </p:cNvSpPr>
          <p:nvPr/>
        </p:nvSpPr>
        <p:spPr bwMode="black">
          <a:xfrm>
            <a:off x="1772993" y="5679148"/>
            <a:ext cx="348043" cy="350397"/>
          </a:xfrm>
          <a:custGeom>
            <a:avLst/>
            <a:gdLst>
              <a:gd name="T0" fmla="*/ 274 w 384"/>
              <a:gd name="T1" fmla="*/ 158 h 385"/>
              <a:gd name="T2" fmla="*/ 270 w 384"/>
              <a:gd name="T3" fmla="*/ 166 h 385"/>
              <a:gd name="T4" fmla="*/ 201 w 384"/>
              <a:gd name="T5" fmla="*/ 265 h 385"/>
              <a:gd name="T6" fmla="*/ 110 w 384"/>
              <a:gd name="T7" fmla="*/ 255 h 385"/>
              <a:gd name="T8" fmla="*/ 162 w 384"/>
              <a:gd name="T9" fmla="*/ 239 h 385"/>
              <a:gd name="T10" fmla="*/ 128 w 384"/>
              <a:gd name="T11" fmla="*/ 214 h 385"/>
              <a:gd name="T12" fmla="*/ 143 w 384"/>
              <a:gd name="T13" fmla="*/ 214 h 385"/>
              <a:gd name="T14" fmla="*/ 115 w 384"/>
              <a:gd name="T15" fmla="*/ 177 h 385"/>
              <a:gd name="T16" fmla="*/ 130 w 384"/>
              <a:gd name="T17" fmla="*/ 181 h 385"/>
              <a:gd name="T18" fmla="*/ 131 w 384"/>
              <a:gd name="T19" fmla="*/ 180 h 385"/>
              <a:gd name="T20" fmla="*/ 120 w 384"/>
              <a:gd name="T21" fmla="*/ 131 h 385"/>
              <a:gd name="T22" fmla="*/ 196 w 384"/>
              <a:gd name="T23" fmla="*/ 170 h 385"/>
              <a:gd name="T24" fmla="*/ 198 w 384"/>
              <a:gd name="T25" fmla="*/ 150 h 385"/>
              <a:gd name="T26" fmla="*/ 258 w 384"/>
              <a:gd name="T27" fmla="*/ 134 h 385"/>
              <a:gd name="T28" fmla="*/ 263 w 384"/>
              <a:gd name="T29" fmla="*/ 135 h 385"/>
              <a:gd name="T30" fmla="*/ 283 w 384"/>
              <a:gd name="T31" fmla="*/ 128 h 385"/>
              <a:gd name="T32" fmla="*/ 269 w 384"/>
              <a:gd name="T33" fmla="*/ 148 h 385"/>
              <a:gd name="T34" fmla="*/ 287 w 384"/>
              <a:gd name="T35" fmla="*/ 143 h 385"/>
              <a:gd name="T36" fmla="*/ 274 w 384"/>
              <a:gd name="T37" fmla="*/ 158 h 385"/>
              <a:gd name="T38" fmla="*/ 192 w 384"/>
              <a:gd name="T39" fmla="*/ 0 h 385"/>
              <a:gd name="T40" fmla="*/ 0 w 384"/>
              <a:gd name="T41" fmla="*/ 193 h 385"/>
              <a:gd name="T42" fmla="*/ 192 w 384"/>
              <a:gd name="T43" fmla="*/ 385 h 385"/>
              <a:gd name="T44" fmla="*/ 384 w 384"/>
              <a:gd name="T45" fmla="*/ 193 h 385"/>
              <a:gd name="T46" fmla="*/ 192 w 384"/>
              <a:gd name="T4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4" h="385">
                <a:moveTo>
                  <a:pt x="274" y="158"/>
                </a:moveTo>
                <a:cubicBezTo>
                  <a:pt x="271" y="160"/>
                  <a:pt x="270" y="163"/>
                  <a:pt x="270" y="166"/>
                </a:cubicBezTo>
                <a:cubicBezTo>
                  <a:pt x="270" y="210"/>
                  <a:pt x="242" y="251"/>
                  <a:pt x="201" y="265"/>
                </a:cubicBezTo>
                <a:cubicBezTo>
                  <a:pt x="169" y="276"/>
                  <a:pt x="139" y="273"/>
                  <a:pt x="110" y="255"/>
                </a:cubicBezTo>
                <a:cubicBezTo>
                  <a:pt x="129" y="256"/>
                  <a:pt x="146" y="252"/>
                  <a:pt x="162" y="239"/>
                </a:cubicBezTo>
                <a:cubicBezTo>
                  <a:pt x="146" y="238"/>
                  <a:pt x="134" y="230"/>
                  <a:pt x="128" y="214"/>
                </a:cubicBezTo>
                <a:cubicBezTo>
                  <a:pt x="143" y="214"/>
                  <a:pt x="143" y="214"/>
                  <a:pt x="143" y="214"/>
                </a:cubicBezTo>
                <a:cubicBezTo>
                  <a:pt x="126" y="207"/>
                  <a:pt x="116" y="195"/>
                  <a:pt x="115" y="177"/>
                </a:cubicBezTo>
                <a:cubicBezTo>
                  <a:pt x="120" y="178"/>
                  <a:pt x="125" y="180"/>
                  <a:pt x="130" y="181"/>
                </a:cubicBezTo>
                <a:cubicBezTo>
                  <a:pt x="130" y="181"/>
                  <a:pt x="131" y="180"/>
                  <a:pt x="131" y="180"/>
                </a:cubicBezTo>
                <a:cubicBezTo>
                  <a:pt x="115" y="167"/>
                  <a:pt x="111" y="150"/>
                  <a:pt x="120" y="131"/>
                </a:cubicBezTo>
                <a:cubicBezTo>
                  <a:pt x="140" y="155"/>
                  <a:pt x="166" y="168"/>
                  <a:pt x="196" y="170"/>
                </a:cubicBezTo>
                <a:cubicBezTo>
                  <a:pt x="196" y="163"/>
                  <a:pt x="196" y="156"/>
                  <a:pt x="198" y="150"/>
                </a:cubicBezTo>
                <a:cubicBezTo>
                  <a:pt x="206" y="124"/>
                  <a:pt x="238" y="116"/>
                  <a:pt x="258" y="134"/>
                </a:cubicBezTo>
                <a:cubicBezTo>
                  <a:pt x="260" y="135"/>
                  <a:pt x="261" y="136"/>
                  <a:pt x="263" y="135"/>
                </a:cubicBezTo>
                <a:cubicBezTo>
                  <a:pt x="270" y="133"/>
                  <a:pt x="276" y="131"/>
                  <a:pt x="283" y="128"/>
                </a:cubicBezTo>
                <a:cubicBezTo>
                  <a:pt x="281" y="136"/>
                  <a:pt x="275" y="142"/>
                  <a:pt x="269" y="148"/>
                </a:cubicBezTo>
                <a:cubicBezTo>
                  <a:pt x="275" y="146"/>
                  <a:pt x="281" y="144"/>
                  <a:pt x="287" y="143"/>
                </a:cubicBezTo>
                <a:cubicBezTo>
                  <a:pt x="286" y="146"/>
                  <a:pt x="280" y="153"/>
                  <a:pt x="274" y="158"/>
                </a:cubicBezTo>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0" name="linkedin">
            <a:hlinkClick r:id="rId5"/>
            <a:extLst>
              <a:ext uri="{FF2B5EF4-FFF2-40B4-BE49-F238E27FC236}">
                <a16:creationId xmlns:a16="http://schemas.microsoft.com/office/drawing/2014/main" id="{9ABE8AC1-8565-449A-8471-A71B11FCBC1E}"/>
              </a:ext>
            </a:extLst>
          </p:cNvPr>
          <p:cNvSpPr>
            <a:spLocks noChangeAspect="1" noEditPoints="1"/>
          </p:cNvSpPr>
          <p:nvPr/>
        </p:nvSpPr>
        <p:spPr bwMode="black">
          <a:xfrm>
            <a:off x="2220971" y="5679148"/>
            <a:ext cx="347828" cy="350397"/>
          </a:xfrm>
          <a:custGeom>
            <a:avLst/>
            <a:gdLst>
              <a:gd name="T0" fmla="*/ 282 w 384"/>
              <a:gd name="T1" fmla="*/ 262 h 385"/>
              <a:gd name="T2" fmla="*/ 247 w 384"/>
              <a:gd name="T3" fmla="*/ 262 h 385"/>
              <a:gd name="T4" fmla="*/ 247 w 384"/>
              <a:gd name="T5" fmla="*/ 244 h 385"/>
              <a:gd name="T6" fmla="*/ 247 w 384"/>
              <a:gd name="T7" fmla="*/ 205 h 385"/>
              <a:gd name="T8" fmla="*/ 246 w 384"/>
              <a:gd name="T9" fmla="*/ 196 h 385"/>
              <a:gd name="T10" fmla="*/ 229 w 384"/>
              <a:gd name="T11" fmla="*/ 181 h 385"/>
              <a:gd name="T12" fmla="*/ 210 w 384"/>
              <a:gd name="T13" fmla="*/ 196 h 385"/>
              <a:gd name="T14" fmla="*/ 209 w 384"/>
              <a:gd name="T15" fmla="*/ 206 h 385"/>
              <a:gd name="T16" fmla="*/ 209 w 384"/>
              <a:gd name="T17" fmla="*/ 262 h 385"/>
              <a:gd name="T18" fmla="*/ 174 w 384"/>
              <a:gd name="T19" fmla="*/ 262 h 385"/>
              <a:gd name="T20" fmla="*/ 174 w 384"/>
              <a:gd name="T21" fmla="*/ 156 h 385"/>
              <a:gd name="T22" fmla="*/ 209 w 384"/>
              <a:gd name="T23" fmla="*/ 156 h 385"/>
              <a:gd name="T24" fmla="*/ 209 w 384"/>
              <a:gd name="T25" fmla="*/ 170 h 385"/>
              <a:gd name="T26" fmla="*/ 211 w 384"/>
              <a:gd name="T27" fmla="*/ 168 h 385"/>
              <a:gd name="T28" fmla="*/ 252 w 384"/>
              <a:gd name="T29" fmla="*/ 155 h 385"/>
              <a:gd name="T30" fmla="*/ 280 w 384"/>
              <a:gd name="T31" fmla="*/ 185 h 385"/>
              <a:gd name="T32" fmla="*/ 282 w 384"/>
              <a:gd name="T33" fmla="*/ 200 h 385"/>
              <a:gd name="T34" fmla="*/ 282 w 384"/>
              <a:gd name="T35" fmla="*/ 259 h 385"/>
              <a:gd name="T36" fmla="*/ 282 w 384"/>
              <a:gd name="T37" fmla="*/ 262 h 385"/>
              <a:gd name="T38" fmla="*/ 137 w 384"/>
              <a:gd name="T39" fmla="*/ 141 h 385"/>
              <a:gd name="T40" fmla="*/ 117 w 384"/>
              <a:gd name="T41" fmla="*/ 123 h 385"/>
              <a:gd name="T42" fmla="*/ 136 w 384"/>
              <a:gd name="T43" fmla="*/ 104 h 385"/>
              <a:gd name="T44" fmla="*/ 156 w 384"/>
              <a:gd name="T45" fmla="*/ 122 h 385"/>
              <a:gd name="T46" fmla="*/ 137 w 384"/>
              <a:gd name="T47" fmla="*/ 141 h 385"/>
              <a:gd name="T48" fmla="*/ 154 w 384"/>
              <a:gd name="T49" fmla="*/ 262 h 385"/>
              <a:gd name="T50" fmla="*/ 119 w 384"/>
              <a:gd name="T51" fmla="*/ 262 h 385"/>
              <a:gd name="T52" fmla="*/ 119 w 384"/>
              <a:gd name="T53" fmla="*/ 156 h 385"/>
              <a:gd name="T54" fmla="*/ 154 w 384"/>
              <a:gd name="T55" fmla="*/ 156 h 385"/>
              <a:gd name="T56" fmla="*/ 154 w 384"/>
              <a:gd name="T57" fmla="*/ 262 h 385"/>
              <a:gd name="T58" fmla="*/ 192 w 384"/>
              <a:gd name="T59" fmla="*/ 0 h 385"/>
              <a:gd name="T60" fmla="*/ 0 w 384"/>
              <a:gd name="T61" fmla="*/ 193 h 385"/>
              <a:gd name="T62" fmla="*/ 192 w 384"/>
              <a:gd name="T63" fmla="*/ 385 h 385"/>
              <a:gd name="T64" fmla="*/ 384 w 384"/>
              <a:gd name="T65" fmla="*/ 193 h 385"/>
              <a:gd name="T66" fmla="*/ 192 w 384"/>
              <a:gd name="T6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 h="385">
                <a:moveTo>
                  <a:pt x="282" y="262"/>
                </a:moveTo>
                <a:cubicBezTo>
                  <a:pt x="247" y="262"/>
                  <a:pt x="247" y="262"/>
                  <a:pt x="247" y="262"/>
                </a:cubicBezTo>
                <a:cubicBezTo>
                  <a:pt x="247" y="244"/>
                  <a:pt x="247" y="244"/>
                  <a:pt x="247" y="244"/>
                </a:cubicBezTo>
                <a:cubicBezTo>
                  <a:pt x="247" y="231"/>
                  <a:pt x="247" y="218"/>
                  <a:pt x="247" y="205"/>
                </a:cubicBezTo>
                <a:cubicBezTo>
                  <a:pt x="247" y="202"/>
                  <a:pt x="246" y="199"/>
                  <a:pt x="246" y="196"/>
                </a:cubicBezTo>
                <a:cubicBezTo>
                  <a:pt x="244" y="186"/>
                  <a:pt x="238" y="181"/>
                  <a:pt x="229" y="181"/>
                </a:cubicBezTo>
                <a:cubicBezTo>
                  <a:pt x="220" y="181"/>
                  <a:pt x="212" y="188"/>
                  <a:pt x="210" y="196"/>
                </a:cubicBezTo>
                <a:cubicBezTo>
                  <a:pt x="209" y="200"/>
                  <a:pt x="209" y="203"/>
                  <a:pt x="209" y="206"/>
                </a:cubicBezTo>
                <a:cubicBezTo>
                  <a:pt x="209" y="225"/>
                  <a:pt x="209" y="243"/>
                  <a:pt x="209" y="262"/>
                </a:cubicBezTo>
                <a:cubicBezTo>
                  <a:pt x="174" y="262"/>
                  <a:pt x="174" y="262"/>
                  <a:pt x="174" y="262"/>
                </a:cubicBezTo>
                <a:cubicBezTo>
                  <a:pt x="174" y="156"/>
                  <a:pt x="174" y="156"/>
                  <a:pt x="174" y="156"/>
                </a:cubicBezTo>
                <a:cubicBezTo>
                  <a:pt x="209" y="156"/>
                  <a:pt x="209" y="156"/>
                  <a:pt x="209" y="156"/>
                </a:cubicBezTo>
                <a:cubicBezTo>
                  <a:pt x="209" y="170"/>
                  <a:pt x="209" y="170"/>
                  <a:pt x="209" y="170"/>
                </a:cubicBezTo>
                <a:cubicBezTo>
                  <a:pt x="210" y="169"/>
                  <a:pt x="211" y="169"/>
                  <a:pt x="211" y="168"/>
                </a:cubicBezTo>
                <a:cubicBezTo>
                  <a:pt x="222" y="154"/>
                  <a:pt x="236" y="151"/>
                  <a:pt x="252" y="155"/>
                </a:cubicBezTo>
                <a:cubicBezTo>
                  <a:pt x="268" y="158"/>
                  <a:pt x="277" y="169"/>
                  <a:pt x="280" y="185"/>
                </a:cubicBezTo>
                <a:cubicBezTo>
                  <a:pt x="281" y="190"/>
                  <a:pt x="282" y="195"/>
                  <a:pt x="282" y="200"/>
                </a:cubicBezTo>
                <a:cubicBezTo>
                  <a:pt x="282" y="220"/>
                  <a:pt x="282" y="239"/>
                  <a:pt x="282" y="259"/>
                </a:cubicBezTo>
                <a:cubicBezTo>
                  <a:pt x="282" y="260"/>
                  <a:pt x="282" y="261"/>
                  <a:pt x="282" y="262"/>
                </a:cubicBezTo>
                <a:moveTo>
                  <a:pt x="137" y="141"/>
                </a:moveTo>
                <a:cubicBezTo>
                  <a:pt x="125" y="141"/>
                  <a:pt x="117" y="133"/>
                  <a:pt x="117" y="123"/>
                </a:cubicBezTo>
                <a:cubicBezTo>
                  <a:pt x="117" y="112"/>
                  <a:pt x="125" y="104"/>
                  <a:pt x="136" y="104"/>
                </a:cubicBezTo>
                <a:cubicBezTo>
                  <a:pt x="148" y="104"/>
                  <a:pt x="156" y="112"/>
                  <a:pt x="156" y="122"/>
                </a:cubicBezTo>
                <a:cubicBezTo>
                  <a:pt x="157" y="133"/>
                  <a:pt x="148" y="141"/>
                  <a:pt x="137" y="141"/>
                </a:cubicBezTo>
                <a:moveTo>
                  <a:pt x="154" y="262"/>
                </a:moveTo>
                <a:cubicBezTo>
                  <a:pt x="119" y="262"/>
                  <a:pt x="119" y="262"/>
                  <a:pt x="119" y="262"/>
                </a:cubicBezTo>
                <a:cubicBezTo>
                  <a:pt x="119" y="156"/>
                  <a:pt x="119" y="156"/>
                  <a:pt x="119" y="156"/>
                </a:cubicBezTo>
                <a:cubicBezTo>
                  <a:pt x="154" y="156"/>
                  <a:pt x="154" y="156"/>
                  <a:pt x="154" y="156"/>
                </a:cubicBezTo>
                <a:lnTo>
                  <a:pt x="154" y="262"/>
                </a:lnTo>
                <a:close/>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1" name="Instagram">
            <a:hlinkClick r:id="rId6"/>
            <a:extLst>
              <a:ext uri="{FF2B5EF4-FFF2-40B4-BE49-F238E27FC236}">
                <a16:creationId xmlns:a16="http://schemas.microsoft.com/office/drawing/2014/main" id="{1888B9BE-E992-4F3F-81C9-F346DFF27940}"/>
              </a:ext>
            </a:extLst>
          </p:cNvPr>
          <p:cNvSpPr>
            <a:spLocks noChangeAspect="1" noEditPoints="1"/>
          </p:cNvSpPr>
          <p:nvPr/>
        </p:nvSpPr>
        <p:spPr bwMode="black">
          <a:xfrm>
            <a:off x="875321" y="5679148"/>
            <a:ext cx="348902" cy="350397"/>
          </a:xfrm>
          <a:custGeom>
            <a:avLst/>
            <a:gdLst>
              <a:gd name="T0" fmla="*/ 191 w 385"/>
              <a:gd name="T1" fmla="*/ 164 h 385"/>
              <a:gd name="T2" fmla="*/ 221 w 385"/>
              <a:gd name="T3" fmla="*/ 194 h 385"/>
              <a:gd name="T4" fmla="*/ 191 w 385"/>
              <a:gd name="T5" fmla="*/ 225 h 385"/>
              <a:gd name="T6" fmla="*/ 161 w 385"/>
              <a:gd name="T7" fmla="*/ 194 h 385"/>
              <a:gd name="T8" fmla="*/ 191 w 385"/>
              <a:gd name="T9" fmla="*/ 164 h 385"/>
              <a:gd name="T10" fmla="*/ 240 w 385"/>
              <a:gd name="T11" fmla="*/ 156 h 385"/>
              <a:gd name="T12" fmla="*/ 251 w 385"/>
              <a:gd name="T13" fmla="*/ 145 h 385"/>
              <a:gd name="T14" fmla="*/ 240 w 385"/>
              <a:gd name="T15" fmla="*/ 134 h 385"/>
              <a:gd name="T16" fmla="*/ 229 w 385"/>
              <a:gd name="T17" fmla="*/ 145 h 385"/>
              <a:gd name="T18" fmla="*/ 240 w 385"/>
              <a:gd name="T19" fmla="*/ 156 h 385"/>
              <a:gd name="T20" fmla="*/ 191 w 385"/>
              <a:gd name="T21" fmla="*/ 241 h 385"/>
              <a:gd name="T22" fmla="*/ 238 w 385"/>
              <a:gd name="T23" fmla="*/ 194 h 385"/>
              <a:gd name="T24" fmla="*/ 191 w 385"/>
              <a:gd name="T25" fmla="*/ 147 h 385"/>
              <a:gd name="T26" fmla="*/ 144 w 385"/>
              <a:gd name="T27" fmla="*/ 194 h 385"/>
              <a:gd name="T28" fmla="*/ 191 w 385"/>
              <a:gd name="T29" fmla="*/ 241 h 385"/>
              <a:gd name="T30" fmla="*/ 229 w 385"/>
              <a:gd name="T31" fmla="*/ 120 h 385"/>
              <a:gd name="T32" fmla="*/ 256 w 385"/>
              <a:gd name="T33" fmla="*/ 130 h 385"/>
              <a:gd name="T34" fmla="*/ 266 w 385"/>
              <a:gd name="T35" fmla="*/ 157 h 385"/>
              <a:gd name="T36" fmla="*/ 266 w 385"/>
              <a:gd name="T37" fmla="*/ 233 h 385"/>
              <a:gd name="T38" fmla="*/ 256 w 385"/>
              <a:gd name="T39" fmla="*/ 260 h 385"/>
              <a:gd name="T40" fmla="*/ 229 w 385"/>
              <a:gd name="T41" fmla="*/ 269 h 385"/>
              <a:gd name="T42" fmla="*/ 154 w 385"/>
              <a:gd name="T43" fmla="*/ 269 h 385"/>
              <a:gd name="T44" fmla="*/ 127 w 385"/>
              <a:gd name="T45" fmla="*/ 260 h 385"/>
              <a:gd name="T46" fmla="*/ 116 w 385"/>
              <a:gd name="T47" fmla="*/ 232 h 385"/>
              <a:gd name="T48" fmla="*/ 116 w 385"/>
              <a:gd name="T49" fmla="*/ 156 h 385"/>
              <a:gd name="T50" fmla="*/ 126 w 385"/>
              <a:gd name="T51" fmla="*/ 129 h 385"/>
              <a:gd name="T52" fmla="*/ 153 w 385"/>
              <a:gd name="T53" fmla="*/ 120 h 385"/>
              <a:gd name="T54" fmla="*/ 229 w 385"/>
              <a:gd name="T55" fmla="*/ 120 h 385"/>
              <a:gd name="T56" fmla="*/ 295 w 385"/>
              <a:gd name="T57" fmla="*/ 152 h 385"/>
              <a:gd name="T58" fmla="*/ 278 w 385"/>
              <a:gd name="T59" fmla="*/ 108 h 385"/>
              <a:gd name="T60" fmla="*/ 235 w 385"/>
              <a:gd name="T61" fmla="*/ 91 h 385"/>
              <a:gd name="T62" fmla="*/ 149 w 385"/>
              <a:gd name="T63" fmla="*/ 91 h 385"/>
              <a:gd name="T64" fmla="*/ 88 w 385"/>
              <a:gd name="T65" fmla="*/ 152 h 385"/>
              <a:gd name="T66" fmla="*/ 88 w 385"/>
              <a:gd name="T67" fmla="*/ 238 h 385"/>
              <a:gd name="T68" fmla="*/ 105 w 385"/>
              <a:gd name="T69" fmla="*/ 283 h 385"/>
              <a:gd name="T70" fmla="*/ 149 w 385"/>
              <a:gd name="T71" fmla="*/ 299 h 385"/>
              <a:gd name="T72" fmla="*/ 234 w 385"/>
              <a:gd name="T73" fmla="*/ 299 h 385"/>
              <a:gd name="T74" fmla="*/ 278 w 385"/>
              <a:gd name="T75" fmla="*/ 283 h 385"/>
              <a:gd name="T76" fmla="*/ 295 w 385"/>
              <a:gd name="T77" fmla="*/ 238 h 385"/>
              <a:gd name="T78" fmla="*/ 295 w 385"/>
              <a:gd name="T79" fmla="*/ 152 h 385"/>
              <a:gd name="T80" fmla="*/ 192 w 385"/>
              <a:gd name="T81" fmla="*/ 0 h 385"/>
              <a:gd name="T82" fmla="*/ 385 w 385"/>
              <a:gd name="T83" fmla="*/ 193 h 385"/>
              <a:gd name="T84" fmla="*/ 192 w 385"/>
              <a:gd name="T85" fmla="*/ 385 h 385"/>
              <a:gd name="T86" fmla="*/ 0 w 385"/>
              <a:gd name="T87" fmla="*/ 193 h 385"/>
              <a:gd name="T88" fmla="*/ 192 w 385"/>
              <a:gd name="T89"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5" h="385">
                <a:moveTo>
                  <a:pt x="191" y="164"/>
                </a:moveTo>
                <a:cubicBezTo>
                  <a:pt x="208" y="164"/>
                  <a:pt x="221" y="178"/>
                  <a:pt x="221" y="194"/>
                </a:cubicBezTo>
                <a:cubicBezTo>
                  <a:pt x="221" y="211"/>
                  <a:pt x="208" y="225"/>
                  <a:pt x="191" y="225"/>
                </a:cubicBezTo>
                <a:cubicBezTo>
                  <a:pt x="174" y="225"/>
                  <a:pt x="161" y="211"/>
                  <a:pt x="161" y="194"/>
                </a:cubicBezTo>
                <a:cubicBezTo>
                  <a:pt x="161" y="178"/>
                  <a:pt x="174" y="164"/>
                  <a:pt x="191" y="164"/>
                </a:cubicBezTo>
                <a:moveTo>
                  <a:pt x="240" y="156"/>
                </a:moveTo>
                <a:cubicBezTo>
                  <a:pt x="246" y="156"/>
                  <a:pt x="251" y="152"/>
                  <a:pt x="251" y="145"/>
                </a:cubicBezTo>
                <a:cubicBezTo>
                  <a:pt x="251" y="139"/>
                  <a:pt x="246" y="134"/>
                  <a:pt x="240" y="134"/>
                </a:cubicBezTo>
                <a:cubicBezTo>
                  <a:pt x="234" y="134"/>
                  <a:pt x="229" y="139"/>
                  <a:pt x="229" y="145"/>
                </a:cubicBezTo>
                <a:cubicBezTo>
                  <a:pt x="229" y="152"/>
                  <a:pt x="234" y="156"/>
                  <a:pt x="240" y="156"/>
                </a:cubicBezTo>
                <a:moveTo>
                  <a:pt x="191" y="241"/>
                </a:moveTo>
                <a:cubicBezTo>
                  <a:pt x="217" y="241"/>
                  <a:pt x="238" y="220"/>
                  <a:pt x="238" y="194"/>
                </a:cubicBezTo>
                <a:cubicBezTo>
                  <a:pt x="238" y="168"/>
                  <a:pt x="216" y="147"/>
                  <a:pt x="191" y="147"/>
                </a:cubicBezTo>
                <a:cubicBezTo>
                  <a:pt x="165" y="147"/>
                  <a:pt x="144" y="168"/>
                  <a:pt x="144" y="194"/>
                </a:cubicBezTo>
                <a:cubicBezTo>
                  <a:pt x="144" y="220"/>
                  <a:pt x="165" y="241"/>
                  <a:pt x="191" y="241"/>
                </a:cubicBezTo>
                <a:moveTo>
                  <a:pt x="229" y="120"/>
                </a:moveTo>
                <a:cubicBezTo>
                  <a:pt x="240" y="120"/>
                  <a:pt x="249" y="123"/>
                  <a:pt x="256" y="130"/>
                </a:cubicBezTo>
                <a:cubicBezTo>
                  <a:pt x="263" y="137"/>
                  <a:pt x="266" y="146"/>
                  <a:pt x="266" y="157"/>
                </a:cubicBezTo>
                <a:cubicBezTo>
                  <a:pt x="266" y="233"/>
                  <a:pt x="266" y="233"/>
                  <a:pt x="266" y="233"/>
                </a:cubicBezTo>
                <a:cubicBezTo>
                  <a:pt x="266" y="244"/>
                  <a:pt x="263" y="254"/>
                  <a:pt x="256" y="260"/>
                </a:cubicBezTo>
                <a:cubicBezTo>
                  <a:pt x="249" y="266"/>
                  <a:pt x="240" y="269"/>
                  <a:pt x="229" y="269"/>
                </a:cubicBezTo>
                <a:cubicBezTo>
                  <a:pt x="154" y="269"/>
                  <a:pt x="154" y="269"/>
                  <a:pt x="154" y="269"/>
                </a:cubicBezTo>
                <a:cubicBezTo>
                  <a:pt x="143" y="269"/>
                  <a:pt x="134" y="266"/>
                  <a:pt x="127" y="260"/>
                </a:cubicBezTo>
                <a:cubicBezTo>
                  <a:pt x="120" y="253"/>
                  <a:pt x="116" y="243"/>
                  <a:pt x="116" y="232"/>
                </a:cubicBezTo>
                <a:cubicBezTo>
                  <a:pt x="116" y="156"/>
                  <a:pt x="116" y="156"/>
                  <a:pt x="116" y="156"/>
                </a:cubicBezTo>
                <a:cubicBezTo>
                  <a:pt x="116" y="145"/>
                  <a:pt x="120" y="136"/>
                  <a:pt x="126" y="129"/>
                </a:cubicBezTo>
                <a:cubicBezTo>
                  <a:pt x="132" y="123"/>
                  <a:pt x="142" y="120"/>
                  <a:pt x="153" y="120"/>
                </a:cubicBezTo>
                <a:cubicBezTo>
                  <a:pt x="229" y="120"/>
                  <a:pt x="229" y="120"/>
                  <a:pt x="229" y="120"/>
                </a:cubicBezTo>
                <a:moveTo>
                  <a:pt x="295" y="152"/>
                </a:moveTo>
                <a:cubicBezTo>
                  <a:pt x="295" y="134"/>
                  <a:pt x="289" y="119"/>
                  <a:pt x="278" y="108"/>
                </a:cubicBezTo>
                <a:cubicBezTo>
                  <a:pt x="267" y="97"/>
                  <a:pt x="253" y="91"/>
                  <a:pt x="235" y="91"/>
                </a:cubicBezTo>
                <a:cubicBezTo>
                  <a:pt x="149" y="91"/>
                  <a:pt x="149" y="91"/>
                  <a:pt x="149" y="91"/>
                </a:cubicBezTo>
                <a:cubicBezTo>
                  <a:pt x="112" y="91"/>
                  <a:pt x="88" y="116"/>
                  <a:pt x="88" y="152"/>
                </a:cubicBezTo>
                <a:cubicBezTo>
                  <a:pt x="88" y="238"/>
                  <a:pt x="88" y="238"/>
                  <a:pt x="88" y="238"/>
                </a:cubicBezTo>
                <a:cubicBezTo>
                  <a:pt x="88" y="256"/>
                  <a:pt x="93" y="272"/>
                  <a:pt x="105" y="283"/>
                </a:cubicBezTo>
                <a:cubicBezTo>
                  <a:pt x="116" y="294"/>
                  <a:pt x="131" y="299"/>
                  <a:pt x="149" y="299"/>
                </a:cubicBezTo>
                <a:cubicBezTo>
                  <a:pt x="234" y="299"/>
                  <a:pt x="234" y="299"/>
                  <a:pt x="234" y="299"/>
                </a:cubicBezTo>
                <a:cubicBezTo>
                  <a:pt x="251" y="299"/>
                  <a:pt x="267" y="294"/>
                  <a:pt x="278" y="283"/>
                </a:cubicBezTo>
                <a:cubicBezTo>
                  <a:pt x="289" y="272"/>
                  <a:pt x="295" y="256"/>
                  <a:pt x="295" y="238"/>
                </a:cubicBezTo>
                <a:lnTo>
                  <a:pt x="295" y="152"/>
                </a:lnTo>
                <a:close/>
                <a:moveTo>
                  <a:pt x="192" y="0"/>
                </a:moveTo>
                <a:cubicBezTo>
                  <a:pt x="299" y="0"/>
                  <a:pt x="385" y="86"/>
                  <a:pt x="385" y="193"/>
                </a:cubicBezTo>
                <a:cubicBezTo>
                  <a:pt x="385" y="299"/>
                  <a:pt x="299" y="385"/>
                  <a:pt x="192" y="385"/>
                </a:cubicBezTo>
                <a:cubicBezTo>
                  <a:pt x="86" y="385"/>
                  <a:pt x="0" y="299"/>
                  <a:pt x="0" y="193"/>
                </a:cubicBezTo>
                <a:cubicBezTo>
                  <a:pt x="0" y="86"/>
                  <a:pt x="86"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pic>
        <p:nvPicPr>
          <p:cNvPr id="212" name="Youtube" descr="A close up of a logo&#10;&#10;Description automatically generated">
            <a:hlinkClick r:id="rId7"/>
            <a:extLst>
              <a:ext uri="{FF2B5EF4-FFF2-40B4-BE49-F238E27FC236}">
                <a16:creationId xmlns:a16="http://schemas.microsoft.com/office/drawing/2014/main" id="{C2C92E83-F5BA-4108-A8FB-1819AFA8F8F1}"/>
              </a:ext>
            </a:extLst>
          </p:cNvPr>
          <p:cNvPicPr>
            <a:picLocks noChangeAspect="1"/>
          </p:cNvPicPr>
          <p:nvPr/>
        </p:nvPicPr>
        <p:blipFill>
          <a:blip r:embed="rId8"/>
          <a:stretch>
            <a:fillRect/>
          </a:stretch>
        </p:blipFill>
        <p:spPr bwMode="black">
          <a:xfrm>
            <a:off x="2668732" y="5699369"/>
            <a:ext cx="455875" cy="309955"/>
          </a:xfrm>
          <a:prstGeom prst="rect">
            <a:avLst/>
          </a:prstGeom>
        </p:spPr>
      </p:pic>
      <p:sp>
        <p:nvSpPr>
          <p:cNvPr id="50" name="Subtitle 2">
            <a:extLst>
              <a:ext uri="{FF2B5EF4-FFF2-40B4-BE49-F238E27FC236}">
                <a16:creationId xmlns:a16="http://schemas.microsoft.com/office/drawing/2014/main" id="{AB598DB1-16A7-4D66-8AC2-8685FFDC8FC0}"/>
              </a:ext>
            </a:extLst>
          </p:cNvPr>
          <p:cNvSpPr>
            <a:spLocks noGrp="1"/>
          </p:cNvSpPr>
          <p:nvPr>
            <p:ph type="subTitle" idx="1"/>
          </p:nvPr>
        </p:nvSpPr>
        <p:spPr bwMode="black">
          <a:xfrm>
            <a:off x="874800" y="4716000"/>
            <a:ext cx="5040000" cy="720000"/>
          </a:xfrm>
        </p:spPr>
        <p:txBody>
          <a:bodyPr anchor="t"/>
          <a:lstStyle>
            <a:lvl1pPr marL="0" indent="0" algn="l">
              <a:spcBef>
                <a:spcPts val="0"/>
              </a:spcBef>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3" name="Footer Placeholder 2">
            <a:extLst>
              <a:ext uri="{FF2B5EF4-FFF2-40B4-BE49-F238E27FC236}">
                <a16:creationId xmlns:a16="http://schemas.microsoft.com/office/drawing/2014/main" id="{C5D9A3D0-914A-4E55-B2D7-8A5770FB5A77}"/>
              </a:ext>
            </a:extLst>
          </p:cNvPr>
          <p:cNvSpPr>
            <a:spLocks noGrp="1"/>
          </p:cNvSpPr>
          <p:nvPr>
            <p:ph type="ftr" sz="quarter" idx="25"/>
          </p:nvPr>
        </p:nvSpPr>
        <p:spPr bwMode="black">
          <a:xfrm>
            <a:off x="874800" y="6354000"/>
            <a:ext cx="1567912" cy="252000"/>
          </a:xfrm>
        </p:spPr>
        <p:txBody>
          <a:bodyPr/>
          <a:lstStyle>
            <a:lvl1pPr>
              <a:defRPr sz="1000">
                <a:solidFill>
                  <a:srgbClr val="000000"/>
                </a:solidFill>
              </a:defRPr>
            </a:lvl1pPr>
          </a:lstStyle>
          <a:p>
            <a:r>
              <a:rPr lang="en-US"/>
              <a:t>RESTRICTED</a:t>
            </a:r>
          </a:p>
        </p:txBody>
      </p:sp>
      <p:sp>
        <p:nvSpPr>
          <p:cNvPr id="54" name="Title">
            <a:extLst>
              <a:ext uri="{FF2B5EF4-FFF2-40B4-BE49-F238E27FC236}">
                <a16:creationId xmlns:a16="http://schemas.microsoft.com/office/drawing/2014/main" id="{6C9A6C15-033B-4FAA-B114-D1A9ED435968}"/>
              </a:ext>
            </a:extLst>
          </p:cNvPr>
          <p:cNvSpPr>
            <a:spLocks noGrp="1"/>
          </p:cNvSpPr>
          <p:nvPr>
            <p:ph type="title" hasCustomPrompt="1"/>
          </p:nvPr>
        </p:nvSpPr>
        <p:spPr bwMode="black">
          <a:xfrm>
            <a:off x="873124" y="4329000"/>
            <a:ext cx="5040000" cy="360000"/>
          </a:xfrm>
        </p:spPr>
        <p:txBody>
          <a:bodyPr vert="horz" lIns="0" tIns="0" rIns="0" bIns="0" rtlCol="0">
            <a:normAutofit/>
          </a:bodyPr>
          <a:lstStyle>
            <a:lvl1pPr>
              <a:defRPr lang="en-US" sz="2400" b="0" dirty="0">
                <a:solidFill>
                  <a:srgbClr val="FFFFFF"/>
                </a:solidFill>
                <a:latin typeface="+mn-lt"/>
                <a:ea typeface="+mn-ea"/>
                <a:cs typeface="+mn-cs"/>
              </a:defRPr>
            </a:lvl1pPr>
          </a:lstStyle>
          <a:p>
            <a:pPr marL="0" lvl="0" indent="0">
              <a:lnSpc>
                <a:spcPct val="110000"/>
              </a:lnSpc>
              <a:spcBef>
                <a:spcPts val="0"/>
              </a:spcBef>
              <a:spcAft>
                <a:spcPts val="0"/>
              </a:spcAft>
              <a:buClr>
                <a:schemeClr val="tx2"/>
              </a:buClr>
              <a:buSzPct val="90000"/>
              <a:buFont typeface="Arial" panose="020B0604020202020204" pitchFamily="34" charset="0"/>
            </a:pPr>
            <a:r>
              <a:rPr lang="en-US" dirty="0"/>
              <a:t>Click to add title</a:t>
            </a:r>
          </a:p>
        </p:txBody>
      </p:sp>
      <p:sp>
        <p:nvSpPr>
          <p:cNvPr id="51" name="Decagon 50">
            <a:extLst>
              <a:ext uri="{FF2B5EF4-FFF2-40B4-BE49-F238E27FC236}">
                <a16:creationId xmlns:a16="http://schemas.microsoft.com/office/drawing/2014/main" id="{5C7E4BE3-3118-4608-84CD-BA990E5C08CA}"/>
              </a:ext>
            </a:extLst>
          </p:cNvPr>
          <p:cNvSpPr/>
          <p:nvPr/>
        </p:nvSpPr>
        <p:spPr>
          <a:xfrm>
            <a:off x="8544272" y="-459432"/>
            <a:ext cx="4608512" cy="4464496"/>
          </a:xfrm>
          <a:prstGeom prst="dec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dirty="0">
              <a:solidFill>
                <a:schemeClr val="bg1"/>
              </a:solidFill>
            </a:endParaRPr>
          </a:p>
        </p:txBody>
      </p:sp>
    </p:spTree>
    <p:extLst>
      <p:ext uri="{BB962C8B-B14F-4D97-AF65-F5344CB8AC3E}">
        <p14:creationId xmlns:p14="http://schemas.microsoft.com/office/powerpoint/2010/main" val="34759384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76B4-E395-4B29-8F18-5FBCAB5EBD71}"/>
              </a:ext>
            </a:extLst>
          </p:cNvPr>
          <p:cNvSpPr>
            <a:spLocks noGrp="1"/>
          </p:cNvSpPr>
          <p:nvPr>
            <p:ph type="ctrTitle"/>
          </p:nvPr>
        </p:nvSpPr>
        <p:spPr bwMode="black">
          <a:xfrm>
            <a:off x="874913" y="2520000"/>
            <a:ext cx="5221085" cy="1526400"/>
          </a:xfrm>
        </p:spPr>
        <p:txBody>
          <a:bodyPr anchor="ctr"/>
          <a:lstStyle>
            <a:lvl1pPr algn="l">
              <a:defRPr sz="4400">
                <a:solidFill>
                  <a:schemeClr val="bg1"/>
                </a:solidFill>
              </a:defRPr>
            </a:lvl1pPr>
          </a:lstStyle>
          <a:p>
            <a:r>
              <a:rPr lang="en-US"/>
              <a:t>Click to edit Master title style</a:t>
            </a:r>
            <a:endParaRPr lang="en-US" dirty="0"/>
          </a:p>
        </p:txBody>
      </p:sp>
      <p:sp>
        <p:nvSpPr>
          <p:cNvPr id="160" name="Subtitle 159">
            <a:extLst>
              <a:ext uri="{FF2B5EF4-FFF2-40B4-BE49-F238E27FC236}">
                <a16:creationId xmlns:a16="http://schemas.microsoft.com/office/drawing/2014/main" id="{527B9B5C-1741-490C-8FAB-028C52388007}"/>
              </a:ext>
            </a:extLst>
          </p:cNvPr>
          <p:cNvSpPr>
            <a:spLocks noGrp="1"/>
          </p:cNvSpPr>
          <p:nvPr>
            <p:ph type="subTitle" idx="1"/>
          </p:nvPr>
        </p:nvSpPr>
        <p:spPr>
          <a:xfrm>
            <a:off x="876000" y="4366788"/>
            <a:ext cx="5220000" cy="1800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solidFill>
              <a:schemeClr val="bg1"/>
            </a:solidFill>
          </a:ln>
        </p:spPr>
        <p:txBody>
          <a:bodyPr wrap="square" lIns="180000" tIns="18000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9872F43-3E0E-42E3-A9AE-B091305F7EAB}"/>
              </a:ext>
            </a:extLst>
          </p:cNvPr>
          <p:cNvSpPr>
            <a:spLocks noGrp="1"/>
          </p:cNvSpPr>
          <p:nvPr>
            <p:ph type="dt" sz="half" idx="10"/>
          </p:nvPr>
        </p:nvSpPr>
        <p:spPr bwMode="black">
          <a:xfrm>
            <a:off x="874914" y="2034000"/>
            <a:ext cx="5220680" cy="252000"/>
          </a:xfrm>
        </p:spPr>
        <p:txBody>
          <a:bodyPr/>
          <a:lstStyle>
            <a:lvl1pPr>
              <a:defRPr sz="1600">
                <a:solidFill>
                  <a:schemeClr val="bg1"/>
                </a:solidFill>
              </a:defRPr>
            </a:lvl1pPr>
          </a:lstStyle>
          <a:p>
            <a:fld id="{15CF2FC2-A0DE-4D01-BD21-DA73DC3BB24C}" type="datetime4">
              <a:rPr lang="en-US" smtClean="0"/>
              <a:t>May 24, 2022</a:t>
            </a:fld>
            <a:endParaRPr lang="en-US"/>
          </a:p>
        </p:txBody>
      </p:sp>
      <p:sp>
        <p:nvSpPr>
          <p:cNvPr id="5" name="Footer Placeholder 4">
            <a:extLst>
              <a:ext uri="{FF2B5EF4-FFF2-40B4-BE49-F238E27FC236}">
                <a16:creationId xmlns:a16="http://schemas.microsoft.com/office/drawing/2014/main" id="{F1CAB73C-63BD-4DEE-870A-883424ABAB5D}"/>
              </a:ext>
            </a:extLst>
          </p:cNvPr>
          <p:cNvSpPr>
            <a:spLocks noGrp="1"/>
          </p:cNvSpPr>
          <p:nvPr>
            <p:ph type="ftr" sz="quarter" idx="11"/>
          </p:nvPr>
        </p:nvSpPr>
        <p:spPr bwMode="black">
          <a:xfrm>
            <a:off x="874914" y="1731600"/>
            <a:ext cx="5220680" cy="252000"/>
          </a:xfrm>
        </p:spPr>
        <p:txBody>
          <a:bodyPr/>
          <a:lstStyle>
            <a:lvl1pPr>
              <a:defRPr sz="1600">
                <a:solidFill>
                  <a:srgbClr val="EB2814"/>
                </a:solidFill>
              </a:defRPr>
            </a:lvl1pPr>
          </a:lstStyle>
          <a:p>
            <a:r>
              <a:rPr lang="en-US"/>
              <a:t>RESTRICTED</a:t>
            </a:r>
          </a:p>
        </p:txBody>
      </p:sp>
      <p:sp>
        <p:nvSpPr>
          <p:cNvPr id="6" name="Slide Number Placeholder 5">
            <a:extLst>
              <a:ext uri="{FF2B5EF4-FFF2-40B4-BE49-F238E27FC236}">
                <a16:creationId xmlns:a16="http://schemas.microsoft.com/office/drawing/2014/main" id="{C1612681-5732-4C22-9ED4-8FEE8D9158DF}"/>
              </a:ext>
            </a:extLst>
          </p:cNvPr>
          <p:cNvSpPr>
            <a:spLocks noGrp="1"/>
          </p:cNvSpPr>
          <p:nvPr>
            <p:ph type="sldNum" sz="quarter" idx="12"/>
          </p:nvPr>
        </p:nvSpPr>
        <p:spPr/>
        <p:txBody>
          <a:bodyPr/>
          <a:lstStyle>
            <a:lvl1pPr>
              <a:defRPr>
                <a:noFill/>
              </a:defRPr>
            </a:lvl1pPr>
          </a:lstStyle>
          <a:p>
            <a:fld id="{9BA64535-EB95-46A3-946F-02B63C705F51}" type="slidenum">
              <a:rPr lang="en-US" smtClean="0"/>
              <a:t>‹#›</a:t>
            </a:fld>
            <a:endParaRPr lang="en-US"/>
          </a:p>
        </p:txBody>
      </p:sp>
      <p:grpSp>
        <p:nvGrpSpPr>
          <p:cNvPr id="7" name="Points">
            <a:extLst>
              <a:ext uri="{FF2B5EF4-FFF2-40B4-BE49-F238E27FC236}">
                <a16:creationId xmlns:a16="http://schemas.microsoft.com/office/drawing/2014/main" id="{103B1270-AB6F-4A97-B3BB-D07A7A233683}"/>
              </a:ext>
            </a:extLst>
          </p:cNvPr>
          <p:cNvGrpSpPr>
            <a:grpSpLocks noChangeAspect="1"/>
          </p:cNvGrpSpPr>
          <p:nvPr/>
        </p:nvGrpSpPr>
        <p:grpSpPr bwMode="black">
          <a:xfrm>
            <a:off x="7310814" y="260852"/>
            <a:ext cx="4767239" cy="6336299"/>
            <a:chOff x="7309863" y="424818"/>
            <a:chExt cx="4766618" cy="6336299"/>
          </a:xfrm>
        </p:grpSpPr>
        <p:sp>
          <p:nvSpPr>
            <p:cNvPr id="8" name="Freihandform: Form 153">
              <a:extLst>
                <a:ext uri="{FF2B5EF4-FFF2-40B4-BE49-F238E27FC236}">
                  <a16:creationId xmlns:a16="http://schemas.microsoft.com/office/drawing/2014/main" id="{3165D484-BA23-41C4-BF5A-0153128C900B}"/>
                </a:ext>
              </a:extLst>
            </p:cNvPr>
            <p:cNvSpPr/>
            <p:nvPr/>
          </p:nvSpPr>
          <p:spPr bwMode="black">
            <a:xfrm>
              <a:off x="10454243"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 name="Freihandform: Form 154">
              <a:extLst>
                <a:ext uri="{FF2B5EF4-FFF2-40B4-BE49-F238E27FC236}">
                  <a16:creationId xmlns:a16="http://schemas.microsoft.com/office/drawing/2014/main" id="{DB1CB570-7AF5-4C08-801A-5D00F67EC28F}"/>
                </a:ext>
              </a:extLst>
            </p:cNvPr>
            <p:cNvSpPr/>
            <p:nvPr/>
          </p:nvSpPr>
          <p:spPr bwMode="black">
            <a:xfrm>
              <a:off x="10978233" y="42481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 name="Freihandform: Form 155">
              <a:extLst>
                <a:ext uri="{FF2B5EF4-FFF2-40B4-BE49-F238E27FC236}">
                  <a16:creationId xmlns:a16="http://schemas.microsoft.com/office/drawing/2014/main" id="{FAFE816F-57A1-4A1E-9376-B44090EA5763}"/>
                </a:ext>
              </a:extLst>
            </p:cNvPr>
            <p:cNvSpPr/>
            <p:nvPr/>
          </p:nvSpPr>
          <p:spPr bwMode="black">
            <a:xfrm>
              <a:off x="11502311" y="42481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 name="Freihandform: Form 156">
              <a:extLst>
                <a:ext uri="{FF2B5EF4-FFF2-40B4-BE49-F238E27FC236}">
                  <a16:creationId xmlns:a16="http://schemas.microsoft.com/office/drawing/2014/main" id="{D4E79CBA-D44A-4C90-895C-D4988B237F44}"/>
                </a:ext>
              </a:extLst>
            </p:cNvPr>
            <p:cNvSpPr/>
            <p:nvPr/>
          </p:nvSpPr>
          <p:spPr bwMode="black">
            <a:xfrm>
              <a:off x="12026389" y="42481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 name="Freihandform: Form 157">
              <a:extLst>
                <a:ext uri="{FF2B5EF4-FFF2-40B4-BE49-F238E27FC236}">
                  <a16:creationId xmlns:a16="http://schemas.microsoft.com/office/drawing/2014/main" id="{6D0B466E-3145-4B9B-9B29-D4A6CDFF7E94}"/>
                </a:ext>
              </a:extLst>
            </p:cNvPr>
            <p:cNvSpPr/>
            <p:nvPr/>
          </p:nvSpPr>
          <p:spPr bwMode="black">
            <a:xfrm>
              <a:off x="10454243"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 name="Freihandform: Form 158">
              <a:extLst>
                <a:ext uri="{FF2B5EF4-FFF2-40B4-BE49-F238E27FC236}">
                  <a16:creationId xmlns:a16="http://schemas.microsoft.com/office/drawing/2014/main" id="{868B0385-82A4-4E7F-B09D-1E53B53E143E}"/>
                </a:ext>
              </a:extLst>
            </p:cNvPr>
            <p:cNvSpPr/>
            <p:nvPr/>
          </p:nvSpPr>
          <p:spPr bwMode="black">
            <a:xfrm>
              <a:off x="10978233" y="94889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 name="Freihandform: Form 159">
              <a:extLst>
                <a:ext uri="{FF2B5EF4-FFF2-40B4-BE49-F238E27FC236}">
                  <a16:creationId xmlns:a16="http://schemas.microsoft.com/office/drawing/2014/main" id="{C2258DF7-E521-4C6B-A19A-FE79DC8ADEF0}"/>
                </a:ext>
              </a:extLst>
            </p:cNvPr>
            <p:cNvSpPr/>
            <p:nvPr/>
          </p:nvSpPr>
          <p:spPr bwMode="black">
            <a:xfrm>
              <a:off x="11502311" y="94889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 name="Freihandform: Form 160">
              <a:extLst>
                <a:ext uri="{FF2B5EF4-FFF2-40B4-BE49-F238E27FC236}">
                  <a16:creationId xmlns:a16="http://schemas.microsoft.com/office/drawing/2014/main" id="{4D9C48C2-2FCD-4190-945F-1C1065E6D524}"/>
                </a:ext>
              </a:extLst>
            </p:cNvPr>
            <p:cNvSpPr/>
            <p:nvPr/>
          </p:nvSpPr>
          <p:spPr bwMode="black">
            <a:xfrm>
              <a:off x="12026389" y="94889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6" name="Gruppieren 161">
              <a:extLst>
                <a:ext uri="{FF2B5EF4-FFF2-40B4-BE49-F238E27FC236}">
                  <a16:creationId xmlns:a16="http://schemas.microsoft.com/office/drawing/2014/main" id="{13953FFE-E635-4870-AAC4-E21619A79769}"/>
                </a:ext>
              </a:extLst>
            </p:cNvPr>
            <p:cNvGrpSpPr/>
            <p:nvPr/>
          </p:nvGrpSpPr>
          <p:grpSpPr bwMode="black">
            <a:xfrm>
              <a:off x="9930165" y="424818"/>
              <a:ext cx="50092" cy="1095695"/>
              <a:chOff x="2734234" y="424818"/>
              <a:chExt cx="50092" cy="1095695"/>
            </a:xfrm>
          </p:grpSpPr>
          <p:sp>
            <p:nvSpPr>
              <p:cNvPr id="142" name="Freihandform: Form 269">
                <a:extLst>
                  <a:ext uri="{FF2B5EF4-FFF2-40B4-BE49-F238E27FC236}">
                    <a16:creationId xmlns:a16="http://schemas.microsoft.com/office/drawing/2014/main" id="{40D5DE01-9CE3-4EB1-B3F6-845A2E465CC9}"/>
                  </a:ext>
                </a:extLst>
              </p:cNvPr>
              <p:cNvSpPr/>
              <p:nvPr/>
            </p:nvSpPr>
            <p:spPr bwMode="black">
              <a:xfrm>
                <a:off x="2734234"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3" name="Freihandform: Form 270">
                <a:extLst>
                  <a:ext uri="{FF2B5EF4-FFF2-40B4-BE49-F238E27FC236}">
                    <a16:creationId xmlns:a16="http://schemas.microsoft.com/office/drawing/2014/main" id="{71519429-C82F-4B17-8A93-FBF17E9E15D5}"/>
                  </a:ext>
                </a:extLst>
              </p:cNvPr>
              <p:cNvSpPr/>
              <p:nvPr/>
            </p:nvSpPr>
            <p:spPr bwMode="black">
              <a:xfrm>
                <a:off x="2734234"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4" name="Freihandform: Form 271">
                <a:extLst>
                  <a:ext uri="{FF2B5EF4-FFF2-40B4-BE49-F238E27FC236}">
                    <a16:creationId xmlns:a16="http://schemas.microsoft.com/office/drawing/2014/main" id="{AF5DDC2C-A49A-4284-B17D-72569A28F9A0}"/>
                  </a:ext>
                </a:extLst>
              </p:cNvPr>
              <p:cNvSpPr/>
              <p:nvPr/>
            </p:nvSpPr>
            <p:spPr bwMode="black">
              <a:xfrm>
                <a:off x="2734234"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17" name="Freihandform: Form 162">
              <a:extLst>
                <a:ext uri="{FF2B5EF4-FFF2-40B4-BE49-F238E27FC236}">
                  <a16:creationId xmlns:a16="http://schemas.microsoft.com/office/drawing/2014/main" id="{14374169-3453-4F8E-AD1B-EE68DFFEB15B}"/>
                </a:ext>
              </a:extLst>
            </p:cNvPr>
            <p:cNvSpPr/>
            <p:nvPr/>
          </p:nvSpPr>
          <p:spPr bwMode="black">
            <a:xfrm>
              <a:off x="10454243"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8" name="Freihandform: Form 163">
              <a:extLst>
                <a:ext uri="{FF2B5EF4-FFF2-40B4-BE49-F238E27FC236}">
                  <a16:creationId xmlns:a16="http://schemas.microsoft.com/office/drawing/2014/main" id="{207E2914-23F7-46F6-B95B-448CBC835640}"/>
                </a:ext>
              </a:extLst>
            </p:cNvPr>
            <p:cNvSpPr/>
            <p:nvPr/>
          </p:nvSpPr>
          <p:spPr bwMode="black">
            <a:xfrm>
              <a:off x="10978233" y="1472886"/>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 name="Freihandform: Form 164">
              <a:extLst>
                <a:ext uri="{FF2B5EF4-FFF2-40B4-BE49-F238E27FC236}">
                  <a16:creationId xmlns:a16="http://schemas.microsoft.com/office/drawing/2014/main" id="{C22116E5-8CE8-4813-9E1F-9D11CEB33FFB}"/>
                </a:ext>
              </a:extLst>
            </p:cNvPr>
            <p:cNvSpPr/>
            <p:nvPr/>
          </p:nvSpPr>
          <p:spPr bwMode="black">
            <a:xfrm>
              <a:off x="11502311" y="1472886"/>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 name="Freihandform: Form 165">
              <a:extLst>
                <a:ext uri="{FF2B5EF4-FFF2-40B4-BE49-F238E27FC236}">
                  <a16:creationId xmlns:a16="http://schemas.microsoft.com/office/drawing/2014/main" id="{49F47766-7B0C-4655-B94D-E0710A036352}"/>
                </a:ext>
              </a:extLst>
            </p:cNvPr>
            <p:cNvSpPr/>
            <p:nvPr/>
          </p:nvSpPr>
          <p:spPr bwMode="black">
            <a:xfrm>
              <a:off x="12026389" y="1472886"/>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 name="Freihandform: Form 166">
              <a:extLst>
                <a:ext uri="{FF2B5EF4-FFF2-40B4-BE49-F238E27FC236}">
                  <a16:creationId xmlns:a16="http://schemas.microsoft.com/office/drawing/2014/main" id="{8F05B1C0-BF4C-496A-942F-9552E2ED94B7}"/>
                </a:ext>
              </a:extLst>
            </p:cNvPr>
            <p:cNvSpPr/>
            <p:nvPr/>
          </p:nvSpPr>
          <p:spPr bwMode="black">
            <a:xfrm>
              <a:off x="7309863"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 name="Freihandform: Form 167">
              <a:extLst>
                <a:ext uri="{FF2B5EF4-FFF2-40B4-BE49-F238E27FC236}">
                  <a16:creationId xmlns:a16="http://schemas.microsoft.com/office/drawing/2014/main" id="{32DF85B0-EEE1-4245-B065-7809FDAAC906}"/>
                </a:ext>
              </a:extLst>
            </p:cNvPr>
            <p:cNvSpPr/>
            <p:nvPr/>
          </p:nvSpPr>
          <p:spPr bwMode="black">
            <a:xfrm>
              <a:off x="7833941"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3" name="Freihandform: Form 168">
              <a:extLst>
                <a:ext uri="{FF2B5EF4-FFF2-40B4-BE49-F238E27FC236}">
                  <a16:creationId xmlns:a16="http://schemas.microsoft.com/office/drawing/2014/main" id="{ADE7418A-8AC0-476F-B662-03B8078022AC}"/>
                </a:ext>
              </a:extLst>
            </p:cNvPr>
            <p:cNvSpPr/>
            <p:nvPr/>
          </p:nvSpPr>
          <p:spPr bwMode="black">
            <a:xfrm>
              <a:off x="8358019"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4" name="Freihandform: Form 169">
              <a:extLst>
                <a:ext uri="{FF2B5EF4-FFF2-40B4-BE49-F238E27FC236}">
                  <a16:creationId xmlns:a16="http://schemas.microsoft.com/office/drawing/2014/main" id="{A350FB1F-9201-4AA8-ACE3-C9B201995103}"/>
                </a:ext>
              </a:extLst>
            </p:cNvPr>
            <p:cNvSpPr/>
            <p:nvPr/>
          </p:nvSpPr>
          <p:spPr bwMode="black">
            <a:xfrm>
              <a:off x="8882009" y="1996964"/>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5" name="Freihandform: Form 170">
              <a:extLst>
                <a:ext uri="{FF2B5EF4-FFF2-40B4-BE49-F238E27FC236}">
                  <a16:creationId xmlns:a16="http://schemas.microsoft.com/office/drawing/2014/main" id="{199C13C8-DE74-4A43-A66F-12E32FDF915A}"/>
                </a:ext>
              </a:extLst>
            </p:cNvPr>
            <p:cNvSpPr/>
            <p:nvPr/>
          </p:nvSpPr>
          <p:spPr bwMode="black">
            <a:xfrm>
              <a:off x="9406087"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6" name="Freihandform: Form 171">
              <a:extLst>
                <a:ext uri="{FF2B5EF4-FFF2-40B4-BE49-F238E27FC236}">
                  <a16:creationId xmlns:a16="http://schemas.microsoft.com/office/drawing/2014/main" id="{DAECDA35-A507-413B-B67C-BF0C0DED4ED1}"/>
                </a:ext>
              </a:extLst>
            </p:cNvPr>
            <p:cNvSpPr/>
            <p:nvPr/>
          </p:nvSpPr>
          <p:spPr bwMode="black">
            <a:xfrm>
              <a:off x="9930165"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7" name="Freihandform: Form 172">
              <a:extLst>
                <a:ext uri="{FF2B5EF4-FFF2-40B4-BE49-F238E27FC236}">
                  <a16:creationId xmlns:a16="http://schemas.microsoft.com/office/drawing/2014/main" id="{72C25772-C75A-4BE8-97D3-7AB0CCFEED7B}"/>
                </a:ext>
              </a:extLst>
            </p:cNvPr>
            <p:cNvSpPr/>
            <p:nvPr/>
          </p:nvSpPr>
          <p:spPr bwMode="black">
            <a:xfrm>
              <a:off x="10454243"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8" name="Freihandform: Form 173">
              <a:extLst>
                <a:ext uri="{FF2B5EF4-FFF2-40B4-BE49-F238E27FC236}">
                  <a16:creationId xmlns:a16="http://schemas.microsoft.com/office/drawing/2014/main" id="{8B393FBC-8276-4A14-8C47-D7F32869BBB4}"/>
                </a:ext>
              </a:extLst>
            </p:cNvPr>
            <p:cNvSpPr/>
            <p:nvPr/>
          </p:nvSpPr>
          <p:spPr bwMode="black">
            <a:xfrm>
              <a:off x="10978233" y="1996964"/>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9" name="Freihandform: Form 174">
              <a:extLst>
                <a:ext uri="{FF2B5EF4-FFF2-40B4-BE49-F238E27FC236}">
                  <a16:creationId xmlns:a16="http://schemas.microsoft.com/office/drawing/2014/main" id="{0357F4EA-10EC-4532-B8BA-C6657593C7A0}"/>
                </a:ext>
              </a:extLst>
            </p:cNvPr>
            <p:cNvSpPr/>
            <p:nvPr/>
          </p:nvSpPr>
          <p:spPr bwMode="black">
            <a:xfrm>
              <a:off x="11502311" y="1996964"/>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0" name="Freihandform: Form 175">
              <a:extLst>
                <a:ext uri="{FF2B5EF4-FFF2-40B4-BE49-F238E27FC236}">
                  <a16:creationId xmlns:a16="http://schemas.microsoft.com/office/drawing/2014/main" id="{160AFA9A-047A-4E98-BAD2-4D9391FA81AA}"/>
                </a:ext>
              </a:extLst>
            </p:cNvPr>
            <p:cNvSpPr/>
            <p:nvPr/>
          </p:nvSpPr>
          <p:spPr bwMode="black">
            <a:xfrm>
              <a:off x="12026389"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1" name="Freihandform: Form 176">
              <a:extLst>
                <a:ext uri="{FF2B5EF4-FFF2-40B4-BE49-F238E27FC236}">
                  <a16:creationId xmlns:a16="http://schemas.microsoft.com/office/drawing/2014/main" id="{AEC22770-8DEB-451B-B821-132CF0F06F50}"/>
                </a:ext>
              </a:extLst>
            </p:cNvPr>
            <p:cNvSpPr/>
            <p:nvPr/>
          </p:nvSpPr>
          <p:spPr bwMode="black">
            <a:xfrm>
              <a:off x="7309863"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2" name="Freihandform: Form 177">
              <a:extLst>
                <a:ext uri="{FF2B5EF4-FFF2-40B4-BE49-F238E27FC236}">
                  <a16:creationId xmlns:a16="http://schemas.microsoft.com/office/drawing/2014/main" id="{8C952B13-538D-456E-85CD-053778A8BB76}"/>
                </a:ext>
              </a:extLst>
            </p:cNvPr>
            <p:cNvSpPr/>
            <p:nvPr/>
          </p:nvSpPr>
          <p:spPr bwMode="black">
            <a:xfrm>
              <a:off x="7833941"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3" name="Freihandform: Form 178">
              <a:extLst>
                <a:ext uri="{FF2B5EF4-FFF2-40B4-BE49-F238E27FC236}">
                  <a16:creationId xmlns:a16="http://schemas.microsoft.com/office/drawing/2014/main" id="{055CB69C-6E04-4301-BBA6-15146C4EC26C}"/>
                </a:ext>
              </a:extLst>
            </p:cNvPr>
            <p:cNvSpPr/>
            <p:nvPr/>
          </p:nvSpPr>
          <p:spPr bwMode="black">
            <a:xfrm>
              <a:off x="8358019"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4" name="Freihandform: Form 179">
              <a:extLst>
                <a:ext uri="{FF2B5EF4-FFF2-40B4-BE49-F238E27FC236}">
                  <a16:creationId xmlns:a16="http://schemas.microsoft.com/office/drawing/2014/main" id="{F7B2D855-93AC-49C9-9B97-C50AE8C779BE}"/>
                </a:ext>
              </a:extLst>
            </p:cNvPr>
            <p:cNvSpPr/>
            <p:nvPr/>
          </p:nvSpPr>
          <p:spPr bwMode="black">
            <a:xfrm>
              <a:off x="8882009" y="2521042"/>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5" name="Freihandform: Form 180">
              <a:extLst>
                <a:ext uri="{FF2B5EF4-FFF2-40B4-BE49-F238E27FC236}">
                  <a16:creationId xmlns:a16="http://schemas.microsoft.com/office/drawing/2014/main" id="{8E6FB22D-C8EB-4702-AC22-14BD5B212656}"/>
                </a:ext>
              </a:extLst>
            </p:cNvPr>
            <p:cNvSpPr/>
            <p:nvPr/>
          </p:nvSpPr>
          <p:spPr bwMode="black">
            <a:xfrm>
              <a:off x="9406087"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6" name="Freihandform: Form 181">
              <a:extLst>
                <a:ext uri="{FF2B5EF4-FFF2-40B4-BE49-F238E27FC236}">
                  <a16:creationId xmlns:a16="http://schemas.microsoft.com/office/drawing/2014/main" id="{9BB2CE6B-8F1B-46E0-BDEB-A494F4F1C6B4}"/>
                </a:ext>
              </a:extLst>
            </p:cNvPr>
            <p:cNvSpPr/>
            <p:nvPr/>
          </p:nvSpPr>
          <p:spPr bwMode="black">
            <a:xfrm>
              <a:off x="9930165"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7" name="Freihandform: Form 182">
              <a:extLst>
                <a:ext uri="{FF2B5EF4-FFF2-40B4-BE49-F238E27FC236}">
                  <a16:creationId xmlns:a16="http://schemas.microsoft.com/office/drawing/2014/main" id="{050F5ADF-3993-43DD-A2D6-E2EB34200D9F}"/>
                </a:ext>
              </a:extLst>
            </p:cNvPr>
            <p:cNvSpPr/>
            <p:nvPr/>
          </p:nvSpPr>
          <p:spPr bwMode="black">
            <a:xfrm>
              <a:off x="10454243"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8" name="Freihandform: Form 183">
              <a:extLst>
                <a:ext uri="{FF2B5EF4-FFF2-40B4-BE49-F238E27FC236}">
                  <a16:creationId xmlns:a16="http://schemas.microsoft.com/office/drawing/2014/main" id="{6A22616D-86C8-4365-8995-5282506BB688}"/>
                </a:ext>
              </a:extLst>
            </p:cNvPr>
            <p:cNvSpPr/>
            <p:nvPr/>
          </p:nvSpPr>
          <p:spPr bwMode="black">
            <a:xfrm>
              <a:off x="10978233" y="2521042"/>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9" name="Freihandform: Form 184">
              <a:extLst>
                <a:ext uri="{FF2B5EF4-FFF2-40B4-BE49-F238E27FC236}">
                  <a16:creationId xmlns:a16="http://schemas.microsoft.com/office/drawing/2014/main" id="{C267DD83-FC08-40D5-BA10-276076071935}"/>
                </a:ext>
              </a:extLst>
            </p:cNvPr>
            <p:cNvSpPr/>
            <p:nvPr/>
          </p:nvSpPr>
          <p:spPr bwMode="black">
            <a:xfrm>
              <a:off x="11502311" y="2521042"/>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0" name="Freihandform: Form 185">
              <a:extLst>
                <a:ext uri="{FF2B5EF4-FFF2-40B4-BE49-F238E27FC236}">
                  <a16:creationId xmlns:a16="http://schemas.microsoft.com/office/drawing/2014/main" id="{2A77BD81-BC38-4ED4-B980-0FB1E91153FB}"/>
                </a:ext>
              </a:extLst>
            </p:cNvPr>
            <p:cNvSpPr/>
            <p:nvPr/>
          </p:nvSpPr>
          <p:spPr bwMode="black">
            <a:xfrm>
              <a:off x="12026389"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1" name="Freihandform: Form 186">
              <a:extLst>
                <a:ext uri="{FF2B5EF4-FFF2-40B4-BE49-F238E27FC236}">
                  <a16:creationId xmlns:a16="http://schemas.microsoft.com/office/drawing/2014/main" id="{C7B8893D-31B8-4C30-8995-122D6F37944C}"/>
                </a:ext>
              </a:extLst>
            </p:cNvPr>
            <p:cNvSpPr/>
            <p:nvPr/>
          </p:nvSpPr>
          <p:spPr bwMode="black">
            <a:xfrm>
              <a:off x="7309863"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2" name="Freihandform: Form 187">
              <a:extLst>
                <a:ext uri="{FF2B5EF4-FFF2-40B4-BE49-F238E27FC236}">
                  <a16:creationId xmlns:a16="http://schemas.microsoft.com/office/drawing/2014/main" id="{29A2572E-F40B-40DF-B3EC-4F2959454F69}"/>
                </a:ext>
              </a:extLst>
            </p:cNvPr>
            <p:cNvSpPr/>
            <p:nvPr/>
          </p:nvSpPr>
          <p:spPr bwMode="black">
            <a:xfrm>
              <a:off x="7833941"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3" name="Freihandform: Form 188">
              <a:extLst>
                <a:ext uri="{FF2B5EF4-FFF2-40B4-BE49-F238E27FC236}">
                  <a16:creationId xmlns:a16="http://schemas.microsoft.com/office/drawing/2014/main" id="{D7771357-9565-43E1-A7A0-1A302BF4C51A}"/>
                </a:ext>
              </a:extLst>
            </p:cNvPr>
            <p:cNvSpPr/>
            <p:nvPr/>
          </p:nvSpPr>
          <p:spPr bwMode="black">
            <a:xfrm>
              <a:off x="8358019"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4" name="Freihandform: Form 189">
              <a:extLst>
                <a:ext uri="{FF2B5EF4-FFF2-40B4-BE49-F238E27FC236}">
                  <a16:creationId xmlns:a16="http://schemas.microsoft.com/office/drawing/2014/main" id="{E512F2B4-69B8-46EC-BA11-AF06DEEE1280}"/>
                </a:ext>
              </a:extLst>
            </p:cNvPr>
            <p:cNvSpPr/>
            <p:nvPr/>
          </p:nvSpPr>
          <p:spPr bwMode="black">
            <a:xfrm>
              <a:off x="8882009" y="304512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5" name="Freihandform: Form 190">
              <a:extLst>
                <a:ext uri="{FF2B5EF4-FFF2-40B4-BE49-F238E27FC236}">
                  <a16:creationId xmlns:a16="http://schemas.microsoft.com/office/drawing/2014/main" id="{0CF7750D-C15D-45A9-9AC4-EEF6ACD0C16D}"/>
                </a:ext>
              </a:extLst>
            </p:cNvPr>
            <p:cNvSpPr/>
            <p:nvPr/>
          </p:nvSpPr>
          <p:spPr bwMode="black">
            <a:xfrm>
              <a:off x="9406087"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6" name="Freihandform: Form 191">
              <a:extLst>
                <a:ext uri="{FF2B5EF4-FFF2-40B4-BE49-F238E27FC236}">
                  <a16:creationId xmlns:a16="http://schemas.microsoft.com/office/drawing/2014/main" id="{795D14B8-9809-4164-90FB-F4DC15D1FA7A}"/>
                </a:ext>
              </a:extLst>
            </p:cNvPr>
            <p:cNvSpPr/>
            <p:nvPr/>
          </p:nvSpPr>
          <p:spPr bwMode="black">
            <a:xfrm>
              <a:off x="9930165"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7" name="Freihandform: Form 192">
              <a:extLst>
                <a:ext uri="{FF2B5EF4-FFF2-40B4-BE49-F238E27FC236}">
                  <a16:creationId xmlns:a16="http://schemas.microsoft.com/office/drawing/2014/main" id="{CE0BB32B-DDB0-417D-9625-A49492FC68DE}"/>
                </a:ext>
              </a:extLst>
            </p:cNvPr>
            <p:cNvSpPr/>
            <p:nvPr/>
          </p:nvSpPr>
          <p:spPr bwMode="black">
            <a:xfrm>
              <a:off x="10454243"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8" name="Freihandform: Form 193">
              <a:extLst>
                <a:ext uri="{FF2B5EF4-FFF2-40B4-BE49-F238E27FC236}">
                  <a16:creationId xmlns:a16="http://schemas.microsoft.com/office/drawing/2014/main" id="{63A03B6E-0689-4411-9D62-ED14EE7AE32C}"/>
                </a:ext>
              </a:extLst>
            </p:cNvPr>
            <p:cNvSpPr/>
            <p:nvPr/>
          </p:nvSpPr>
          <p:spPr bwMode="black">
            <a:xfrm>
              <a:off x="10978233" y="304512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9" name="Freihandform: Form 194">
              <a:extLst>
                <a:ext uri="{FF2B5EF4-FFF2-40B4-BE49-F238E27FC236}">
                  <a16:creationId xmlns:a16="http://schemas.microsoft.com/office/drawing/2014/main" id="{CCA52977-DC74-40DE-B7ED-684927E9B2D2}"/>
                </a:ext>
              </a:extLst>
            </p:cNvPr>
            <p:cNvSpPr/>
            <p:nvPr/>
          </p:nvSpPr>
          <p:spPr bwMode="black">
            <a:xfrm>
              <a:off x="11502311" y="304512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0" name="Freihandform: Form 195">
              <a:extLst>
                <a:ext uri="{FF2B5EF4-FFF2-40B4-BE49-F238E27FC236}">
                  <a16:creationId xmlns:a16="http://schemas.microsoft.com/office/drawing/2014/main" id="{873797AE-3903-476E-BBDD-AD03A6814E4F}"/>
                </a:ext>
              </a:extLst>
            </p:cNvPr>
            <p:cNvSpPr/>
            <p:nvPr/>
          </p:nvSpPr>
          <p:spPr bwMode="black">
            <a:xfrm>
              <a:off x="12026389"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1" name="Freihandform: Form 196">
              <a:extLst>
                <a:ext uri="{FF2B5EF4-FFF2-40B4-BE49-F238E27FC236}">
                  <a16:creationId xmlns:a16="http://schemas.microsoft.com/office/drawing/2014/main" id="{4DBA7242-7B05-4BE6-9E22-FFA4911A8821}"/>
                </a:ext>
              </a:extLst>
            </p:cNvPr>
            <p:cNvSpPr/>
            <p:nvPr/>
          </p:nvSpPr>
          <p:spPr bwMode="black">
            <a:xfrm>
              <a:off x="7309863"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2" name="Freihandform: Form 197">
              <a:extLst>
                <a:ext uri="{FF2B5EF4-FFF2-40B4-BE49-F238E27FC236}">
                  <a16:creationId xmlns:a16="http://schemas.microsoft.com/office/drawing/2014/main" id="{990AD6D0-965E-4D6E-956F-3D6501D73AB5}"/>
                </a:ext>
              </a:extLst>
            </p:cNvPr>
            <p:cNvSpPr/>
            <p:nvPr/>
          </p:nvSpPr>
          <p:spPr bwMode="black">
            <a:xfrm>
              <a:off x="7833941"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3" name="Freihandform: Form 198">
              <a:extLst>
                <a:ext uri="{FF2B5EF4-FFF2-40B4-BE49-F238E27FC236}">
                  <a16:creationId xmlns:a16="http://schemas.microsoft.com/office/drawing/2014/main" id="{79B15151-4BE3-4941-9CC5-1398D3BC004F}"/>
                </a:ext>
              </a:extLst>
            </p:cNvPr>
            <p:cNvSpPr/>
            <p:nvPr/>
          </p:nvSpPr>
          <p:spPr bwMode="black">
            <a:xfrm>
              <a:off x="8358019"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4" name="Freihandform: Form 199">
              <a:extLst>
                <a:ext uri="{FF2B5EF4-FFF2-40B4-BE49-F238E27FC236}">
                  <a16:creationId xmlns:a16="http://schemas.microsoft.com/office/drawing/2014/main" id="{CEBC2BEA-B38F-4817-B79D-7E70DDF8F694}"/>
                </a:ext>
              </a:extLst>
            </p:cNvPr>
            <p:cNvSpPr/>
            <p:nvPr/>
          </p:nvSpPr>
          <p:spPr bwMode="black">
            <a:xfrm>
              <a:off x="8882009" y="3569110"/>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7"/>
                  </a:lnTo>
                  <a:lnTo>
                    <a:pt x="32837"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5" name="Freihandform: Form 200">
              <a:extLst>
                <a:ext uri="{FF2B5EF4-FFF2-40B4-BE49-F238E27FC236}">
                  <a16:creationId xmlns:a16="http://schemas.microsoft.com/office/drawing/2014/main" id="{CE78186C-89F2-40C1-82BD-4EBAD897C518}"/>
                </a:ext>
              </a:extLst>
            </p:cNvPr>
            <p:cNvSpPr/>
            <p:nvPr/>
          </p:nvSpPr>
          <p:spPr bwMode="black">
            <a:xfrm>
              <a:off x="9406087"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6" name="Freihandform: Form 201">
              <a:extLst>
                <a:ext uri="{FF2B5EF4-FFF2-40B4-BE49-F238E27FC236}">
                  <a16:creationId xmlns:a16="http://schemas.microsoft.com/office/drawing/2014/main" id="{DE1DAD52-3382-43C1-BCFE-D254AFF577FC}"/>
                </a:ext>
              </a:extLst>
            </p:cNvPr>
            <p:cNvSpPr/>
            <p:nvPr/>
          </p:nvSpPr>
          <p:spPr bwMode="black">
            <a:xfrm>
              <a:off x="9930165"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7" name="Freihandform: Form 202">
              <a:extLst>
                <a:ext uri="{FF2B5EF4-FFF2-40B4-BE49-F238E27FC236}">
                  <a16:creationId xmlns:a16="http://schemas.microsoft.com/office/drawing/2014/main" id="{497AF340-3741-4ACC-8347-E80E047A8FBD}"/>
                </a:ext>
              </a:extLst>
            </p:cNvPr>
            <p:cNvSpPr/>
            <p:nvPr/>
          </p:nvSpPr>
          <p:spPr bwMode="black">
            <a:xfrm>
              <a:off x="10454243"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8" name="Freihandform: Form 203">
              <a:extLst>
                <a:ext uri="{FF2B5EF4-FFF2-40B4-BE49-F238E27FC236}">
                  <a16:creationId xmlns:a16="http://schemas.microsoft.com/office/drawing/2014/main" id="{C68EDAB9-3E1F-42D7-A11F-A53F30FF6B3A}"/>
                </a:ext>
              </a:extLst>
            </p:cNvPr>
            <p:cNvSpPr/>
            <p:nvPr/>
          </p:nvSpPr>
          <p:spPr bwMode="black">
            <a:xfrm>
              <a:off x="10978233" y="3569110"/>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9" name="Freihandform: Form 204">
              <a:extLst>
                <a:ext uri="{FF2B5EF4-FFF2-40B4-BE49-F238E27FC236}">
                  <a16:creationId xmlns:a16="http://schemas.microsoft.com/office/drawing/2014/main" id="{C66300F0-BEDE-4CB9-A09A-2F30101AF5DF}"/>
                </a:ext>
              </a:extLst>
            </p:cNvPr>
            <p:cNvSpPr/>
            <p:nvPr/>
          </p:nvSpPr>
          <p:spPr bwMode="black">
            <a:xfrm>
              <a:off x="11502311" y="3569110"/>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0" name="Freihandform: Form 205">
              <a:extLst>
                <a:ext uri="{FF2B5EF4-FFF2-40B4-BE49-F238E27FC236}">
                  <a16:creationId xmlns:a16="http://schemas.microsoft.com/office/drawing/2014/main" id="{65336C30-EEFD-4F07-813E-7122210DE449}"/>
                </a:ext>
              </a:extLst>
            </p:cNvPr>
            <p:cNvSpPr/>
            <p:nvPr/>
          </p:nvSpPr>
          <p:spPr bwMode="black">
            <a:xfrm>
              <a:off x="12026389"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1" name="Freihandform: Form 206">
              <a:extLst>
                <a:ext uri="{FF2B5EF4-FFF2-40B4-BE49-F238E27FC236}">
                  <a16:creationId xmlns:a16="http://schemas.microsoft.com/office/drawing/2014/main" id="{F467C932-81D1-4DA0-9F51-5E1F1DB5C9C0}"/>
                </a:ext>
              </a:extLst>
            </p:cNvPr>
            <p:cNvSpPr/>
            <p:nvPr/>
          </p:nvSpPr>
          <p:spPr bwMode="black">
            <a:xfrm>
              <a:off x="7309863"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2" name="Freihandform: Form 207">
              <a:extLst>
                <a:ext uri="{FF2B5EF4-FFF2-40B4-BE49-F238E27FC236}">
                  <a16:creationId xmlns:a16="http://schemas.microsoft.com/office/drawing/2014/main" id="{912050EB-89E3-49A1-93E6-51800DD3E117}"/>
                </a:ext>
              </a:extLst>
            </p:cNvPr>
            <p:cNvSpPr/>
            <p:nvPr/>
          </p:nvSpPr>
          <p:spPr bwMode="black">
            <a:xfrm>
              <a:off x="7833941"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3" name="Freihandform: Form 208">
              <a:extLst>
                <a:ext uri="{FF2B5EF4-FFF2-40B4-BE49-F238E27FC236}">
                  <a16:creationId xmlns:a16="http://schemas.microsoft.com/office/drawing/2014/main" id="{A87BE4C3-8F62-4BCE-8078-21924E810CDA}"/>
                </a:ext>
              </a:extLst>
            </p:cNvPr>
            <p:cNvSpPr/>
            <p:nvPr/>
          </p:nvSpPr>
          <p:spPr bwMode="black">
            <a:xfrm>
              <a:off x="8358019"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4" name="Freihandform: Form 209">
              <a:extLst>
                <a:ext uri="{FF2B5EF4-FFF2-40B4-BE49-F238E27FC236}">
                  <a16:creationId xmlns:a16="http://schemas.microsoft.com/office/drawing/2014/main" id="{8A3C6C8B-D402-4893-92E7-A6A7A7EE023F}"/>
                </a:ext>
              </a:extLst>
            </p:cNvPr>
            <p:cNvSpPr/>
            <p:nvPr/>
          </p:nvSpPr>
          <p:spPr bwMode="black">
            <a:xfrm>
              <a:off x="8882009" y="4093188"/>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5" name="Freihandform: Form 210">
              <a:extLst>
                <a:ext uri="{FF2B5EF4-FFF2-40B4-BE49-F238E27FC236}">
                  <a16:creationId xmlns:a16="http://schemas.microsoft.com/office/drawing/2014/main" id="{18C92F80-BC95-4A2F-AF87-46E66AD3FFC9}"/>
                </a:ext>
              </a:extLst>
            </p:cNvPr>
            <p:cNvSpPr/>
            <p:nvPr/>
          </p:nvSpPr>
          <p:spPr bwMode="black">
            <a:xfrm>
              <a:off x="9406087"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6" name="Freihandform: Form 211">
              <a:extLst>
                <a:ext uri="{FF2B5EF4-FFF2-40B4-BE49-F238E27FC236}">
                  <a16:creationId xmlns:a16="http://schemas.microsoft.com/office/drawing/2014/main" id="{71E60BDE-22B8-49C2-A4E1-145E64B586AD}"/>
                </a:ext>
              </a:extLst>
            </p:cNvPr>
            <p:cNvSpPr/>
            <p:nvPr/>
          </p:nvSpPr>
          <p:spPr bwMode="black">
            <a:xfrm>
              <a:off x="9930165"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7" name="Freihandform: Form 212">
              <a:extLst>
                <a:ext uri="{FF2B5EF4-FFF2-40B4-BE49-F238E27FC236}">
                  <a16:creationId xmlns:a16="http://schemas.microsoft.com/office/drawing/2014/main" id="{71443380-A592-4EEE-95FC-6BB6E7E4DDE3}"/>
                </a:ext>
              </a:extLst>
            </p:cNvPr>
            <p:cNvSpPr/>
            <p:nvPr/>
          </p:nvSpPr>
          <p:spPr bwMode="black">
            <a:xfrm>
              <a:off x="10454243"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8" name="Freihandform: Form 213">
              <a:extLst>
                <a:ext uri="{FF2B5EF4-FFF2-40B4-BE49-F238E27FC236}">
                  <a16:creationId xmlns:a16="http://schemas.microsoft.com/office/drawing/2014/main" id="{B85422EE-AB6A-4497-B4A8-07CDC2B5B68B}"/>
                </a:ext>
              </a:extLst>
            </p:cNvPr>
            <p:cNvSpPr/>
            <p:nvPr/>
          </p:nvSpPr>
          <p:spPr bwMode="black">
            <a:xfrm>
              <a:off x="10978233" y="409318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9" name="Freihandform: Form 214">
              <a:extLst>
                <a:ext uri="{FF2B5EF4-FFF2-40B4-BE49-F238E27FC236}">
                  <a16:creationId xmlns:a16="http://schemas.microsoft.com/office/drawing/2014/main" id="{31BAA9EA-C839-4157-8AF3-04F92DD27176}"/>
                </a:ext>
              </a:extLst>
            </p:cNvPr>
            <p:cNvSpPr/>
            <p:nvPr/>
          </p:nvSpPr>
          <p:spPr bwMode="black">
            <a:xfrm>
              <a:off x="11502311" y="409318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0" name="Freihandform: Form 215">
              <a:extLst>
                <a:ext uri="{FF2B5EF4-FFF2-40B4-BE49-F238E27FC236}">
                  <a16:creationId xmlns:a16="http://schemas.microsoft.com/office/drawing/2014/main" id="{44545937-C823-4AA0-A26C-3AB98AFB4549}"/>
                </a:ext>
              </a:extLst>
            </p:cNvPr>
            <p:cNvSpPr/>
            <p:nvPr/>
          </p:nvSpPr>
          <p:spPr bwMode="black">
            <a:xfrm>
              <a:off x="12026389"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1" name="Freihandform: Form 216">
              <a:extLst>
                <a:ext uri="{FF2B5EF4-FFF2-40B4-BE49-F238E27FC236}">
                  <a16:creationId xmlns:a16="http://schemas.microsoft.com/office/drawing/2014/main" id="{E6B9B379-7104-4991-A24C-DFFE30C5DB64}"/>
                </a:ext>
              </a:extLst>
            </p:cNvPr>
            <p:cNvSpPr/>
            <p:nvPr/>
          </p:nvSpPr>
          <p:spPr bwMode="black">
            <a:xfrm>
              <a:off x="7309863"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2" name="Freihandform: Form 217">
              <a:extLst>
                <a:ext uri="{FF2B5EF4-FFF2-40B4-BE49-F238E27FC236}">
                  <a16:creationId xmlns:a16="http://schemas.microsoft.com/office/drawing/2014/main" id="{9FE27D01-3E65-4BD6-9BA3-C8BE25D50E78}"/>
                </a:ext>
              </a:extLst>
            </p:cNvPr>
            <p:cNvSpPr/>
            <p:nvPr/>
          </p:nvSpPr>
          <p:spPr bwMode="black">
            <a:xfrm>
              <a:off x="7833941"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3" name="Freihandform: Form 218">
              <a:extLst>
                <a:ext uri="{FF2B5EF4-FFF2-40B4-BE49-F238E27FC236}">
                  <a16:creationId xmlns:a16="http://schemas.microsoft.com/office/drawing/2014/main" id="{F4C26674-5526-41F9-B5CD-F8F3F8FF7BF2}"/>
                </a:ext>
              </a:extLst>
            </p:cNvPr>
            <p:cNvSpPr/>
            <p:nvPr/>
          </p:nvSpPr>
          <p:spPr bwMode="black">
            <a:xfrm>
              <a:off x="8358019"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4" name="Freihandform: Form 219">
              <a:extLst>
                <a:ext uri="{FF2B5EF4-FFF2-40B4-BE49-F238E27FC236}">
                  <a16:creationId xmlns:a16="http://schemas.microsoft.com/office/drawing/2014/main" id="{9FE79128-EDFF-471F-B275-5ADD3D9142DA}"/>
                </a:ext>
              </a:extLst>
            </p:cNvPr>
            <p:cNvSpPr/>
            <p:nvPr/>
          </p:nvSpPr>
          <p:spPr bwMode="black">
            <a:xfrm>
              <a:off x="8882009" y="4617266"/>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5" name="Freihandform: Form 220">
              <a:extLst>
                <a:ext uri="{FF2B5EF4-FFF2-40B4-BE49-F238E27FC236}">
                  <a16:creationId xmlns:a16="http://schemas.microsoft.com/office/drawing/2014/main" id="{7C85D50F-D0FA-485B-94EF-A907AE27DA2A}"/>
                </a:ext>
              </a:extLst>
            </p:cNvPr>
            <p:cNvSpPr/>
            <p:nvPr/>
          </p:nvSpPr>
          <p:spPr bwMode="black">
            <a:xfrm>
              <a:off x="9406087"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6" name="Freihandform: Form 221">
              <a:extLst>
                <a:ext uri="{FF2B5EF4-FFF2-40B4-BE49-F238E27FC236}">
                  <a16:creationId xmlns:a16="http://schemas.microsoft.com/office/drawing/2014/main" id="{E3F7FC3B-A5CF-4204-899F-807A5AC7D3B9}"/>
                </a:ext>
              </a:extLst>
            </p:cNvPr>
            <p:cNvSpPr/>
            <p:nvPr/>
          </p:nvSpPr>
          <p:spPr bwMode="black">
            <a:xfrm>
              <a:off x="9930165"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7" name="Freihandform: Form 222">
              <a:extLst>
                <a:ext uri="{FF2B5EF4-FFF2-40B4-BE49-F238E27FC236}">
                  <a16:creationId xmlns:a16="http://schemas.microsoft.com/office/drawing/2014/main" id="{D88EF8E0-64EB-4BF1-A225-2847DBEE1B30}"/>
                </a:ext>
              </a:extLst>
            </p:cNvPr>
            <p:cNvSpPr/>
            <p:nvPr/>
          </p:nvSpPr>
          <p:spPr bwMode="black">
            <a:xfrm>
              <a:off x="10454243"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8" name="Freihandform: Form 223">
              <a:extLst>
                <a:ext uri="{FF2B5EF4-FFF2-40B4-BE49-F238E27FC236}">
                  <a16:creationId xmlns:a16="http://schemas.microsoft.com/office/drawing/2014/main" id="{1F469174-39E1-4410-86CF-3B9ADFE63FB4}"/>
                </a:ext>
              </a:extLst>
            </p:cNvPr>
            <p:cNvSpPr/>
            <p:nvPr/>
          </p:nvSpPr>
          <p:spPr bwMode="black">
            <a:xfrm>
              <a:off x="10978233" y="461726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9" name="Freihandform: Form 224">
              <a:extLst>
                <a:ext uri="{FF2B5EF4-FFF2-40B4-BE49-F238E27FC236}">
                  <a16:creationId xmlns:a16="http://schemas.microsoft.com/office/drawing/2014/main" id="{9074A0F4-AEED-4051-BA1E-C51F55FBF26C}"/>
                </a:ext>
              </a:extLst>
            </p:cNvPr>
            <p:cNvSpPr/>
            <p:nvPr/>
          </p:nvSpPr>
          <p:spPr bwMode="black">
            <a:xfrm>
              <a:off x="11502311" y="461726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0" name="Freihandform: Form 225">
              <a:extLst>
                <a:ext uri="{FF2B5EF4-FFF2-40B4-BE49-F238E27FC236}">
                  <a16:creationId xmlns:a16="http://schemas.microsoft.com/office/drawing/2014/main" id="{4AC57012-26D2-46BA-B48C-718A47CFA640}"/>
                </a:ext>
              </a:extLst>
            </p:cNvPr>
            <p:cNvSpPr/>
            <p:nvPr/>
          </p:nvSpPr>
          <p:spPr bwMode="black">
            <a:xfrm>
              <a:off x="12026389"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1" name="Freihandform: Form 226">
              <a:extLst>
                <a:ext uri="{FF2B5EF4-FFF2-40B4-BE49-F238E27FC236}">
                  <a16:creationId xmlns:a16="http://schemas.microsoft.com/office/drawing/2014/main" id="{DC2E5CB4-E591-4FDB-A6B8-74A770BF50DD}"/>
                </a:ext>
              </a:extLst>
            </p:cNvPr>
            <p:cNvSpPr/>
            <p:nvPr/>
          </p:nvSpPr>
          <p:spPr bwMode="black">
            <a:xfrm>
              <a:off x="7309863"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2" name="Freihandform: Form 227">
              <a:extLst>
                <a:ext uri="{FF2B5EF4-FFF2-40B4-BE49-F238E27FC236}">
                  <a16:creationId xmlns:a16="http://schemas.microsoft.com/office/drawing/2014/main" id="{5D49DD8E-BA04-4EF4-AAE9-53E5B3B73E04}"/>
                </a:ext>
              </a:extLst>
            </p:cNvPr>
            <p:cNvSpPr/>
            <p:nvPr/>
          </p:nvSpPr>
          <p:spPr bwMode="black">
            <a:xfrm>
              <a:off x="7833941"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3" name="Freihandform: Form 228">
              <a:extLst>
                <a:ext uri="{FF2B5EF4-FFF2-40B4-BE49-F238E27FC236}">
                  <a16:creationId xmlns:a16="http://schemas.microsoft.com/office/drawing/2014/main" id="{CE647339-13DE-46EF-8217-64960811D54A}"/>
                </a:ext>
              </a:extLst>
            </p:cNvPr>
            <p:cNvSpPr/>
            <p:nvPr/>
          </p:nvSpPr>
          <p:spPr bwMode="black">
            <a:xfrm>
              <a:off x="8358019"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4" name="Freihandform: Form 229">
              <a:extLst>
                <a:ext uri="{FF2B5EF4-FFF2-40B4-BE49-F238E27FC236}">
                  <a16:creationId xmlns:a16="http://schemas.microsoft.com/office/drawing/2014/main" id="{7E1CFE53-7A23-478F-9465-FEDA84118558}"/>
                </a:ext>
              </a:extLst>
            </p:cNvPr>
            <p:cNvSpPr/>
            <p:nvPr/>
          </p:nvSpPr>
          <p:spPr bwMode="black">
            <a:xfrm>
              <a:off x="8882009" y="5141344"/>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769"/>
                  </a:lnTo>
                  <a:lnTo>
                    <a:pt x="4842" y="38472"/>
                  </a:lnTo>
                  <a:lnTo>
                    <a:pt x="17343" y="47627"/>
                  </a:lnTo>
                  <a:lnTo>
                    <a:pt x="32837"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5" name="Freihandform: Form 230">
              <a:extLst>
                <a:ext uri="{FF2B5EF4-FFF2-40B4-BE49-F238E27FC236}">
                  <a16:creationId xmlns:a16="http://schemas.microsoft.com/office/drawing/2014/main" id="{1D8EDC44-2D28-4275-B56D-0FCD30090BF5}"/>
                </a:ext>
              </a:extLst>
            </p:cNvPr>
            <p:cNvSpPr/>
            <p:nvPr/>
          </p:nvSpPr>
          <p:spPr bwMode="black">
            <a:xfrm>
              <a:off x="9406087"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6" name="Freihandform: Form 231">
              <a:extLst>
                <a:ext uri="{FF2B5EF4-FFF2-40B4-BE49-F238E27FC236}">
                  <a16:creationId xmlns:a16="http://schemas.microsoft.com/office/drawing/2014/main" id="{B4CD84C0-582F-419B-B343-0094CE86939F}"/>
                </a:ext>
              </a:extLst>
            </p:cNvPr>
            <p:cNvSpPr/>
            <p:nvPr/>
          </p:nvSpPr>
          <p:spPr bwMode="black">
            <a:xfrm>
              <a:off x="9930165"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7" name="Freihandform: Form 232">
              <a:extLst>
                <a:ext uri="{FF2B5EF4-FFF2-40B4-BE49-F238E27FC236}">
                  <a16:creationId xmlns:a16="http://schemas.microsoft.com/office/drawing/2014/main" id="{AFFF5CEF-2450-4203-BFEF-77B56F224BB9}"/>
                </a:ext>
              </a:extLst>
            </p:cNvPr>
            <p:cNvSpPr/>
            <p:nvPr/>
          </p:nvSpPr>
          <p:spPr bwMode="black">
            <a:xfrm>
              <a:off x="10454243"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8" name="Freihandform: Form 233">
              <a:extLst>
                <a:ext uri="{FF2B5EF4-FFF2-40B4-BE49-F238E27FC236}">
                  <a16:creationId xmlns:a16="http://schemas.microsoft.com/office/drawing/2014/main" id="{FE2CFE18-E4B1-486C-A5DA-A597A3E4F47D}"/>
                </a:ext>
              </a:extLst>
            </p:cNvPr>
            <p:cNvSpPr/>
            <p:nvPr/>
          </p:nvSpPr>
          <p:spPr bwMode="black">
            <a:xfrm>
              <a:off x="10978233" y="5141344"/>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769"/>
                  </a:lnTo>
                  <a:lnTo>
                    <a:pt x="4842"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9" name="Freihandform: Form 234">
              <a:extLst>
                <a:ext uri="{FF2B5EF4-FFF2-40B4-BE49-F238E27FC236}">
                  <a16:creationId xmlns:a16="http://schemas.microsoft.com/office/drawing/2014/main" id="{7C9C9EBC-B92C-4C04-8965-2AF78FFF223C}"/>
                </a:ext>
              </a:extLst>
            </p:cNvPr>
            <p:cNvSpPr/>
            <p:nvPr/>
          </p:nvSpPr>
          <p:spPr bwMode="black">
            <a:xfrm>
              <a:off x="11502311" y="5141344"/>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769"/>
                  </a:lnTo>
                  <a:lnTo>
                    <a:pt x="4754"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0" name="Freihandform: Form 235">
              <a:extLst>
                <a:ext uri="{FF2B5EF4-FFF2-40B4-BE49-F238E27FC236}">
                  <a16:creationId xmlns:a16="http://schemas.microsoft.com/office/drawing/2014/main" id="{BADE2D91-9AC3-4ABE-B7EF-B0A5CAD77EB5}"/>
                </a:ext>
              </a:extLst>
            </p:cNvPr>
            <p:cNvSpPr/>
            <p:nvPr/>
          </p:nvSpPr>
          <p:spPr bwMode="black">
            <a:xfrm>
              <a:off x="12026389"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1" name="Freihandform: Form 236">
              <a:extLst>
                <a:ext uri="{FF2B5EF4-FFF2-40B4-BE49-F238E27FC236}">
                  <a16:creationId xmlns:a16="http://schemas.microsoft.com/office/drawing/2014/main" id="{0012C051-9CBB-4CB2-B072-ED4EDC20C583}"/>
                </a:ext>
              </a:extLst>
            </p:cNvPr>
            <p:cNvSpPr/>
            <p:nvPr/>
          </p:nvSpPr>
          <p:spPr bwMode="black">
            <a:xfrm>
              <a:off x="7309863"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2" name="Freihandform: Form 237">
              <a:extLst>
                <a:ext uri="{FF2B5EF4-FFF2-40B4-BE49-F238E27FC236}">
                  <a16:creationId xmlns:a16="http://schemas.microsoft.com/office/drawing/2014/main" id="{25C71202-E0F0-4F0C-9705-18328125D73E}"/>
                </a:ext>
              </a:extLst>
            </p:cNvPr>
            <p:cNvSpPr/>
            <p:nvPr/>
          </p:nvSpPr>
          <p:spPr bwMode="black">
            <a:xfrm>
              <a:off x="7833941"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3" name="Freihandform: Form 238">
              <a:extLst>
                <a:ext uri="{FF2B5EF4-FFF2-40B4-BE49-F238E27FC236}">
                  <a16:creationId xmlns:a16="http://schemas.microsoft.com/office/drawing/2014/main" id="{52BAF21F-9D1A-4A98-9971-D180EEE33A0B}"/>
                </a:ext>
              </a:extLst>
            </p:cNvPr>
            <p:cNvSpPr/>
            <p:nvPr/>
          </p:nvSpPr>
          <p:spPr bwMode="black">
            <a:xfrm>
              <a:off x="8358019"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4" name="Freihandform: Form 239">
              <a:extLst>
                <a:ext uri="{FF2B5EF4-FFF2-40B4-BE49-F238E27FC236}">
                  <a16:creationId xmlns:a16="http://schemas.microsoft.com/office/drawing/2014/main" id="{A13CA3F3-340E-4C4D-9419-72DE830D6076}"/>
                </a:ext>
              </a:extLst>
            </p:cNvPr>
            <p:cNvSpPr/>
            <p:nvPr/>
          </p:nvSpPr>
          <p:spPr bwMode="black">
            <a:xfrm>
              <a:off x="8882009" y="5665334"/>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8"/>
                  </a:lnTo>
                  <a:lnTo>
                    <a:pt x="32837"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5" name="Freihandform: Form 240">
              <a:extLst>
                <a:ext uri="{FF2B5EF4-FFF2-40B4-BE49-F238E27FC236}">
                  <a16:creationId xmlns:a16="http://schemas.microsoft.com/office/drawing/2014/main" id="{94654B4C-4078-4653-999F-D415A9F61CFD}"/>
                </a:ext>
              </a:extLst>
            </p:cNvPr>
            <p:cNvSpPr/>
            <p:nvPr/>
          </p:nvSpPr>
          <p:spPr bwMode="black">
            <a:xfrm>
              <a:off x="9406087"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6" name="Freihandform: Form 241">
              <a:extLst>
                <a:ext uri="{FF2B5EF4-FFF2-40B4-BE49-F238E27FC236}">
                  <a16:creationId xmlns:a16="http://schemas.microsoft.com/office/drawing/2014/main" id="{7CC59467-DFA0-43CB-9F38-1A4EDB7AC389}"/>
                </a:ext>
              </a:extLst>
            </p:cNvPr>
            <p:cNvSpPr/>
            <p:nvPr/>
          </p:nvSpPr>
          <p:spPr bwMode="black">
            <a:xfrm>
              <a:off x="9930165"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7" name="Freihandform: Form 242">
              <a:extLst>
                <a:ext uri="{FF2B5EF4-FFF2-40B4-BE49-F238E27FC236}">
                  <a16:creationId xmlns:a16="http://schemas.microsoft.com/office/drawing/2014/main" id="{9C72F1B0-407F-48F7-8F6A-30BEE5754C39}"/>
                </a:ext>
              </a:extLst>
            </p:cNvPr>
            <p:cNvSpPr/>
            <p:nvPr/>
          </p:nvSpPr>
          <p:spPr bwMode="black">
            <a:xfrm>
              <a:off x="10454243"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8" name="Freihandform: Form 243">
              <a:extLst>
                <a:ext uri="{FF2B5EF4-FFF2-40B4-BE49-F238E27FC236}">
                  <a16:creationId xmlns:a16="http://schemas.microsoft.com/office/drawing/2014/main" id="{87E540AA-BD45-4481-93B6-D8130542984C}"/>
                </a:ext>
              </a:extLst>
            </p:cNvPr>
            <p:cNvSpPr/>
            <p:nvPr/>
          </p:nvSpPr>
          <p:spPr bwMode="black">
            <a:xfrm>
              <a:off x="10978233" y="5665334"/>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9" name="Freihandform: Form 244">
              <a:extLst>
                <a:ext uri="{FF2B5EF4-FFF2-40B4-BE49-F238E27FC236}">
                  <a16:creationId xmlns:a16="http://schemas.microsoft.com/office/drawing/2014/main" id="{E010C1AD-FA1C-4C2D-BEE4-C778B364E676}"/>
                </a:ext>
              </a:extLst>
            </p:cNvPr>
            <p:cNvSpPr/>
            <p:nvPr/>
          </p:nvSpPr>
          <p:spPr bwMode="black">
            <a:xfrm>
              <a:off x="11502311" y="5665334"/>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0" name="Freihandform: Form 245">
              <a:extLst>
                <a:ext uri="{FF2B5EF4-FFF2-40B4-BE49-F238E27FC236}">
                  <a16:creationId xmlns:a16="http://schemas.microsoft.com/office/drawing/2014/main" id="{D8F30B08-063D-42D0-87FD-5FD70A50512C}"/>
                </a:ext>
              </a:extLst>
            </p:cNvPr>
            <p:cNvSpPr/>
            <p:nvPr/>
          </p:nvSpPr>
          <p:spPr bwMode="black">
            <a:xfrm>
              <a:off x="12026389"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1" name="Freihandform: Form 246">
              <a:extLst>
                <a:ext uri="{FF2B5EF4-FFF2-40B4-BE49-F238E27FC236}">
                  <a16:creationId xmlns:a16="http://schemas.microsoft.com/office/drawing/2014/main" id="{5092DA67-2616-423A-9EB9-67E11AD19B4E}"/>
                </a:ext>
              </a:extLst>
            </p:cNvPr>
            <p:cNvSpPr/>
            <p:nvPr/>
          </p:nvSpPr>
          <p:spPr bwMode="black">
            <a:xfrm>
              <a:off x="7309863"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2" name="Freihandform: Form 247">
              <a:extLst>
                <a:ext uri="{FF2B5EF4-FFF2-40B4-BE49-F238E27FC236}">
                  <a16:creationId xmlns:a16="http://schemas.microsoft.com/office/drawing/2014/main" id="{9E2A1BD4-D016-46C1-A299-EC99C6BECF26}"/>
                </a:ext>
              </a:extLst>
            </p:cNvPr>
            <p:cNvSpPr/>
            <p:nvPr/>
          </p:nvSpPr>
          <p:spPr bwMode="black">
            <a:xfrm>
              <a:off x="7833941"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3" name="Freihandform: Form 248">
              <a:extLst>
                <a:ext uri="{FF2B5EF4-FFF2-40B4-BE49-F238E27FC236}">
                  <a16:creationId xmlns:a16="http://schemas.microsoft.com/office/drawing/2014/main" id="{3B42590C-A46D-40D1-91D6-CE9341D76AC7}"/>
                </a:ext>
              </a:extLst>
            </p:cNvPr>
            <p:cNvSpPr/>
            <p:nvPr/>
          </p:nvSpPr>
          <p:spPr bwMode="black">
            <a:xfrm>
              <a:off x="8358019"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4" name="Freihandform: Form 249">
              <a:extLst>
                <a:ext uri="{FF2B5EF4-FFF2-40B4-BE49-F238E27FC236}">
                  <a16:creationId xmlns:a16="http://schemas.microsoft.com/office/drawing/2014/main" id="{903630D9-5449-421F-B482-0BA318617A38}"/>
                </a:ext>
              </a:extLst>
            </p:cNvPr>
            <p:cNvSpPr/>
            <p:nvPr/>
          </p:nvSpPr>
          <p:spPr bwMode="black">
            <a:xfrm>
              <a:off x="8882009" y="6189412"/>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5" name="Freihandform: Form 250">
              <a:extLst>
                <a:ext uri="{FF2B5EF4-FFF2-40B4-BE49-F238E27FC236}">
                  <a16:creationId xmlns:a16="http://schemas.microsoft.com/office/drawing/2014/main" id="{525EE76E-B327-42DA-9334-718CE5AF26AE}"/>
                </a:ext>
              </a:extLst>
            </p:cNvPr>
            <p:cNvSpPr/>
            <p:nvPr/>
          </p:nvSpPr>
          <p:spPr bwMode="black">
            <a:xfrm>
              <a:off x="9406087"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6" name="Freihandform: Form 251">
              <a:extLst>
                <a:ext uri="{FF2B5EF4-FFF2-40B4-BE49-F238E27FC236}">
                  <a16:creationId xmlns:a16="http://schemas.microsoft.com/office/drawing/2014/main" id="{4AE8C3E4-61BD-433A-8FE9-D36C55E2C9C0}"/>
                </a:ext>
              </a:extLst>
            </p:cNvPr>
            <p:cNvSpPr/>
            <p:nvPr/>
          </p:nvSpPr>
          <p:spPr bwMode="black">
            <a:xfrm>
              <a:off x="9930165"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7" name="Freihandform: Form 252">
              <a:extLst>
                <a:ext uri="{FF2B5EF4-FFF2-40B4-BE49-F238E27FC236}">
                  <a16:creationId xmlns:a16="http://schemas.microsoft.com/office/drawing/2014/main" id="{5055B273-492F-4C9D-AD2E-0B63DB005202}"/>
                </a:ext>
              </a:extLst>
            </p:cNvPr>
            <p:cNvSpPr/>
            <p:nvPr/>
          </p:nvSpPr>
          <p:spPr bwMode="black">
            <a:xfrm>
              <a:off x="10454243"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8" name="Freihandform: Form 253">
              <a:extLst>
                <a:ext uri="{FF2B5EF4-FFF2-40B4-BE49-F238E27FC236}">
                  <a16:creationId xmlns:a16="http://schemas.microsoft.com/office/drawing/2014/main" id="{754ECEBA-A7AD-453F-A50F-1B3A6810B498}"/>
                </a:ext>
              </a:extLst>
            </p:cNvPr>
            <p:cNvSpPr/>
            <p:nvPr/>
          </p:nvSpPr>
          <p:spPr bwMode="black">
            <a:xfrm>
              <a:off x="10978233" y="6189412"/>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9" name="Freihandform: Form 254">
              <a:extLst>
                <a:ext uri="{FF2B5EF4-FFF2-40B4-BE49-F238E27FC236}">
                  <a16:creationId xmlns:a16="http://schemas.microsoft.com/office/drawing/2014/main" id="{31DF849F-1D42-466E-B974-26D0E9B6FAD3}"/>
                </a:ext>
              </a:extLst>
            </p:cNvPr>
            <p:cNvSpPr/>
            <p:nvPr/>
          </p:nvSpPr>
          <p:spPr bwMode="black">
            <a:xfrm>
              <a:off x="11502311" y="6189412"/>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0" name="Freihandform: Form 255">
              <a:extLst>
                <a:ext uri="{FF2B5EF4-FFF2-40B4-BE49-F238E27FC236}">
                  <a16:creationId xmlns:a16="http://schemas.microsoft.com/office/drawing/2014/main" id="{5893C9A2-CDAA-4266-AD09-D4E0EEF50940}"/>
                </a:ext>
              </a:extLst>
            </p:cNvPr>
            <p:cNvSpPr/>
            <p:nvPr/>
          </p:nvSpPr>
          <p:spPr bwMode="black">
            <a:xfrm>
              <a:off x="12026389"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11" name="Gruppieren 2">
              <a:extLst>
                <a:ext uri="{FF2B5EF4-FFF2-40B4-BE49-F238E27FC236}">
                  <a16:creationId xmlns:a16="http://schemas.microsoft.com/office/drawing/2014/main" id="{A53C8AFB-4CA8-431F-B6DD-82D8E0286FB3}"/>
                </a:ext>
              </a:extLst>
            </p:cNvPr>
            <p:cNvGrpSpPr/>
            <p:nvPr/>
          </p:nvGrpSpPr>
          <p:grpSpPr bwMode="black">
            <a:xfrm>
              <a:off x="7309863" y="6713490"/>
              <a:ext cx="4766618" cy="47627"/>
              <a:chOff x="7309863" y="6713490"/>
              <a:chExt cx="4766618" cy="47627"/>
            </a:xfrm>
          </p:grpSpPr>
          <p:sp>
            <p:nvSpPr>
              <p:cNvPr id="132" name="Freihandform: Form 256">
                <a:extLst>
                  <a:ext uri="{FF2B5EF4-FFF2-40B4-BE49-F238E27FC236}">
                    <a16:creationId xmlns:a16="http://schemas.microsoft.com/office/drawing/2014/main" id="{ACE4C0F7-6E0A-4775-8EEC-8C530E705332}"/>
                  </a:ext>
                </a:extLst>
              </p:cNvPr>
              <p:cNvSpPr/>
              <p:nvPr/>
            </p:nvSpPr>
            <p:spPr bwMode="black">
              <a:xfrm>
                <a:off x="7309863"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3" name="Freihandform: Form 257">
                <a:extLst>
                  <a:ext uri="{FF2B5EF4-FFF2-40B4-BE49-F238E27FC236}">
                    <a16:creationId xmlns:a16="http://schemas.microsoft.com/office/drawing/2014/main" id="{6D1E5C3C-27A9-4AFE-8D7A-B3ADBA28CEE9}"/>
                  </a:ext>
                </a:extLst>
              </p:cNvPr>
              <p:cNvSpPr/>
              <p:nvPr/>
            </p:nvSpPr>
            <p:spPr bwMode="black">
              <a:xfrm>
                <a:off x="7833941"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4" name="Freihandform: Form 258">
                <a:extLst>
                  <a:ext uri="{FF2B5EF4-FFF2-40B4-BE49-F238E27FC236}">
                    <a16:creationId xmlns:a16="http://schemas.microsoft.com/office/drawing/2014/main" id="{F7C02A20-CC58-4BD8-A711-1D185ED07C5D}"/>
                  </a:ext>
                </a:extLst>
              </p:cNvPr>
              <p:cNvSpPr/>
              <p:nvPr/>
            </p:nvSpPr>
            <p:spPr bwMode="black">
              <a:xfrm>
                <a:off x="8358019"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5" name="Freihandform: Form 259">
                <a:extLst>
                  <a:ext uri="{FF2B5EF4-FFF2-40B4-BE49-F238E27FC236}">
                    <a16:creationId xmlns:a16="http://schemas.microsoft.com/office/drawing/2014/main" id="{C6CD73AE-1D2D-4CA7-B6E5-7F1B0C8AF584}"/>
                  </a:ext>
                </a:extLst>
              </p:cNvPr>
              <p:cNvSpPr/>
              <p:nvPr/>
            </p:nvSpPr>
            <p:spPr bwMode="black">
              <a:xfrm>
                <a:off x="8882009" y="671349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8"/>
                    </a:lnTo>
                    <a:lnTo>
                      <a:pt x="32837"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6" name="Freihandform: Form 260">
                <a:extLst>
                  <a:ext uri="{FF2B5EF4-FFF2-40B4-BE49-F238E27FC236}">
                    <a16:creationId xmlns:a16="http://schemas.microsoft.com/office/drawing/2014/main" id="{FCF58FCB-6EBA-481B-AC0A-C3ACDC9FC656}"/>
                  </a:ext>
                </a:extLst>
              </p:cNvPr>
              <p:cNvSpPr/>
              <p:nvPr/>
            </p:nvSpPr>
            <p:spPr bwMode="black">
              <a:xfrm>
                <a:off x="9406087"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7" name="Freihandform: Form 261">
                <a:extLst>
                  <a:ext uri="{FF2B5EF4-FFF2-40B4-BE49-F238E27FC236}">
                    <a16:creationId xmlns:a16="http://schemas.microsoft.com/office/drawing/2014/main" id="{7DD49138-DED7-4FE2-87A9-59FA2185F09E}"/>
                  </a:ext>
                </a:extLst>
              </p:cNvPr>
              <p:cNvSpPr/>
              <p:nvPr/>
            </p:nvSpPr>
            <p:spPr bwMode="black">
              <a:xfrm>
                <a:off x="9930165"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8" name="Freihandform: Form 262">
                <a:extLst>
                  <a:ext uri="{FF2B5EF4-FFF2-40B4-BE49-F238E27FC236}">
                    <a16:creationId xmlns:a16="http://schemas.microsoft.com/office/drawing/2014/main" id="{68C8382A-DE88-4D98-BF94-DC64CE910FE2}"/>
                  </a:ext>
                </a:extLst>
              </p:cNvPr>
              <p:cNvSpPr/>
              <p:nvPr/>
            </p:nvSpPr>
            <p:spPr bwMode="black">
              <a:xfrm>
                <a:off x="10454243"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9" name="Freihandform: Form 263">
                <a:extLst>
                  <a:ext uri="{FF2B5EF4-FFF2-40B4-BE49-F238E27FC236}">
                    <a16:creationId xmlns:a16="http://schemas.microsoft.com/office/drawing/2014/main" id="{80405162-4193-41E7-8D6C-40DE34EBAF51}"/>
                  </a:ext>
                </a:extLst>
              </p:cNvPr>
              <p:cNvSpPr/>
              <p:nvPr/>
            </p:nvSpPr>
            <p:spPr bwMode="black">
              <a:xfrm>
                <a:off x="10978233" y="671349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0" name="Freihandform: Form 264">
                <a:extLst>
                  <a:ext uri="{FF2B5EF4-FFF2-40B4-BE49-F238E27FC236}">
                    <a16:creationId xmlns:a16="http://schemas.microsoft.com/office/drawing/2014/main" id="{5D73AC7F-C244-41DB-8712-67B052024975}"/>
                  </a:ext>
                </a:extLst>
              </p:cNvPr>
              <p:cNvSpPr/>
              <p:nvPr/>
            </p:nvSpPr>
            <p:spPr bwMode="black">
              <a:xfrm>
                <a:off x="11502311" y="671349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1" name="Freihandform: Form 265">
                <a:extLst>
                  <a:ext uri="{FF2B5EF4-FFF2-40B4-BE49-F238E27FC236}">
                    <a16:creationId xmlns:a16="http://schemas.microsoft.com/office/drawing/2014/main" id="{56C6E622-B89B-45C6-9E3C-7B4ECAE123D1}"/>
                  </a:ext>
                </a:extLst>
              </p:cNvPr>
              <p:cNvSpPr/>
              <p:nvPr/>
            </p:nvSpPr>
            <p:spPr bwMode="black">
              <a:xfrm>
                <a:off x="12026389"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2" name="Gruppieren 1">
              <a:extLst>
                <a:ext uri="{FF2B5EF4-FFF2-40B4-BE49-F238E27FC236}">
                  <a16:creationId xmlns:a16="http://schemas.microsoft.com/office/drawing/2014/main" id="{56D28777-0531-4450-BD32-52B461028E4A}"/>
                </a:ext>
              </a:extLst>
            </p:cNvPr>
            <p:cNvGrpSpPr/>
            <p:nvPr/>
          </p:nvGrpSpPr>
          <p:grpSpPr bwMode="black">
            <a:xfrm>
              <a:off x="9406087" y="424818"/>
              <a:ext cx="50092" cy="1095695"/>
              <a:chOff x="9406087" y="424818"/>
              <a:chExt cx="50092" cy="1095695"/>
            </a:xfrm>
          </p:grpSpPr>
          <p:sp>
            <p:nvSpPr>
              <p:cNvPr id="129" name="Freihandform: Form 266">
                <a:extLst>
                  <a:ext uri="{FF2B5EF4-FFF2-40B4-BE49-F238E27FC236}">
                    <a16:creationId xmlns:a16="http://schemas.microsoft.com/office/drawing/2014/main" id="{C068AAE5-E321-417A-AE84-CA54A72AF1D2}"/>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0" name="Freihandform: Form 267">
                <a:extLst>
                  <a:ext uri="{FF2B5EF4-FFF2-40B4-BE49-F238E27FC236}">
                    <a16:creationId xmlns:a16="http://schemas.microsoft.com/office/drawing/2014/main" id="{2A7C4F86-5DC2-4E5D-BDF7-989D97E5FB23}"/>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1" name="Freihandform: Form 268">
                <a:extLst>
                  <a:ext uri="{FF2B5EF4-FFF2-40B4-BE49-F238E27FC236}">
                    <a16:creationId xmlns:a16="http://schemas.microsoft.com/office/drawing/2014/main" id="{2238F449-0209-4FFD-AA00-F545DAC4464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3" name="Gruppieren 272">
              <a:extLst>
                <a:ext uri="{FF2B5EF4-FFF2-40B4-BE49-F238E27FC236}">
                  <a16:creationId xmlns:a16="http://schemas.microsoft.com/office/drawing/2014/main" id="{E474ABF1-2D79-4C7D-ACB3-B1F224D3625A}"/>
                </a:ext>
              </a:extLst>
            </p:cNvPr>
            <p:cNvGrpSpPr/>
            <p:nvPr/>
          </p:nvGrpSpPr>
          <p:grpSpPr bwMode="black">
            <a:xfrm>
              <a:off x="8882009" y="424818"/>
              <a:ext cx="50092" cy="1095695"/>
              <a:chOff x="9406087" y="424818"/>
              <a:chExt cx="50092" cy="1095695"/>
            </a:xfrm>
          </p:grpSpPr>
          <p:sp>
            <p:nvSpPr>
              <p:cNvPr id="126" name="Freihandform: Form 273">
                <a:extLst>
                  <a:ext uri="{FF2B5EF4-FFF2-40B4-BE49-F238E27FC236}">
                    <a16:creationId xmlns:a16="http://schemas.microsoft.com/office/drawing/2014/main" id="{ECA8EA45-B757-4304-8B18-651F183EFDD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7" name="Freihandform: Form 274">
                <a:extLst>
                  <a:ext uri="{FF2B5EF4-FFF2-40B4-BE49-F238E27FC236}">
                    <a16:creationId xmlns:a16="http://schemas.microsoft.com/office/drawing/2014/main" id="{7BBD5CF6-87C0-4242-B54B-805E02062A37}"/>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8" name="Freihandform: Form 275">
                <a:extLst>
                  <a:ext uri="{FF2B5EF4-FFF2-40B4-BE49-F238E27FC236}">
                    <a16:creationId xmlns:a16="http://schemas.microsoft.com/office/drawing/2014/main" id="{0238CF75-99EC-4E1E-8FE0-71977942685B}"/>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4" name="Gruppieren 276">
              <a:extLst>
                <a:ext uri="{FF2B5EF4-FFF2-40B4-BE49-F238E27FC236}">
                  <a16:creationId xmlns:a16="http://schemas.microsoft.com/office/drawing/2014/main" id="{BF0B7C25-90BF-4B2B-8665-C747913DDDB7}"/>
                </a:ext>
              </a:extLst>
            </p:cNvPr>
            <p:cNvGrpSpPr/>
            <p:nvPr/>
          </p:nvGrpSpPr>
          <p:grpSpPr bwMode="black">
            <a:xfrm>
              <a:off x="8358019" y="424818"/>
              <a:ext cx="50092" cy="1095695"/>
              <a:chOff x="9406087" y="424818"/>
              <a:chExt cx="50092" cy="1095695"/>
            </a:xfrm>
          </p:grpSpPr>
          <p:sp>
            <p:nvSpPr>
              <p:cNvPr id="123" name="Freihandform: Form 277">
                <a:extLst>
                  <a:ext uri="{FF2B5EF4-FFF2-40B4-BE49-F238E27FC236}">
                    <a16:creationId xmlns:a16="http://schemas.microsoft.com/office/drawing/2014/main" id="{AAF15675-7DD0-40AD-A1CE-13F526741C9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4" name="Freihandform: Form 278">
                <a:extLst>
                  <a:ext uri="{FF2B5EF4-FFF2-40B4-BE49-F238E27FC236}">
                    <a16:creationId xmlns:a16="http://schemas.microsoft.com/office/drawing/2014/main" id="{04004183-2A07-4EC5-8F5A-F17E3597158E}"/>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5" name="Freihandform: Form 279">
                <a:extLst>
                  <a:ext uri="{FF2B5EF4-FFF2-40B4-BE49-F238E27FC236}">
                    <a16:creationId xmlns:a16="http://schemas.microsoft.com/office/drawing/2014/main" id="{D0378D38-6442-405D-A033-37FEE45BB729}"/>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5" name="Gruppieren 280">
              <a:extLst>
                <a:ext uri="{FF2B5EF4-FFF2-40B4-BE49-F238E27FC236}">
                  <a16:creationId xmlns:a16="http://schemas.microsoft.com/office/drawing/2014/main" id="{6B2A0EBE-BDE7-40B8-B255-1380330718A3}"/>
                </a:ext>
              </a:extLst>
            </p:cNvPr>
            <p:cNvGrpSpPr/>
            <p:nvPr/>
          </p:nvGrpSpPr>
          <p:grpSpPr bwMode="black">
            <a:xfrm>
              <a:off x="7833941" y="424818"/>
              <a:ext cx="50092" cy="1095695"/>
              <a:chOff x="9406087" y="424818"/>
              <a:chExt cx="50092" cy="1095695"/>
            </a:xfrm>
          </p:grpSpPr>
          <p:sp>
            <p:nvSpPr>
              <p:cNvPr id="120" name="Freihandform: Form 281">
                <a:extLst>
                  <a:ext uri="{FF2B5EF4-FFF2-40B4-BE49-F238E27FC236}">
                    <a16:creationId xmlns:a16="http://schemas.microsoft.com/office/drawing/2014/main" id="{5051B942-25AC-4A88-8BD0-FA12034BBA47}"/>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1" name="Freihandform: Form 282">
                <a:extLst>
                  <a:ext uri="{FF2B5EF4-FFF2-40B4-BE49-F238E27FC236}">
                    <a16:creationId xmlns:a16="http://schemas.microsoft.com/office/drawing/2014/main" id="{B5BA7509-24D4-4388-8820-030BC188FB94}"/>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2" name="Freihandform: Form 283">
                <a:extLst>
                  <a:ext uri="{FF2B5EF4-FFF2-40B4-BE49-F238E27FC236}">
                    <a16:creationId xmlns:a16="http://schemas.microsoft.com/office/drawing/2014/main" id="{3E580D8F-21FE-4749-B11A-D1ACFE68CF13}"/>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6" name="Gruppieren 284">
              <a:extLst>
                <a:ext uri="{FF2B5EF4-FFF2-40B4-BE49-F238E27FC236}">
                  <a16:creationId xmlns:a16="http://schemas.microsoft.com/office/drawing/2014/main" id="{DC3D2930-304B-4D63-B4BB-98F176C7E2AD}"/>
                </a:ext>
              </a:extLst>
            </p:cNvPr>
            <p:cNvGrpSpPr/>
            <p:nvPr/>
          </p:nvGrpSpPr>
          <p:grpSpPr bwMode="black">
            <a:xfrm>
              <a:off x="7309863" y="424818"/>
              <a:ext cx="50092" cy="1095695"/>
              <a:chOff x="9406087" y="424818"/>
              <a:chExt cx="50092" cy="1095695"/>
            </a:xfrm>
          </p:grpSpPr>
          <p:sp>
            <p:nvSpPr>
              <p:cNvPr id="117" name="Freihandform: Form 285">
                <a:extLst>
                  <a:ext uri="{FF2B5EF4-FFF2-40B4-BE49-F238E27FC236}">
                    <a16:creationId xmlns:a16="http://schemas.microsoft.com/office/drawing/2014/main" id="{C3D03B98-40ED-43E8-A5F1-2DAAC86512DD}"/>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8" name="Freihandform: Form 286">
                <a:extLst>
                  <a:ext uri="{FF2B5EF4-FFF2-40B4-BE49-F238E27FC236}">
                    <a16:creationId xmlns:a16="http://schemas.microsoft.com/office/drawing/2014/main" id="{90601363-D242-48D3-8D37-3CA9F6A85B4A}"/>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9" name="Freihandform: Form 287">
                <a:extLst>
                  <a:ext uri="{FF2B5EF4-FFF2-40B4-BE49-F238E27FC236}">
                    <a16:creationId xmlns:a16="http://schemas.microsoft.com/office/drawing/2014/main" id="{EB818CE4-D172-49CB-80B5-F5B0E9122AA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grpSp>
        <p:nvGrpSpPr>
          <p:cNvPr id="145" name="Logo">
            <a:extLst>
              <a:ext uri="{FF2B5EF4-FFF2-40B4-BE49-F238E27FC236}">
                <a16:creationId xmlns:a16="http://schemas.microsoft.com/office/drawing/2014/main" id="{D11DB3C4-3255-4C9A-8D9A-5A3C05085F22}"/>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46" name="Freihandform: Form 289">
              <a:extLst>
                <a:ext uri="{FF2B5EF4-FFF2-40B4-BE49-F238E27FC236}">
                  <a16:creationId xmlns:a16="http://schemas.microsoft.com/office/drawing/2014/main" id="{55E35934-C18D-44E5-B20C-0A35B3EA43DA}"/>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7" name="Freihandform: Form 290">
              <a:extLst>
                <a:ext uri="{FF2B5EF4-FFF2-40B4-BE49-F238E27FC236}">
                  <a16:creationId xmlns:a16="http://schemas.microsoft.com/office/drawing/2014/main" id="{3C21AD91-875C-4681-A275-C9CA5CA09371}"/>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8" name="Freihandform: Form 291">
              <a:extLst>
                <a:ext uri="{FF2B5EF4-FFF2-40B4-BE49-F238E27FC236}">
                  <a16:creationId xmlns:a16="http://schemas.microsoft.com/office/drawing/2014/main" id="{DBA71C2B-9475-4E47-BD4F-865128B30ED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49" name="Freihandform: Form 292">
              <a:extLst>
                <a:ext uri="{FF2B5EF4-FFF2-40B4-BE49-F238E27FC236}">
                  <a16:creationId xmlns:a16="http://schemas.microsoft.com/office/drawing/2014/main" id="{871D3881-C181-4ECF-BCA8-0EEC52027B29}"/>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0" name="Freihandform: Form 293">
              <a:extLst>
                <a:ext uri="{FF2B5EF4-FFF2-40B4-BE49-F238E27FC236}">
                  <a16:creationId xmlns:a16="http://schemas.microsoft.com/office/drawing/2014/main" id="{EA4FC216-A552-4253-901E-2917E9464B4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1" name="Freihandform: Form 294">
              <a:extLst>
                <a:ext uri="{FF2B5EF4-FFF2-40B4-BE49-F238E27FC236}">
                  <a16:creationId xmlns:a16="http://schemas.microsoft.com/office/drawing/2014/main" id="{4B4AC5B8-0E85-4CCF-A364-80859FB2F967}"/>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52" name="Freihandform: Form 295">
              <a:extLst>
                <a:ext uri="{FF2B5EF4-FFF2-40B4-BE49-F238E27FC236}">
                  <a16:creationId xmlns:a16="http://schemas.microsoft.com/office/drawing/2014/main" id="{121A328A-1E92-45CA-8AF4-806FCA31536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53" name="Freihandform: Form 296">
              <a:extLst>
                <a:ext uri="{FF2B5EF4-FFF2-40B4-BE49-F238E27FC236}">
                  <a16:creationId xmlns:a16="http://schemas.microsoft.com/office/drawing/2014/main" id="{BD74B50D-B324-4D31-B9F3-28E1C010BFE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54" name="Freihandform: Form 297">
              <a:extLst>
                <a:ext uri="{FF2B5EF4-FFF2-40B4-BE49-F238E27FC236}">
                  <a16:creationId xmlns:a16="http://schemas.microsoft.com/office/drawing/2014/main" id="{F283E2C5-3888-4688-848D-8C4AE557669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55" name="Freihandform: Form 298">
              <a:extLst>
                <a:ext uri="{FF2B5EF4-FFF2-40B4-BE49-F238E27FC236}">
                  <a16:creationId xmlns:a16="http://schemas.microsoft.com/office/drawing/2014/main" id="{4E0C9642-DF47-47A3-BA91-D015FF79B68F}"/>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56" name="Freihandform: Form 299">
              <a:extLst>
                <a:ext uri="{FF2B5EF4-FFF2-40B4-BE49-F238E27FC236}">
                  <a16:creationId xmlns:a16="http://schemas.microsoft.com/office/drawing/2014/main" id="{FE3A9F51-3022-47EB-9AC0-BEFD03F1BD7B}"/>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57" name="Freihandform: Form 300">
              <a:extLst>
                <a:ext uri="{FF2B5EF4-FFF2-40B4-BE49-F238E27FC236}">
                  <a16:creationId xmlns:a16="http://schemas.microsoft.com/office/drawing/2014/main" id="{DFAB9C35-E88F-4D55-BD3D-30887218926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58" name="Freihandform: Form 301">
              <a:extLst>
                <a:ext uri="{FF2B5EF4-FFF2-40B4-BE49-F238E27FC236}">
                  <a16:creationId xmlns:a16="http://schemas.microsoft.com/office/drawing/2014/main" id="{8D93B5BB-0213-465D-A745-6758DBB4914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59" name="Freihandform: Form 302">
              <a:extLst>
                <a:ext uri="{FF2B5EF4-FFF2-40B4-BE49-F238E27FC236}">
                  <a16:creationId xmlns:a16="http://schemas.microsoft.com/office/drawing/2014/main" id="{2DA4B710-9C7B-4CFD-983D-2371AA94F9D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Tree>
    <p:extLst>
      <p:ext uri="{BB962C8B-B14F-4D97-AF65-F5344CB8AC3E}">
        <p14:creationId xmlns:p14="http://schemas.microsoft.com/office/powerpoint/2010/main" val="2559307240"/>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A222-A969-4FCE-9F39-4D16D1CC3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847CB2-6694-4C54-B78E-C03C14CDA8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E201AA-A0A8-47D3-9C32-D98FCC9D2E35}"/>
              </a:ext>
            </a:extLst>
          </p:cNvPr>
          <p:cNvSpPr>
            <a:spLocks noGrp="1"/>
          </p:cNvSpPr>
          <p:nvPr>
            <p:ph type="dt" sz="half" idx="10"/>
          </p:nvPr>
        </p:nvSpPr>
        <p:spPr/>
        <p:txBody>
          <a:bodyPr/>
          <a:lstStyle/>
          <a:p>
            <a:fld id="{18069DC5-8CA0-438E-B33B-CC0A80C26CAA}" type="datetime4">
              <a:rPr lang="en-US" smtClean="0"/>
              <a:t>May 24, 2022</a:t>
            </a:fld>
            <a:endParaRPr lang="en-US"/>
          </a:p>
        </p:txBody>
      </p:sp>
      <p:sp>
        <p:nvSpPr>
          <p:cNvPr id="5" name="Footer Placeholder 4">
            <a:extLst>
              <a:ext uri="{FF2B5EF4-FFF2-40B4-BE49-F238E27FC236}">
                <a16:creationId xmlns:a16="http://schemas.microsoft.com/office/drawing/2014/main" id="{2F231065-79C5-4033-A05D-94A106534685}"/>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92868AA2-14CB-42BC-9EF6-D2C7282279AB}"/>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19631739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E7B512-11D4-4FA2-A776-E7D918CCB441}"/>
              </a:ext>
            </a:extLst>
          </p:cNvPr>
          <p:cNvSpPr>
            <a:spLocks noGrp="1"/>
          </p:cNvSpPr>
          <p:nvPr>
            <p:ph type="title"/>
          </p:nvPr>
        </p:nvSpPr>
        <p:spPr/>
        <p:txBody>
          <a:bodyPr/>
          <a:lstStyle/>
          <a:p>
            <a:r>
              <a:rPr lang="en-US"/>
              <a:t>Click to edit Master title style</a:t>
            </a:r>
          </a:p>
        </p:txBody>
      </p:sp>
      <p:sp>
        <p:nvSpPr>
          <p:cNvPr id="9" name="Subtitle 162">
            <a:extLst>
              <a:ext uri="{FF2B5EF4-FFF2-40B4-BE49-F238E27FC236}">
                <a16:creationId xmlns:a16="http://schemas.microsoft.com/office/drawing/2014/main" id="{B6EE70BE-980B-4E5C-8992-A4EB53532A54}"/>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10441359" cy="42984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umsplatzhalter 6">
            <a:extLst>
              <a:ext uri="{FF2B5EF4-FFF2-40B4-BE49-F238E27FC236}">
                <a16:creationId xmlns:a16="http://schemas.microsoft.com/office/drawing/2014/main" id="{24C3D2B9-C3D0-4D05-B1AD-129FF7F2E578}"/>
              </a:ext>
            </a:extLst>
          </p:cNvPr>
          <p:cNvSpPr>
            <a:spLocks noGrp="1"/>
          </p:cNvSpPr>
          <p:nvPr>
            <p:ph type="dt" sz="half" idx="24"/>
          </p:nvPr>
        </p:nvSpPr>
        <p:spPr>
          <a:xfrm>
            <a:off x="3042787" y="6336000"/>
            <a:ext cx="2520328" cy="216000"/>
          </a:xfrm>
        </p:spPr>
        <p:txBody>
          <a:bodyPr/>
          <a:lstStyle/>
          <a:p>
            <a:fld id="{6BA72A4E-BE16-4C54-B442-D277E396F357}" type="datetime4">
              <a:rPr lang="en-US" smtClean="0"/>
              <a:t>May 24, 2022</a:t>
            </a:fld>
            <a:endParaRPr lang="en-US"/>
          </a:p>
        </p:txBody>
      </p:sp>
      <p:sp>
        <p:nvSpPr>
          <p:cNvPr id="10" name="Fußzeilenplatzhalter 9">
            <a:extLst>
              <a:ext uri="{FF2B5EF4-FFF2-40B4-BE49-F238E27FC236}">
                <a16:creationId xmlns:a16="http://schemas.microsoft.com/office/drawing/2014/main" id="{0563E27F-1238-4D71-B068-09B9EBC8508D}"/>
              </a:ext>
            </a:extLst>
          </p:cNvPr>
          <p:cNvSpPr>
            <a:spLocks noGrp="1"/>
          </p:cNvSpPr>
          <p:nvPr>
            <p:ph type="ftr" sz="quarter" idx="25"/>
          </p:nvPr>
        </p:nvSpPr>
        <p:spPr/>
        <p:txBody>
          <a:bodyPr/>
          <a:lstStyle/>
          <a:p>
            <a:r>
              <a:rPr lang="en-US"/>
              <a:t>RESTRICTED</a:t>
            </a:r>
          </a:p>
        </p:txBody>
      </p:sp>
      <p:sp>
        <p:nvSpPr>
          <p:cNvPr id="11" name="Foliennummernplatzhalter 10">
            <a:extLst>
              <a:ext uri="{FF2B5EF4-FFF2-40B4-BE49-F238E27FC236}">
                <a16:creationId xmlns:a16="http://schemas.microsoft.com/office/drawing/2014/main" id="{2B85B2D5-01A9-46FB-A62F-89781681A899}"/>
              </a:ext>
            </a:extLst>
          </p:cNvPr>
          <p:cNvSpPr>
            <a:spLocks noGrp="1"/>
          </p:cNvSpPr>
          <p:nvPr>
            <p:ph type="sldNum" sz="quarter" idx="26"/>
          </p:nvPr>
        </p:nvSpPr>
        <p:spPr/>
        <p:txBody>
          <a:bodyPr/>
          <a:lstStyle/>
          <a:p>
            <a:fld id="{9BA64535-EB95-46A3-946F-02B63C705F51}" type="slidenum">
              <a:rPr lang="en-US" smtClean="0"/>
              <a:t>‹#›</a:t>
            </a:fld>
            <a:endParaRPr lang="en-US"/>
          </a:p>
        </p:txBody>
      </p:sp>
      <p:sp>
        <p:nvSpPr>
          <p:cNvPr id="13" name="Source">
            <a:extLst>
              <a:ext uri="{FF2B5EF4-FFF2-40B4-BE49-F238E27FC236}">
                <a16:creationId xmlns:a16="http://schemas.microsoft.com/office/drawing/2014/main" id="{2B82AC58-51FA-4FF3-A169-1C1324C69B85}"/>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Tree>
    <p:extLst>
      <p:ext uri="{BB962C8B-B14F-4D97-AF65-F5344CB8AC3E}">
        <p14:creationId xmlns:p14="http://schemas.microsoft.com/office/powerpoint/2010/main" val="342939357"/>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grpSp>
        <p:nvGrpSpPr>
          <p:cNvPr id="4" name="Points">
            <a:extLst>
              <a:ext uri="{FF2B5EF4-FFF2-40B4-BE49-F238E27FC236}">
                <a16:creationId xmlns:a16="http://schemas.microsoft.com/office/drawing/2014/main" id="{134A84DC-68C1-46D8-9D51-75C292ABC321}"/>
              </a:ext>
            </a:extLst>
          </p:cNvPr>
          <p:cNvGrpSpPr>
            <a:grpSpLocks noChangeAspect="1"/>
          </p:cNvGrpSpPr>
          <p:nvPr/>
        </p:nvGrpSpPr>
        <p:grpSpPr bwMode="black">
          <a:xfrm>
            <a:off x="7310814" y="260852"/>
            <a:ext cx="4767239" cy="6336299"/>
            <a:chOff x="7309863" y="424818"/>
            <a:chExt cx="4766618" cy="6336299"/>
          </a:xfrm>
          <a:solidFill>
            <a:srgbClr val="EB2814"/>
          </a:solidFill>
        </p:grpSpPr>
        <p:sp>
          <p:nvSpPr>
            <p:cNvPr id="154" name="Freihandform: Form 153">
              <a:extLst>
                <a:ext uri="{FF2B5EF4-FFF2-40B4-BE49-F238E27FC236}">
                  <a16:creationId xmlns:a16="http://schemas.microsoft.com/office/drawing/2014/main" id="{2D009FC0-C81E-4F43-9D53-0A9BCFC17886}"/>
                </a:ext>
              </a:extLst>
            </p:cNvPr>
            <p:cNvSpPr/>
            <p:nvPr/>
          </p:nvSpPr>
          <p:spPr bwMode="black">
            <a:xfrm>
              <a:off x="10454243"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55" name="Freihandform: Form 154">
              <a:extLst>
                <a:ext uri="{FF2B5EF4-FFF2-40B4-BE49-F238E27FC236}">
                  <a16:creationId xmlns:a16="http://schemas.microsoft.com/office/drawing/2014/main" id="{F37FB7B2-E5EC-48F4-BC39-02BAE07EEAD5}"/>
                </a:ext>
              </a:extLst>
            </p:cNvPr>
            <p:cNvSpPr/>
            <p:nvPr/>
          </p:nvSpPr>
          <p:spPr bwMode="black">
            <a:xfrm>
              <a:off x="10978233" y="42481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56" name="Freihandform: Form 155">
              <a:extLst>
                <a:ext uri="{FF2B5EF4-FFF2-40B4-BE49-F238E27FC236}">
                  <a16:creationId xmlns:a16="http://schemas.microsoft.com/office/drawing/2014/main" id="{6821AF5B-D68F-48FB-96AF-F1E9E9545EB8}"/>
                </a:ext>
              </a:extLst>
            </p:cNvPr>
            <p:cNvSpPr/>
            <p:nvPr/>
          </p:nvSpPr>
          <p:spPr bwMode="black">
            <a:xfrm>
              <a:off x="11502311" y="42481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57" name="Freihandform: Form 156">
              <a:extLst>
                <a:ext uri="{FF2B5EF4-FFF2-40B4-BE49-F238E27FC236}">
                  <a16:creationId xmlns:a16="http://schemas.microsoft.com/office/drawing/2014/main" id="{AEE5D725-4DF9-4DE4-90A9-F158F5994ED6}"/>
                </a:ext>
              </a:extLst>
            </p:cNvPr>
            <p:cNvSpPr/>
            <p:nvPr/>
          </p:nvSpPr>
          <p:spPr bwMode="black">
            <a:xfrm>
              <a:off x="12026389" y="42481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58" name="Freihandform: Form 157">
              <a:extLst>
                <a:ext uri="{FF2B5EF4-FFF2-40B4-BE49-F238E27FC236}">
                  <a16:creationId xmlns:a16="http://schemas.microsoft.com/office/drawing/2014/main" id="{C0880FF2-D63B-43F3-ADBD-1994FB47F7A9}"/>
                </a:ext>
              </a:extLst>
            </p:cNvPr>
            <p:cNvSpPr/>
            <p:nvPr/>
          </p:nvSpPr>
          <p:spPr bwMode="black">
            <a:xfrm>
              <a:off x="10454243"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59" name="Freihandform: Form 158">
              <a:extLst>
                <a:ext uri="{FF2B5EF4-FFF2-40B4-BE49-F238E27FC236}">
                  <a16:creationId xmlns:a16="http://schemas.microsoft.com/office/drawing/2014/main" id="{DB76E088-7992-477F-B764-CC94B1F7B955}"/>
                </a:ext>
              </a:extLst>
            </p:cNvPr>
            <p:cNvSpPr/>
            <p:nvPr/>
          </p:nvSpPr>
          <p:spPr bwMode="black">
            <a:xfrm>
              <a:off x="10978233" y="94889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60" name="Freihandform: Form 159">
              <a:extLst>
                <a:ext uri="{FF2B5EF4-FFF2-40B4-BE49-F238E27FC236}">
                  <a16:creationId xmlns:a16="http://schemas.microsoft.com/office/drawing/2014/main" id="{A0FEA6D9-0A67-424C-A000-16163C4ABE12}"/>
                </a:ext>
              </a:extLst>
            </p:cNvPr>
            <p:cNvSpPr/>
            <p:nvPr/>
          </p:nvSpPr>
          <p:spPr bwMode="black">
            <a:xfrm>
              <a:off x="11502311" y="94889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61" name="Freihandform: Form 160">
              <a:extLst>
                <a:ext uri="{FF2B5EF4-FFF2-40B4-BE49-F238E27FC236}">
                  <a16:creationId xmlns:a16="http://schemas.microsoft.com/office/drawing/2014/main" id="{6DF407F2-C43B-40B6-8541-EA0B96CC473D}"/>
                </a:ext>
              </a:extLst>
            </p:cNvPr>
            <p:cNvSpPr/>
            <p:nvPr/>
          </p:nvSpPr>
          <p:spPr bwMode="black">
            <a:xfrm>
              <a:off x="12026389" y="94889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grpSp>
          <p:nvGrpSpPr>
            <p:cNvPr id="162" name="Gruppieren 161">
              <a:extLst>
                <a:ext uri="{FF2B5EF4-FFF2-40B4-BE49-F238E27FC236}">
                  <a16:creationId xmlns:a16="http://schemas.microsoft.com/office/drawing/2014/main" id="{CBB1D4EF-CEAE-43D3-BFC6-EE3EBD3F3B8E}"/>
                </a:ext>
              </a:extLst>
            </p:cNvPr>
            <p:cNvGrpSpPr/>
            <p:nvPr/>
          </p:nvGrpSpPr>
          <p:grpSpPr bwMode="black">
            <a:xfrm>
              <a:off x="9930165" y="424818"/>
              <a:ext cx="50092" cy="1095695"/>
              <a:chOff x="2734234" y="424818"/>
              <a:chExt cx="50092" cy="1095695"/>
            </a:xfrm>
            <a:grpFill/>
          </p:grpSpPr>
          <p:sp>
            <p:nvSpPr>
              <p:cNvPr id="270" name="Freihandform: Form 269">
                <a:extLst>
                  <a:ext uri="{FF2B5EF4-FFF2-40B4-BE49-F238E27FC236}">
                    <a16:creationId xmlns:a16="http://schemas.microsoft.com/office/drawing/2014/main" id="{1F4E6EA2-1168-48C4-B47F-04FF8E10E42F}"/>
                  </a:ext>
                </a:extLst>
              </p:cNvPr>
              <p:cNvSpPr/>
              <p:nvPr/>
            </p:nvSpPr>
            <p:spPr bwMode="black">
              <a:xfrm>
                <a:off x="2734234"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1" name="Freihandform: Form 270">
                <a:extLst>
                  <a:ext uri="{FF2B5EF4-FFF2-40B4-BE49-F238E27FC236}">
                    <a16:creationId xmlns:a16="http://schemas.microsoft.com/office/drawing/2014/main" id="{D342FB83-C519-47BD-8050-A1AB9D4991F2}"/>
                  </a:ext>
                </a:extLst>
              </p:cNvPr>
              <p:cNvSpPr/>
              <p:nvPr/>
            </p:nvSpPr>
            <p:spPr bwMode="black">
              <a:xfrm>
                <a:off x="2734234"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2" name="Freihandform: Form 271">
                <a:extLst>
                  <a:ext uri="{FF2B5EF4-FFF2-40B4-BE49-F238E27FC236}">
                    <a16:creationId xmlns:a16="http://schemas.microsoft.com/office/drawing/2014/main" id="{F341A03A-1550-46DC-8242-B9706D559185}"/>
                  </a:ext>
                </a:extLst>
              </p:cNvPr>
              <p:cNvSpPr/>
              <p:nvPr/>
            </p:nvSpPr>
            <p:spPr bwMode="black">
              <a:xfrm>
                <a:off x="2734234"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163" name="Freihandform: Form 162">
              <a:extLst>
                <a:ext uri="{FF2B5EF4-FFF2-40B4-BE49-F238E27FC236}">
                  <a16:creationId xmlns:a16="http://schemas.microsoft.com/office/drawing/2014/main" id="{06376D57-F48C-484B-B7BA-738987611525}"/>
                </a:ext>
              </a:extLst>
            </p:cNvPr>
            <p:cNvSpPr/>
            <p:nvPr/>
          </p:nvSpPr>
          <p:spPr bwMode="black">
            <a:xfrm>
              <a:off x="10454243"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164" name="Freihandform: Form 163">
              <a:extLst>
                <a:ext uri="{FF2B5EF4-FFF2-40B4-BE49-F238E27FC236}">
                  <a16:creationId xmlns:a16="http://schemas.microsoft.com/office/drawing/2014/main" id="{F436FE90-550D-4BB5-B2D6-CAF172753836}"/>
                </a:ext>
              </a:extLst>
            </p:cNvPr>
            <p:cNvSpPr/>
            <p:nvPr/>
          </p:nvSpPr>
          <p:spPr bwMode="black">
            <a:xfrm>
              <a:off x="10978233" y="1472886"/>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165" name="Freihandform: Form 164">
              <a:extLst>
                <a:ext uri="{FF2B5EF4-FFF2-40B4-BE49-F238E27FC236}">
                  <a16:creationId xmlns:a16="http://schemas.microsoft.com/office/drawing/2014/main" id="{6492CE0E-BF5B-4B69-B33E-DDDE65CC8EE1}"/>
                </a:ext>
              </a:extLst>
            </p:cNvPr>
            <p:cNvSpPr/>
            <p:nvPr/>
          </p:nvSpPr>
          <p:spPr bwMode="black">
            <a:xfrm>
              <a:off x="11502311" y="1472886"/>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166" name="Freihandform: Form 165">
              <a:extLst>
                <a:ext uri="{FF2B5EF4-FFF2-40B4-BE49-F238E27FC236}">
                  <a16:creationId xmlns:a16="http://schemas.microsoft.com/office/drawing/2014/main" id="{C4963E0F-18C4-4B13-B991-8E4F3AFA5D1F}"/>
                </a:ext>
              </a:extLst>
            </p:cNvPr>
            <p:cNvSpPr/>
            <p:nvPr/>
          </p:nvSpPr>
          <p:spPr bwMode="black">
            <a:xfrm>
              <a:off x="12026389" y="1472886"/>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167" name="Freihandform: Form 166">
              <a:extLst>
                <a:ext uri="{FF2B5EF4-FFF2-40B4-BE49-F238E27FC236}">
                  <a16:creationId xmlns:a16="http://schemas.microsoft.com/office/drawing/2014/main" id="{AD648DF7-0F05-47A9-8E43-6D683F054270}"/>
                </a:ext>
              </a:extLst>
            </p:cNvPr>
            <p:cNvSpPr/>
            <p:nvPr/>
          </p:nvSpPr>
          <p:spPr bwMode="black">
            <a:xfrm>
              <a:off x="7309863"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68" name="Freihandform: Form 167">
              <a:extLst>
                <a:ext uri="{FF2B5EF4-FFF2-40B4-BE49-F238E27FC236}">
                  <a16:creationId xmlns:a16="http://schemas.microsoft.com/office/drawing/2014/main" id="{19A3E087-E46A-4D00-97B6-4D8CDD23E9C6}"/>
                </a:ext>
              </a:extLst>
            </p:cNvPr>
            <p:cNvSpPr/>
            <p:nvPr/>
          </p:nvSpPr>
          <p:spPr bwMode="black">
            <a:xfrm>
              <a:off x="7833941"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69" name="Freihandform: Form 168">
              <a:extLst>
                <a:ext uri="{FF2B5EF4-FFF2-40B4-BE49-F238E27FC236}">
                  <a16:creationId xmlns:a16="http://schemas.microsoft.com/office/drawing/2014/main" id="{EFD056FF-3875-43F3-A42A-2CEC632F183A}"/>
                </a:ext>
              </a:extLst>
            </p:cNvPr>
            <p:cNvSpPr/>
            <p:nvPr/>
          </p:nvSpPr>
          <p:spPr bwMode="black">
            <a:xfrm>
              <a:off x="8358019"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70" name="Freihandform: Form 169">
              <a:extLst>
                <a:ext uri="{FF2B5EF4-FFF2-40B4-BE49-F238E27FC236}">
                  <a16:creationId xmlns:a16="http://schemas.microsoft.com/office/drawing/2014/main" id="{2E73222B-B21D-48F0-AEA1-2D3D2823CC5D}"/>
                </a:ext>
              </a:extLst>
            </p:cNvPr>
            <p:cNvSpPr/>
            <p:nvPr/>
          </p:nvSpPr>
          <p:spPr bwMode="black">
            <a:xfrm>
              <a:off x="8882009" y="1996964"/>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1" name="Freihandform: Form 170">
              <a:extLst>
                <a:ext uri="{FF2B5EF4-FFF2-40B4-BE49-F238E27FC236}">
                  <a16:creationId xmlns:a16="http://schemas.microsoft.com/office/drawing/2014/main" id="{2A19E6DF-27D9-4C89-A64E-6B7358708102}"/>
                </a:ext>
              </a:extLst>
            </p:cNvPr>
            <p:cNvSpPr/>
            <p:nvPr/>
          </p:nvSpPr>
          <p:spPr bwMode="black">
            <a:xfrm>
              <a:off x="9406087"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2" name="Freihandform: Form 171">
              <a:extLst>
                <a:ext uri="{FF2B5EF4-FFF2-40B4-BE49-F238E27FC236}">
                  <a16:creationId xmlns:a16="http://schemas.microsoft.com/office/drawing/2014/main" id="{C4D52BE4-6F60-4F11-89E9-269EF969C09D}"/>
                </a:ext>
              </a:extLst>
            </p:cNvPr>
            <p:cNvSpPr/>
            <p:nvPr/>
          </p:nvSpPr>
          <p:spPr bwMode="black">
            <a:xfrm>
              <a:off x="9930165"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3" name="Freihandform: Form 172">
              <a:extLst>
                <a:ext uri="{FF2B5EF4-FFF2-40B4-BE49-F238E27FC236}">
                  <a16:creationId xmlns:a16="http://schemas.microsoft.com/office/drawing/2014/main" id="{BCD3238A-B61E-4547-8EF7-6BA2361128D0}"/>
                </a:ext>
              </a:extLst>
            </p:cNvPr>
            <p:cNvSpPr/>
            <p:nvPr/>
          </p:nvSpPr>
          <p:spPr bwMode="black">
            <a:xfrm>
              <a:off x="10454243"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74" name="Freihandform: Form 173">
              <a:extLst>
                <a:ext uri="{FF2B5EF4-FFF2-40B4-BE49-F238E27FC236}">
                  <a16:creationId xmlns:a16="http://schemas.microsoft.com/office/drawing/2014/main" id="{228D20A9-827D-48FF-BA6B-6C52E0194105}"/>
                </a:ext>
              </a:extLst>
            </p:cNvPr>
            <p:cNvSpPr/>
            <p:nvPr/>
          </p:nvSpPr>
          <p:spPr bwMode="black">
            <a:xfrm>
              <a:off x="10978233" y="1996964"/>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5" name="Freihandform: Form 174">
              <a:extLst>
                <a:ext uri="{FF2B5EF4-FFF2-40B4-BE49-F238E27FC236}">
                  <a16:creationId xmlns:a16="http://schemas.microsoft.com/office/drawing/2014/main" id="{076CFB25-3362-41F5-A230-9FBE9C03D1AA}"/>
                </a:ext>
              </a:extLst>
            </p:cNvPr>
            <p:cNvSpPr/>
            <p:nvPr/>
          </p:nvSpPr>
          <p:spPr bwMode="black">
            <a:xfrm>
              <a:off x="11502311" y="1996964"/>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6" name="Freihandform: Form 175">
              <a:extLst>
                <a:ext uri="{FF2B5EF4-FFF2-40B4-BE49-F238E27FC236}">
                  <a16:creationId xmlns:a16="http://schemas.microsoft.com/office/drawing/2014/main" id="{1E8B12A8-5D0F-46C7-B8A8-D5C430D3A892}"/>
                </a:ext>
              </a:extLst>
            </p:cNvPr>
            <p:cNvSpPr/>
            <p:nvPr/>
          </p:nvSpPr>
          <p:spPr bwMode="black">
            <a:xfrm>
              <a:off x="12026389"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77" name="Freihandform: Form 176">
              <a:extLst>
                <a:ext uri="{FF2B5EF4-FFF2-40B4-BE49-F238E27FC236}">
                  <a16:creationId xmlns:a16="http://schemas.microsoft.com/office/drawing/2014/main" id="{B31EB2DD-238A-4E0E-A4FD-83E15B1E7A04}"/>
                </a:ext>
              </a:extLst>
            </p:cNvPr>
            <p:cNvSpPr/>
            <p:nvPr/>
          </p:nvSpPr>
          <p:spPr bwMode="black">
            <a:xfrm>
              <a:off x="7309863"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78" name="Freihandform: Form 177">
              <a:extLst>
                <a:ext uri="{FF2B5EF4-FFF2-40B4-BE49-F238E27FC236}">
                  <a16:creationId xmlns:a16="http://schemas.microsoft.com/office/drawing/2014/main" id="{87396B82-82D3-43A1-A7BE-9807395DF18A}"/>
                </a:ext>
              </a:extLst>
            </p:cNvPr>
            <p:cNvSpPr/>
            <p:nvPr/>
          </p:nvSpPr>
          <p:spPr bwMode="black">
            <a:xfrm>
              <a:off x="7833941"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79" name="Freihandform: Form 178">
              <a:extLst>
                <a:ext uri="{FF2B5EF4-FFF2-40B4-BE49-F238E27FC236}">
                  <a16:creationId xmlns:a16="http://schemas.microsoft.com/office/drawing/2014/main" id="{EC606CD7-C657-4EB6-BDFA-6249C2473744}"/>
                </a:ext>
              </a:extLst>
            </p:cNvPr>
            <p:cNvSpPr/>
            <p:nvPr/>
          </p:nvSpPr>
          <p:spPr bwMode="black">
            <a:xfrm>
              <a:off x="8358019"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80" name="Freihandform: Form 179">
              <a:extLst>
                <a:ext uri="{FF2B5EF4-FFF2-40B4-BE49-F238E27FC236}">
                  <a16:creationId xmlns:a16="http://schemas.microsoft.com/office/drawing/2014/main" id="{8FE05BC8-13AB-40B6-9E1E-15FF5694FA88}"/>
                </a:ext>
              </a:extLst>
            </p:cNvPr>
            <p:cNvSpPr/>
            <p:nvPr/>
          </p:nvSpPr>
          <p:spPr bwMode="black">
            <a:xfrm>
              <a:off x="8882009" y="2521042"/>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1" name="Freihandform: Form 180">
              <a:extLst>
                <a:ext uri="{FF2B5EF4-FFF2-40B4-BE49-F238E27FC236}">
                  <a16:creationId xmlns:a16="http://schemas.microsoft.com/office/drawing/2014/main" id="{3AE56A87-D467-4ED0-8F15-81424BC31C8F}"/>
                </a:ext>
              </a:extLst>
            </p:cNvPr>
            <p:cNvSpPr/>
            <p:nvPr/>
          </p:nvSpPr>
          <p:spPr bwMode="black">
            <a:xfrm>
              <a:off x="9406087"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2" name="Freihandform: Form 181">
              <a:extLst>
                <a:ext uri="{FF2B5EF4-FFF2-40B4-BE49-F238E27FC236}">
                  <a16:creationId xmlns:a16="http://schemas.microsoft.com/office/drawing/2014/main" id="{EFE874AA-451A-46B8-B8DC-27F4098846DC}"/>
                </a:ext>
              </a:extLst>
            </p:cNvPr>
            <p:cNvSpPr/>
            <p:nvPr/>
          </p:nvSpPr>
          <p:spPr bwMode="black">
            <a:xfrm>
              <a:off x="9930165"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3" name="Freihandform: Form 182">
              <a:extLst>
                <a:ext uri="{FF2B5EF4-FFF2-40B4-BE49-F238E27FC236}">
                  <a16:creationId xmlns:a16="http://schemas.microsoft.com/office/drawing/2014/main" id="{A740A507-FDB5-45DF-B828-194F4C163C96}"/>
                </a:ext>
              </a:extLst>
            </p:cNvPr>
            <p:cNvSpPr/>
            <p:nvPr/>
          </p:nvSpPr>
          <p:spPr bwMode="black">
            <a:xfrm>
              <a:off x="10454243"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84" name="Freihandform: Form 183">
              <a:extLst>
                <a:ext uri="{FF2B5EF4-FFF2-40B4-BE49-F238E27FC236}">
                  <a16:creationId xmlns:a16="http://schemas.microsoft.com/office/drawing/2014/main" id="{0CD94070-8C98-4C5A-9CDD-2CEED87B7519}"/>
                </a:ext>
              </a:extLst>
            </p:cNvPr>
            <p:cNvSpPr/>
            <p:nvPr/>
          </p:nvSpPr>
          <p:spPr bwMode="black">
            <a:xfrm>
              <a:off x="10978233" y="2521042"/>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5" name="Freihandform: Form 184">
              <a:extLst>
                <a:ext uri="{FF2B5EF4-FFF2-40B4-BE49-F238E27FC236}">
                  <a16:creationId xmlns:a16="http://schemas.microsoft.com/office/drawing/2014/main" id="{8636FF83-A685-4F57-95EC-C9DA5E27AABD}"/>
                </a:ext>
              </a:extLst>
            </p:cNvPr>
            <p:cNvSpPr/>
            <p:nvPr/>
          </p:nvSpPr>
          <p:spPr bwMode="black">
            <a:xfrm>
              <a:off x="11502311" y="2521042"/>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6" name="Freihandform: Form 185">
              <a:extLst>
                <a:ext uri="{FF2B5EF4-FFF2-40B4-BE49-F238E27FC236}">
                  <a16:creationId xmlns:a16="http://schemas.microsoft.com/office/drawing/2014/main" id="{CFB6AB1F-513E-4C78-A0FA-1D312A91CA4A}"/>
                </a:ext>
              </a:extLst>
            </p:cNvPr>
            <p:cNvSpPr/>
            <p:nvPr/>
          </p:nvSpPr>
          <p:spPr bwMode="black">
            <a:xfrm>
              <a:off x="12026389"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87" name="Freihandform: Form 186">
              <a:extLst>
                <a:ext uri="{FF2B5EF4-FFF2-40B4-BE49-F238E27FC236}">
                  <a16:creationId xmlns:a16="http://schemas.microsoft.com/office/drawing/2014/main" id="{C0FA3F9E-8EFE-4B9E-9D7B-A4BBAF5DD5E1}"/>
                </a:ext>
              </a:extLst>
            </p:cNvPr>
            <p:cNvSpPr/>
            <p:nvPr/>
          </p:nvSpPr>
          <p:spPr bwMode="black">
            <a:xfrm>
              <a:off x="7309863"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88" name="Freihandform: Form 187">
              <a:extLst>
                <a:ext uri="{FF2B5EF4-FFF2-40B4-BE49-F238E27FC236}">
                  <a16:creationId xmlns:a16="http://schemas.microsoft.com/office/drawing/2014/main" id="{0E1A9766-B2F2-4AA3-A66A-144E47BA789F}"/>
                </a:ext>
              </a:extLst>
            </p:cNvPr>
            <p:cNvSpPr/>
            <p:nvPr/>
          </p:nvSpPr>
          <p:spPr bwMode="black">
            <a:xfrm>
              <a:off x="7833941"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89" name="Freihandform: Form 188">
              <a:extLst>
                <a:ext uri="{FF2B5EF4-FFF2-40B4-BE49-F238E27FC236}">
                  <a16:creationId xmlns:a16="http://schemas.microsoft.com/office/drawing/2014/main" id="{03C2A382-3E0F-4DF4-98CA-6C7B496645AD}"/>
                </a:ext>
              </a:extLst>
            </p:cNvPr>
            <p:cNvSpPr/>
            <p:nvPr/>
          </p:nvSpPr>
          <p:spPr bwMode="black">
            <a:xfrm>
              <a:off x="8358019"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0" name="Freihandform: Form 189">
              <a:extLst>
                <a:ext uri="{FF2B5EF4-FFF2-40B4-BE49-F238E27FC236}">
                  <a16:creationId xmlns:a16="http://schemas.microsoft.com/office/drawing/2014/main" id="{78F06262-84B6-435F-ABED-E7762F47CDD9}"/>
                </a:ext>
              </a:extLst>
            </p:cNvPr>
            <p:cNvSpPr/>
            <p:nvPr/>
          </p:nvSpPr>
          <p:spPr bwMode="black">
            <a:xfrm>
              <a:off x="8882009" y="304512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1" name="Freihandform: Form 190">
              <a:extLst>
                <a:ext uri="{FF2B5EF4-FFF2-40B4-BE49-F238E27FC236}">
                  <a16:creationId xmlns:a16="http://schemas.microsoft.com/office/drawing/2014/main" id="{0E09B75D-3D98-4B9F-BCB8-631424CDBCA2}"/>
                </a:ext>
              </a:extLst>
            </p:cNvPr>
            <p:cNvSpPr/>
            <p:nvPr/>
          </p:nvSpPr>
          <p:spPr bwMode="black">
            <a:xfrm>
              <a:off x="9406087"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2" name="Freihandform: Form 191">
              <a:extLst>
                <a:ext uri="{FF2B5EF4-FFF2-40B4-BE49-F238E27FC236}">
                  <a16:creationId xmlns:a16="http://schemas.microsoft.com/office/drawing/2014/main" id="{11FE66B4-366F-429E-923A-F02BC50E16AE}"/>
                </a:ext>
              </a:extLst>
            </p:cNvPr>
            <p:cNvSpPr/>
            <p:nvPr/>
          </p:nvSpPr>
          <p:spPr bwMode="black">
            <a:xfrm>
              <a:off x="9930165"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3" name="Freihandform: Form 192">
              <a:extLst>
                <a:ext uri="{FF2B5EF4-FFF2-40B4-BE49-F238E27FC236}">
                  <a16:creationId xmlns:a16="http://schemas.microsoft.com/office/drawing/2014/main" id="{31E650ED-9319-414D-BE68-59CC57835D05}"/>
                </a:ext>
              </a:extLst>
            </p:cNvPr>
            <p:cNvSpPr/>
            <p:nvPr/>
          </p:nvSpPr>
          <p:spPr bwMode="black">
            <a:xfrm>
              <a:off x="10454243"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C526A14E-FAEE-4098-A2CB-BB8B19EF03CD}"/>
                </a:ext>
              </a:extLst>
            </p:cNvPr>
            <p:cNvSpPr/>
            <p:nvPr/>
          </p:nvSpPr>
          <p:spPr bwMode="black">
            <a:xfrm>
              <a:off x="10978233" y="304512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F9104510-9343-49F4-8DAB-6765F301F878}"/>
                </a:ext>
              </a:extLst>
            </p:cNvPr>
            <p:cNvSpPr/>
            <p:nvPr/>
          </p:nvSpPr>
          <p:spPr bwMode="black">
            <a:xfrm>
              <a:off x="11502311" y="304512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DBCB96EA-8053-45DC-81D2-AE67F38156A8}"/>
                </a:ext>
              </a:extLst>
            </p:cNvPr>
            <p:cNvSpPr/>
            <p:nvPr/>
          </p:nvSpPr>
          <p:spPr bwMode="black">
            <a:xfrm>
              <a:off x="12026389"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5B76BC3E-906A-40FB-B157-A3A53F1E1160}"/>
                </a:ext>
              </a:extLst>
            </p:cNvPr>
            <p:cNvSpPr/>
            <p:nvPr/>
          </p:nvSpPr>
          <p:spPr bwMode="black">
            <a:xfrm>
              <a:off x="7309863"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058A1F2D-2EE0-40F5-A385-EDA9973C573A}"/>
                </a:ext>
              </a:extLst>
            </p:cNvPr>
            <p:cNvSpPr/>
            <p:nvPr/>
          </p:nvSpPr>
          <p:spPr bwMode="black">
            <a:xfrm>
              <a:off x="7833941"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15B89464-A127-43BF-A4F0-83D684E0B777}"/>
                </a:ext>
              </a:extLst>
            </p:cNvPr>
            <p:cNvSpPr/>
            <p:nvPr/>
          </p:nvSpPr>
          <p:spPr bwMode="black">
            <a:xfrm>
              <a:off x="8358019"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A546894F-5905-492B-9AA4-BC7B43A20713}"/>
                </a:ext>
              </a:extLst>
            </p:cNvPr>
            <p:cNvSpPr/>
            <p:nvPr/>
          </p:nvSpPr>
          <p:spPr bwMode="black">
            <a:xfrm>
              <a:off x="8882009" y="3569110"/>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7"/>
                  </a:lnTo>
                  <a:lnTo>
                    <a:pt x="32837"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96381585-7355-48A9-BC58-1EE74DB00710}"/>
                </a:ext>
              </a:extLst>
            </p:cNvPr>
            <p:cNvSpPr/>
            <p:nvPr/>
          </p:nvSpPr>
          <p:spPr bwMode="black">
            <a:xfrm>
              <a:off x="9406087"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131A0173-6E09-47DF-A4D3-3C5AC37D5259}"/>
                </a:ext>
              </a:extLst>
            </p:cNvPr>
            <p:cNvSpPr/>
            <p:nvPr/>
          </p:nvSpPr>
          <p:spPr bwMode="black">
            <a:xfrm>
              <a:off x="9930165"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D81C9902-6111-47A1-A18F-D7F298C9FA87}"/>
                </a:ext>
              </a:extLst>
            </p:cNvPr>
            <p:cNvSpPr/>
            <p:nvPr/>
          </p:nvSpPr>
          <p:spPr bwMode="black">
            <a:xfrm>
              <a:off x="10454243"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0DE305D1-3CD0-42FF-93CF-D07E62FEE5FE}"/>
                </a:ext>
              </a:extLst>
            </p:cNvPr>
            <p:cNvSpPr/>
            <p:nvPr/>
          </p:nvSpPr>
          <p:spPr bwMode="black">
            <a:xfrm>
              <a:off x="10978233" y="3569110"/>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01442F77-3AAF-429D-868F-D96807C91175}"/>
                </a:ext>
              </a:extLst>
            </p:cNvPr>
            <p:cNvSpPr/>
            <p:nvPr/>
          </p:nvSpPr>
          <p:spPr bwMode="black">
            <a:xfrm>
              <a:off x="11502311" y="3569110"/>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6" name="Freihandform: Form 205">
              <a:extLst>
                <a:ext uri="{FF2B5EF4-FFF2-40B4-BE49-F238E27FC236}">
                  <a16:creationId xmlns:a16="http://schemas.microsoft.com/office/drawing/2014/main" id="{3D79E013-4C7A-4E6F-A24D-E0D0B8850CC5}"/>
                </a:ext>
              </a:extLst>
            </p:cNvPr>
            <p:cNvSpPr/>
            <p:nvPr/>
          </p:nvSpPr>
          <p:spPr bwMode="black">
            <a:xfrm>
              <a:off x="12026389"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45DA25C9-A143-48EC-8A8B-4EC1D90E28A7}"/>
                </a:ext>
              </a:extLst>
            </p:cNvPr>
            <p:cNvSpPr/>
            <p:nvPr/>
          </p:nvSpPr>
          <p:spPr bwMode="black">
            <a:xfrm>
              <a:off x="7309863"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08" name="Freihandform: Form 207">
              <a:extLst>
                <a:ext uri="{FF2B5EF4-FFF2-40B4-BE49-F238E27FC236}">
                  <a16:creationId xmlns:a16="http://schemas.microsoft.com/office/drawing/2014/main" id="{C9099537-2DBC-4092-B132-31153B4DAD80}"/>
                </a:ext>
              </a:extLst>
            </p:cNvPr>
            <p:cNvSpPr/>
            <p:nvPr/>
          </p:nvSpPr>
          <p:spPr bwMode="black">
            <a:xfrm>
              <a:off x="7833941"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09" name="Freihandform: Form 208">
              <a:extLst>
                <a:ext uri="{FF2B5EF4-FFF2-40B4-BE49-F238E27FC236}">
                  <a16:creationId xmlns:a16="http://schemas.microsoft.com/office/drawing/2014/main" id="{F7E84F3C-0717-48B1-8115-841039677466}"/>
                </a:ext>
              </a:extLst>
            </p:cNvPr>
            <p:cNvSpPr/>
            <p:nvPr/>
          </p:nvSpPr>
          <p:spPr bwMode="black">
            <a:xfrm>
              <a:off x="8358019"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10" name="Freihandform: Form 209">
              <a:extLst>
                <a:ext uri="{FF2B5EF4-FFF2-40B4-BE49-F238E27FC236}">
                  <a16:creationId xmlns:a16="http://schemas.microsoft.com/office/drawing/2014/main" id="{EDA81BB1-EB4E-4665-B0EA-6A8C88CE5EC6}"/>
                </a:ext>
              </a:extLst>
            </p:cNvPr>
            <p:cNvSpPr/>
            <p:nvPr/>
          </p:nvSpPr>
          <p:spPr bwMode="black">
            <a:xfrm>
              <a:off x="8882009" y="4093188"/>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1" name="Freihandform: Form 210">
              <a:extLst>
                <a:ext uri="{FF2B5EF4-FFF2-40B4-BE49-F238E27FC236}">
                  <a16:creationId xmlns:a16="http://schemas.microsoft.com/office/drawing/2014/main" id="{CBF345B6-1BC2-4338-9AD0-050551343D89}"/>
                </a:ext>
              </a:extLst>
            </p:cNvPr>
            <p:cNvSpPr/>
            <p:nvPr/>
          </p:nvSpPr>
          <p:spPr bwMode="black">
            <a:xfrm>
              <a:off x="9406087"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2" name="Freihandform: Form 211">
              <a:extLst>
                <a:ext uri="{FF2B5EF4-FFF2-40B4-BE49-F238E27FC236}">
                  <a16:creationId xmlns:a16="http://schemas.microsoft.com/office/drawing/2014/main" id="{A7C0757D-C02E-4599-B11F-69BA696C1C3F}"/>
                </a:ext>
              </a:extLst>
            </p:cNvPr>
            <p:cNvSpPr/>
            <p:nvPr/>
          </p:nvSpPr>
          <p:spPr bwMode="black">
            <a:xfrm>
              <a:off x="9930165"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3" name="Freihandform: Form 212">
              <a:extLst>
                <a:ext uri="{FF2B5EF4-FFF2-40B4-BE49-F238E27FC236}">
                  <a16:creationId xmlns:a16="http://schemas.microsoft.com/office/drawing/2014/main" id="{454AA97C-D21D-44DB-8CEB-8635D58EFF3C}"/>
                </a:ext>
              </a:extLst>
            </p:cNvPr>
            <p:cNvSpPr/>
            <p:nvPr/>
          </p:nvSpPr>
          <p:spPr bwMode="black">
            <a:xfrm>
              <a:off x="10454243"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14" name="Freihandform: Form 213">
              <a:extLst>
                <a:ext uri="{FF2B5EF4-FFF2-40B4-BE49-F238E27FC236}">
                  <a16:creationId xmlns:a16="http://schemas.microsoft.com/office/drawing/2014/main" id="{61E94CA0-E840-4B54-8CF6-BF86F45D9FAB}"/>
                </a:ext>
              </a:extLst>
            </p:cNvPr>
            <p:cNvSpPr/>
            <p:nvPr/>
          </p:nvSpPr>
          <p:spPr bwMode="black">
            <a:xfrm>
              <a:off x="10978233" y="409318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5" name="Freihandform: Form 214">
              <a:extLst>
                <a:ext uri="{FF2B5EF4-FFF2-40B4-BE49-F238E27FC236}">
                  <a16:creationId xmlns:a16="http://schemas.microsoft.com/office/drawing/2014/main" id="{CC39E9E6-9DD7-495D-B5DA-D01C549AEC00}"/>
                </a:ext>
              </a:extLst>
            </p:cNvPr>
            <p:cNvSpPr/>
            <p:nvPr/>
          </p:nvSpPr>
          <p:spPr bwMode="black">
            <a:xfrm>
              <a:off x="11502311" y="409318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6" name="Freihandform: Form 215">
              <a:extLst>
                <a:ext uri="{FF2B5EF4-FFF2-40B4-BE49-F238E27FC236}">
                  <a16:creationId xmlns:a16="http://schemas.microsoft.com/office/drawing/2014/main" id="{DC6A6CDD-8967-4C5E-97FD-481B67C3C44C}"/>
                </a:ext>
              </a:extLst>
            </p:cNvPr>
            <p:cNvSpPr/>
            <p:nvPr/>
          </p:nvSpPr>
          <p:spPr bwMode="black">
            <a:xfrm>
              <a:off x="12026389"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17" name="Freihandform: Form 216">
              <a:extLst>
                <a:ext uri="{FF2B5EF4-FFF2-40B4-BE49-F238E27FC236}">
                  <a16:creationId xmlns:a16="http://schemas.microsoft.com/office/drawing/2014/main" id="{257FEF0E-F612-441F-AE0D-64E8F237B01F}"/>
                </a:ext>
              </a:extLst>
            </p:cNvPr>
            <p:cNvSpPr/>
            <p:nvPr/>
          </p:nvSpPr>
          <p:spPr bwMode="black">
            <a:xfrm>
              <a:off x="7309863"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18" name="Freihandform: Form 217">
              <a:extLst>
                <a:ext uri="{FF2B5EF4-FFF2-40B4-BE49-F238E27FC236}">
                  <a16:creationId xmlns:a16="http://schemas.microsoft.com/office/drawing/2014/main" id="{4FB8BA29-4FEA-43AC-A251-338270A9A888}"/>
                </a:ext>
              </a:extLst>
            </p:cNvPr>
            <p:cNvSpPr/>
            <p:nvPr/>
          </p:nvSpPr>
          <p:spPr bwMode="black">
            <a:xfrm>
              <a:off x="7833941"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19" name="Freihandform: Form 218">
              <a:extLst>
                <a:ext uri="{FF2B5EF4-FFF2-40B4-BE49-F238E27FC236}">
                  <a16:creationId xmlns:a16="http://schemas.microsoft.com/office/drawing/2014/main" id="{7914D57D-022D-4C01-B555-B25412C2059A}"/>
                </a:ext>
              </a:extLst>
            </p:cNvPr>
            <p:cNvSpPr/>
            <p:nvPr/>
          </p:nvSpPr>
          <p:spPr bwMode="black">
            <a:xfrm>
              <a:off x="8358019"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20" name="Freihandform: Form 219">
              <a:extLst>
                <a:ext uri="{FF2B5EF4-FFF2-40B4-BE49-F238E27FC236}">
                  <a16:creationId xmlns:a16="http://schemas.microsoft.com/office/drawing/2014/main" id="{CD76AAA9-E139-4632-B38D-C462D208880A}"/>
                </a:ext>
              </a:extLst>
            </p:cNvPr>
            <p:cNvSpPr/>
            <p:nvPr/>
          </p:nvSpPr>
          <p:spPr bwMode="black">
            <a:xfrm>
              <a:off x="8882009" y="4617266"/>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1" name="Freihandform: Form 220">
              <a:extLst>
                <a:ext uri="{FF2B5EF4-FFF2-40B4-BE49-F238E27FC236}">
                  <a16:creationId xmlns:a16="http://schemas.microsoft.com/office/drawing/2014/main" id="{508060A0-FCB8-4F85-AA24-1CFB5746AB80}"/>
                </a:ext>
              </a:extLst>
            </p:cNvPr>
            <p:cNvSpPr/>
            <p:nvPr/>
          </p:nvSpPr>
          <p:spPr bwMode="black">
            <a:xfrm>
              <a:off x="9406087"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2" name="Freihandform: Form 221">
              <a:extLst>
                <a:ext uri="{FF2B5EF4-FFF2-40B4-BE49-F238E27FC236}">
                  <a16:creationId xmlns:a16="http://schemas.microsoft.com/office/drawing/2014/main" id="{8F10E752-029F-4F96-8402-A019EAA46FA6}"/>
                </a:ext>
              </a:extLst>
            </p:cNvPr>
            <p:cNvSpPr/>
            <p:nvPr/>
          </p:nvSpPr>
          <p:spPr bwMode="black">
            <a:xfrm>
              <a:off x="9930165"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3" name="Freihandform: Form 222">
              <a:extLst>
                <a:ext uri="{FF2B5EF4-FFF2-40B4-BE49-F238E27FC236}">
                  <a16:creationId xmlns:a16="http://schemas.microsoft.com/office/drawing/2014/main" id="{0A0BDAF0-4544-4B68-8464-814E53742C5E}"/>
                </a:ext>
              </a:extLst>
            </p:cNvPr>
            <p:cNvSpPr/>
            <p:nvPr/>
          </p:nvSpPr>
          <p:spPr bwMode="black">
            <a:xfrm>
              <a:off x="10454243"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24" name="Freihandform: Form 223">
              <a:extLst>
                <a:ext uri="{FF2B5EF4-FFF2-40B4-BE49-F238E27FC236}">
                  <a16:creationId xmlns:a16="http://schemas.microsoft.com/office/drawing/2014/main" id="{E2D9F9CB-E393-4AA6-8094-A21037917188}"/>
                </a:ext>
              </a:extLst>
            </p:cNvPr>
            <p:cNvSpPr/>
            <p:nvPr/>
          </p:nvSpPr>
          <p:spPr bwMode="black">
            <a:xfrm>
              <a:off x="10978233" y="461726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5" name="Freihandform: Form 224">
              <a:extLst>
                <a:ext uri="{FF2B5EF4-FFF2-40B4-BE49-F238E27FC236}">
                  <a16:creationId xmlns:a16="http://schemas.microsoft.com/office/drawing/2014/main" id="{A1660C07-12BC-4BF4-B8AF-60BD5589AFD4}"/>
                </a:ext>
              </a:extLst>
            </p:cNvPr>
            <p:cNvSpPr/>
            <p:nvPr/>
          </p:nvSpPr>
          <p:spPr bwMode="black">
            <a:xfrm>
              <a:off x="11502311" y="461726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6" name="Freihandform: Form 225">
              <a:extLst>
                <a:ext uri="{FF2B5EF4-FFF2-40B4-BE49-F238E27FC236}">
                  <a16:creationId xmlns:a16="http://schemas.microsoft.com/office/drawing/2014/main" id="{5017077B-AD52-4268-960B-28D9CB9D13C6}"/>
                </a:ext>
              </a:extLst>
            </p:cNvPr>
            <p:cNvSpPr/>
            <p:nvPr/>
          </p:nvSpPr>
          <p:spPr bwMode="black">
            <a:xfrm>
              <a:off x="12026389"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27" name="Freihandform: Form 226">
              <a:extLst>
                <a:ext uri="{FF2B5EF4-FFF2-40B4-BE49-F238E27FC236}">
                  <a16:creationId xmlns:a16="http://schemas.microsoft.com/office/drawing/2014/main" id="{CBF6A63E-849A-4C33-886B-3C8B3AD55447}"/>
                </a:ext>
              </a:extLst>
            </p:cNvPr>
            <p:cNvSpPr/>
            <p:nvPr/>
          </p:nvSpPr>
          <p:spPr bwMode="black">
            <a:xfrm>
              <a:off x="7309863"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228" name="Freihandform: Form 227">
              <a:extLst>
                <a:ext uri="{FF2B5EF4-FFF2-40B4-BE49-F238E27FC236}">
                  <a16:creationId xmlns:a16="http://schemas.microsoft.com/office/drawing/2014/main" id="{C2E7920C-8C57-4EAC-AEDD-3B5DE118972B}"/>
                </a:ext>
              </a:extLst>
            </p:cNvPr>
            <p:cNvSpPr/>
            <p:nvPr/>
          </p:nvSpPr>
          <p:spPr bwMode="black">
            <a:xfrm>
              <a:off x="7833941"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29" name="Freihandform: Form 228">
              <a:extLst>
                <a:ext uri="{FF2B5EF4-FFF2-40B4-BE49-F238E27FC236}">
                  <a16:creationId xmlns:a16="http://schemas.microsoft.com/office/drawing/2014/main" id="{2E74ED3C-658C-4173-9212-8A4ED67BAC95}"/>
                </a:ext>
              </a:extLst>
            </p:cNvPr>
            <p:cNvSpPr/>
            <p:nvPr/>
          </p:nvSpPr>
          <p:spPr bwMode="black">
            <a:xfrm>
              <a:off x="8358019"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30" name="Freihandform: Form 229">
              <a:extLst>
                <a:ext uri="{FF2B5EF4-FFF2-40B4-BE49-F238E27FC236}">
                  <a16:creationId xmlns:a16="http://schemas.microsoft.com/office/drawing/2014/main" id="{393214EF-031F-4D19-8E43-1F53ACFF82E5}"/>
                </a:ext>
              </a:extLst>
            </p:cNvPr>
            <p:cNvSpPr/>
            <p:nvPr/>
          </p:nvSpPr>
          <p:spPr bwMode="black">
            <a:xfrm>
              <a:off x="8882009" y="5141344"/>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769"/>
                  </a:lnTo>
                  <a:lnTo>
                    <a:pt x="4842" y="38472"/>
                  </a:lnTo>
                  <a:lnTo>
                    <a:pt x="17343" y="47627"/>
                  </a:lnTo>
                  <a:lnTo>
                    <a:pt x="32837"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1" name="Freihandform: Form 230">
              <a:extLst>
                <a:ext uri="{FF2B5EF4-FFF2-40B4-BE49-F238E27FC236}">
                  <a16:creationId xmlns:a16="http://schemas.microsoft.com/office/drawing/2014/main" id="{5AEC4757-8A29-4B8B-B340-038C8CAE015A}"/>
                </a:ext>
              </a:extLst>
            </p:cNvPr>
            <p:cNvSpPr/>
            <p:nvPr/>
          </p:nvSpPr>
          <p:spPr bwMode="black">
            <a:xfrm>
              <a:off x="9406087"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2" name="Freihandform: Form 231">
              <a:extLst>
                <a:ext uri="{FF2B5EF4-FFF2-40B4-BE49-F238E27FC236}">
                  <a16:creationId xmlns:a16="http://schemas.microsoft.com/office/drawing/2014/main" id="{AD1F9FA1-9B71-44B4-AF49-F3B04D27D1E8}"/>
                </a:ext>
              </a:extLst>
            </p:cNvPr>
            <p:cNvSpPr/>
            <p:nvPr/>
          </p:nvSpPr>
          <p:spPr bwMode="black">
            <a:xfrm>
              <a:off x="9930165"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3" name="Freihandform: Form 232">
              <a:extLst>
                <a:ext uri="{FF2B5EF4-FFF2-40B4-BE49-F238E27FC236}">
                  <a16:creationId xmlns:a16="http://schemas.microsoft.com/office/drawing/2014/main" id="{CDA27EDA-F0C6-449B-BFB0-4CA4A8130B51}"/>
                </a:ext>
              </a:extLst>
            </p:cNvPr>
            <p:cNvSpPr/>
            <p:nvPr/>
          </p:nvSpPr>
          <p:spPr bwMode="black">
            <a:xfrm>
              <a:off x="10454243"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34" name="Freihandform: Form 233">
              <a:extLst>
                <a:ext uri="{FF2B5EF4-FFF2-40B4-BE49-F238E27FC236}">
                  <a16:creationId xmlns:a16="http://schemas.microsoft.com/office/drawing/2014/main" id="{48B1EF1A-5D47-40C5-8DBB-CB34968FF2B6}"/>
                </a:ext>
              </a:extLst>
            </p:cNvPr>
            <p:cNvSpPr/>
            <p:nvPr/>
          </p:nvSpPr>
          <p:spPr bwMode="black">
            <a:xfrm>
              <a:off x="10978233" y="5141344"/>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769"/>
                  </a:lnTo>
                  <a:lnTo>
                    <a:pt x="4842" y="38472"/>
                  </a:lnTo>
                  <a:lnTo>
                    <a:pt x="17343" y="47627"/>
                  </a:lnTo>
                  <a:lnTo>
                    <a:pt x="32838"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5" name="Freihandform: Form 234">
              <a:extLst>
                <a:ext uri="{FF2B5EF4-FFF2-40B4-BE49-F238E27FC236}">
                  <a16:creationId xmlns:a16="http://schemas.microsoft.com/office/drawing/2014/main" id="{EE53F300-3229-4946-AF62-7365838559EE}"/>
                </a:ext>
              </a:extLst>
            </p:cNvPr>
            <p:cNvSpPr/>
            <p:nvPr/>
          </p:nvSpPr>
          <p:spPr bwMode="black">
            <a:xfrm>
              <a:off x="11502311" y="5141344"/>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769"/>
                  </a:lnTo>
                  <a:lnTo>
                    <a:pt x="4754" y="38472"/>
                  </a:lnTo>
                  <a:lnTo>
                    <a:pt x="17343" y="47627"/>
                  </a:lnTo>
                  <a:lnTo>
                    <a:pt x="32838"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6" name="Freihandform: Form 235">
              <a:extLst>
                <a:ext uri="{FF2B5EF4-FFF2-40B4-BE49-F238E27FC236}">
                  <a16:creationId xmlns:a16="http://schemas.microsoft.com/office/drawing/2014/main" id="{E8729F64-D0BF-42C9-8890-E2C6901C44BB}"/>
                </a:ext>
              </a:extLst>
            </p:cNvPr>
            <p:cNvSpPr/>
            <p:nvPr/>
          </p:nvSpPr>
          <p:spPr bwMode="black">
            <a:xfrm>
              <a:off x="12026389"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237" name="Freihandform: Form 236">
              <a:extLst>
                <a:ext uri="{FF2B5EF4-FFF2-40B4-BE49-F238E27FC236}">
                  <a16:creationId xmlns:a16="http://schemas.microsoft.com/office/drawing/2014/main" id="{D28E3FE0-957D-4E9C-BB90-278734063ECF}"/>
                </a:ext>
              </a:extLst>
            </p:cNvPr>
            <p:cNvSpPr/>
            <p:nvPr/>
          </p:nvSpPr>
          <p:spPr bwMode="black">
            <a:xfrm>
              <a:off x="7309863"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238" name="Freihandform: Form 237">
              <a:extLst>
                <a:ext uri="{FF2B5EF4-FFF2-40B4-BE49-F238E27FC236}">
                  <a16:creationId xmlns:a16="http://schemas.microsoft.com/office/drawing/2014/main" id="{E5CA3EA2-669F-42EC-8D24-5F0AB3E84661}"/>
                </a:ext>
              </a:extLst>
            </p:cNvPr>
            <p:cNvSpPr/>
            <p:nvPr/>
          </p:nvSpPr>
          <p:spPr bwMode="black">
            <a:xfrm>
              <a:off x="7833941"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39" name="Freihandform: Form 238">
              <a:extLst>
                <a:ext uri="{FF2B5EF4-FFF2-40B4-BE49-F238E27FC236}">
                  <a16:creationId xmlns:a16="http://schemas.microsoft.com/office/drawing/2014/main" id="{B0FA465C-141A-4AEF-84FB-CA2856C7DE6B}"/>
                </a:ext>
              </a:extLst>
            </p:cNvPr>
            <p:cNvSpPr/>
            <p:nvPr/>
          </p:nvSpPr>
          <p:spPr bwMode="black">
            <a:xfrm>
              <a:off x="8358019"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40" name="Freihandform: Form 239">
              <a:extLst>
                <a:ext uri="{FF2B5EF4-FFF2-40B4-BE49-F238E27FC236}">
                  <a16:creationId xmlns:a16="http://schemas.microsoft.com/office/drawing/2014/main" id="{68AD0048-D300-447B-90AB-F850028D0DB7}"/>
                </a:ext>
              </a:extLst>
            </p:cNvPr>
            <p:cNvSpPr/>
            <p:nvPr/>
          </p:nvSpPr>
          <p:spPr bwMode="black">
            <a:xfrm>
              <a:off x="8882009" y="5665334"/>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8"/>
                  </a:lnTo>
                  <a:lnTo>
                    <a:pt x="32837"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1" name="Freihandform: Form 240">
              <a:extLst>
                <a:ext uri="{FF2B5EF4-FFF2-40B4-BE49-F238E27FC236}">
                  <a16:creationId xmlns:a16="http://schemas.microsoft.com/office/drawing/2014/main" id="{C1361573-DA9F-437D-BB85-CE91AE133C4C}"/>
                </a:ext>
              </a:extLst>
            </p:cNvPr>
            <p:cNvSpPr/>
            <p:nvPr/>
          </p:nvSpPr>
          <p:spPr bwMode="black">
            <a:xfrm>
              <a:off x="9406087"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2" name="Freihandform: Form 241">
              <a:extLst>
                <a:ext uri="{FF2B5EF4-FFF2-40B4-BE49-F238E27FC236}">
                  <a16:creationId xmlns:a16="http://schemas.microsoft.com/office/drawing/2014/main" id="{181A8F43-2E06-4A83-8E7B-A1ABFC7693F5}"/>
                </a:ext>
              </a:extLst>
            </p:cNvPr>
            <p:cNvSpPr/>
            <p:nvPr/>
          </p:nvSpPr>
          <p:spPr bwMode="black">
            <a:xfrm>
              <a:off x="9930165"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3" name="Freihandform: Form 242">
              <a:extLst>
                <a:ext uri="{FF2B5EF4-FFF2-40B4-BE49-F238E27FC236}">
                  <a16:creationId xmlns:a16="http://schemas.microsoft.com/office/drawing/2014/main" id="{A4E66BE7-9918-465E-AA5C-882FCE1CCD95}"/>
                </a:ext>
              </a:extLst>
            </p:cNvPr>
            <p:cNvSpPr/>
            <p:nvPr/>
          </p:nvSpPr>
          <p:spPr bwMode="black">
            <a:xfrm>
              <a:off x="10454243"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44" name="Freihandform: Form 243">
              <a:extLst>
                <a:ext uri="{FF2B5EF4-FFF2-40B4-BE49-F238E27FC236}">
                  <a16:creationId xmlns:a16="http://schemas.microsoft.com/office/drawing/2014/main" id="{0C09C156-E946-49EF-9AC4-162EFA5ACBE6}"/>
                </a:ext>
              </a:extLst>
            </p:cNvPr>
            <p:cNvSpPr/>
            <p:nvPr/>
          </p:nvSpPr>
          <p:spPr bwMode="black">
            <a:xfrm>
              <a:off x="10978233" y="5665334"/>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8"/>
                  </a:lnTo>
                  <a:lnTo>
                    <a:pt x="32838"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5" name="Freihandform: Form 244">
              <a:extLst>
                <a:ext uri="{FF2B5EF4-FFF2-40B4-BE49-F238E27FC236}">
                  <a16:creationId xmlns:a16="http://schemas.microsoft.com/office/drawing/2014/main" id="{E598651E-699B-4F91-B660-7EBB81413A70}"/>
                </a:ext>
              </a:extLst>
            </p:cNvPr>
            <p:cNvSpPr/>
            <p:nvPr/>
          </p:nvSpPr>
          <p:spPr bwMode="black">
            <a:xfrm>
              <a:off x="11502311" y="5665334"/>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8"/>
                  </a:lnTo>
                  <a:lnTo>
                    <a:pt x="32838"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6" name="Freihandform: Form 245">
              <a:extLst>
                <a:ext uri="{FF2B5EF4-FFF2-40B4-BE49-F238E27FC236}">
                  <a16:creationId xmlns:a16="http://schemas.microsoft.com/office/drawing/2014/main" id="{201F901B-0E6A-40D6-8120-8D295DA9E985}"/>
                </a:ext>
              </a:extLst>
            </p:cNvPr>
            <p:cNvSpPr/>
            <p:nvPr/>
          </p:nvSpPr>
          <p:spPr bwMode="black">
            <a:xfrm>
              <a:off x="12026389"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247" name="Freihandform: Form 246">
              <a:extLst>
                <a:ext uri="{FF2B5EF4-FFF2-40B4-BE49-F238E27FC236}">
                  <a16:creationId xmlns:a16="http://schemas.microsoft.com/office/drawing/2014/main" id="{082414A9-810C-4E71-8E01-CEEEABC98F23}"/>
                </a:ext>
              </a:extLst>
            </p:cNvPr>
            <p:cNvSpPr/>
            <p:nvPr/>
          </p:nvSpPr>
          <p:spPr bwMode="black">
            <a:xfrm>
              <a:off x="7309863"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248" name="Freihandform: Form 247">
              <a:extLst>
                <a:ext uri="{FF2B5EF4-FFF2-40B4-BE49-F238E27FC236}">
                  <a16:creationId xmlns:a16="http://schemas.microsoft.com/office/drawing/2014/main" id="{365EA21B-F591-46EA-A9BA-257A0ED96C24}"/>
                </a:ext>
              </a:extLst>
            </p:cNvPr>
            <p:cNvSpPr/>
            <p:nvPr/>
          </p:nvSpPr>
          <p:spPr bwMode="black">
            <a:xfrm>
              <a:off x="7833941"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49" name="Freihandform: Form 248">
              <a:extLst>
                <a:ext uri="{FF2B5EF4-FFF2-40B4-BE49-F238E27FC236}">
                  <a16:creationId xmlns:a16="http://schemas.microsoft.com/office/drawing/2014/main" id="{B17F61FB-B724-415A-928B-BF141898D1BA}"/>
                </a:ext>
              </a:extLst>
            </p:cNvPr>
            <p:cNvSpPr/>
            <p:nvPr/>
          </p:nvSpPr>
          <p:spPr bwMode="black">
            <a:xfrm>
              <a:off x="8358019"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50" name="Freihandform: Form 249">
              <a:extLst>
                <a:ext uri="{FF2B5EF4-FFF2-40B4-BE49-F238E27FC236}">
                  <a16:creationId xmlns:a16="http://schemas.microsoft.com/office/drawing/2014/main" id="{9DDDEC66-C5C5-4EE1-8A9C-A04082920348}"/>
                </a:ext>
              </a:extLst>
            </p:cNvPr>
            <p:cNvSpPr/>
            <p:nvPr/>
          </p:nvSpPr>
          <p:spPr bwMode="black">
            <a:xfrm>
              <a:off x="8882009" y="6189412"/>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1" name="Freihandform: Form 250">
              <a:extLst>
                <a:ext uri="{FF2B5EF4-FFF2-40B4-BE49-F238E27FC236}">
                  <a16:creationId xmlns:a16="http://schemas.microsoft.com/office/drawing/2014/main" id="{53DAA520-F4CB-43C9-A2F5-C853D1881C8E}"/>
                </a:ext>
              </a:extLst>
            </p:cNvPr>
            <p:cNvSpPr/>
            <p:nvPr/>
          </p:nvSpPr>
          <p:spPr bwMode="black">
            <a:xfrm>
              <a:off x="9406087"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2" name="Freihandform: Form 251">
              <a:extLst>
                <a:ext uri="{FF2B5EF4-FFF2-40B4-BE49-F238E27FC236}">
                  <a16:creationId xmlns:a16="http://schemas.microsoft.com/office/drawing/2014/main" id="{F32ADCB0-1B2A-4E8F-8D82-93D9F6062EEA}"/>
                </a:ext>
              </a:extLst>
            </p:cNvPr>
            <p:cNvSpPr/>
            <p:nvPr/>
          </p:nvSpPr>
          <p:spPr bwMode="black">
            <a:xfrm>
              <a:off x="9930165"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3" name="Freihandform: Form 252">
              <a:extLst>
                <a:ext uri="{FF2B5EF4-FFF2-40B4-BE49-F238E27FC236}">
                  <a16:creationId xmlns:a16="http://schemas.microsoft.com/office/drawing/2014/main" id="{175E9499-9FBE-4071-98ED-CD5784D8F030}"/>
                </a:ext>
              </a:extLst>
            </p:cNvPr>
            <p:cNvSpPr/>
            <p:nvPr/>
          </p:nvSpPr>
          <p:spPr bwMode="black">
            <a:xfrm>
              <a:off x="10454243"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54" name="Freihandform: Form 253">
              <a:extLst>
                <a:ext uri="{FF2B5EF4-FFF2-40B4-BE49-F238E27FC236}">
                  <a16:creationId xmlns:a16="http://schemas.microsoft.com/office/drawing/2014/main" id="{253ABA08-5F64-49BD-B9E8-556E27DB7C32}"/>
                </a:ext>
              </a:extLst>
            </p:cNvPr>
            <p:cNvSpPr/>
            <p:nvPr/>
          </p:nvSpPr>
          <p:spPr bwMode="black">
            <a:xfrm>
              <a:off x="10978233" y="6189412"/>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5" name="Freihandform: Form 254">
              <a:extLst>
                <a:ext uri="{FF2B5EF4-FFF2-40B4-BE49-F238E27FC236}">
                  <a16:creationId xmlns:a16="http://schemas.microsoft.com/office/drawing/2014/main" id="{C08B59BB-2755-408A-83F4-072960646FC4}"/>
                </a:ext>
              </a:extLst>
            </p:cNvPr>
            <p:cNvSpPr/>
            <p:nvPr/>
          </p:nvSpPr>
          <p:spPr bwMode="black">
            <a:xfrm>
              <a:off x="11502311" y="6189412"/>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6" name="Freihandform: Form 255">
              <a:extLst>
                <a:ext uri="{FF2B5EF4-FFF2-40B4-BE49-F238E27FC236}">
                  <a16:creationId xmlns:a16="http://schemas.microsoft.com/office/drawing/2014/main" id="{FBA5043D-D1F3-49FD-842F-1667570495FB}"/>
                </a:ext>
              </a:extLst>
            </p:cNvPr>
            <p:cNvSpPr/>
            <p:nvPr/>
          </p:nvSpPr>
          <p:spPr bwMode="black">
            <a:xfrm>
              <a:off x="12026389"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grpSp>
          <p:nvGrpSpPr>
            <p:cNvPr id="3" name="Gruppieren 2">
              <a:extLst>
                <a:ext uri="{FF2B5EF4-FFF2-40B4-BE49-F238E27FC236}">
                  <a16:creationId xmlns:a16="http://schemas.microsoft.com/office/drawing/2014/main" id="{099073FA-3DB8-499F-9E4F-E6831BD061EC}"/>
                </a:ext>
              </a:extLst>
            </p:cNvPr>
            <p:cNvGrpSpPr/>
            <p:nvPr/>
          </p:nvGrpSpPr>
          <p:grpSpPr bwMode="black">
            <a:xfrm>
              <a:off x="7309863" y="6713490"/>
              <a:ext cx="4766618" cy="47627"/>
              <a:chOff x="7309863" y="6713490"/>
              <a:chExt cx="4766618" cy="47627"/>
            </a:xfrm>
            <a:grpFill/>
          </p:grpSpPr>
          <p:sp>
            <p:nvSpPr>
              <p:cNvPr id="257" name="Freihandform: Form 256">
                <a:extLst>
                  <a:ext uri="{FF2B5EF4-FFF2-40B4-BE49-F238E27FC236}">
                    <a16:creationId xmlns:a16="http://schemas.microsoft.com/office/drawing/2014/main" id="{40F371FA-1D10-481B-8E4F-AD8BBCF600B7}"/>
                  </a:ext>
                </a:extLst>
              </p:cNvPr>
              <p:cNvSpPr/>
              <p:nvPr/>
            </p:nvSpPr>
            <p:spPr bwMode="black">
              <a:xfrm>
                <a:off x="7309863"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58" name="Freihandform: Form 257">
                <a:extLst>
                  <a:ext uri="{FF2B5EF4-FFF2-40B4-BE49-F238E27FC236}">
                    <a16:creationId xmlns:a16="http://schemas.microsoft.com/office/drawing/2014/main" id="{979D3ACE-FEB8-44F4-92C5-4F3E15BE9F56}"/>
                  </a:ext>
                </a:extLst>
              </p:cNvPr>
              <p:cNvSpPr/>
              <p:nvPr/>
            </p:nvSpPr>
            <p:spPr bwMode="black">
              <a:xfrm>
                <a:off x="7833941"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59" name="Freihandform: Form 258">
                <a:extLst>
                  <a:ext uri="{FF2B5EF4-FFF2-40B4-BE49-F238E27FC236}">
                    <a16:creationId xmlns:a16="http://schemas.microsoft.com/office/drawing/2014/main" id="{EFBA08AD-638B-4C7B-9947-1CAB2F950F59}"/>
                  </a:ext>
                </a:extLst>
              </p:cNvPr>
              <p:cNvSpPr/>
              <p:nvPr/>
            </p:nvSpPr>
            <p:spPr bwMode="black">
              <a:xfrm>
                <a:off x="8358019"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0" name="Freihandform: Form 259">
                <a:extLst>
                  <a:ext uri="{FF2B5EF4-FFF2-40B4-BE49-F238E27FC236}">
                    <a16:creationId xmlns:a16="http://schemas.microsoft.com/office/drawing/2014/main" id="{46A43AD8-46F4-4A66-9D51-F610DD4542B5}"/>
                  </a:ext>
                </a:extLst>
              </p:cNvPr>
              <p:cNvSpPr/>
              <p:nvPr/>
            </p:nvSpPr>
            <p:spPr bwMode="black">
              <a:xfrm>
                <a:off x="8882009" y="671349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8"/>
                    </a:lnTo>
                    <a:lnTo>
                      <a:pt x="32837"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1" name="Freihandform: Form 260">
                <a:extLst>
                  <a:ext uri="{FF2B5EF4-FFF2-40B4-BE49-F238E27FC236}">
                    <a16:creationId xmlns:a16="http://schemas.microsoft.com/office/drawing/2014/main" id="{8705B5D9-2280-4FAD-AD86-45DDBFE0C2E0}"/>
                  </a:ext>
                </a:extLst>
              </p:cNvPr>
              <p:cNvSpPr/>
              <p:nvPr/>
            </p:nvSpPr>
            <p:spPr bwMode="black">
              <a:xfrm>
                <a:off x="9406087"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2" name="Freihandform: Form 261">
                <a:extLst>
                  <a:ext uri="{FF2B5EF4-FFF2-40B4-BE49-F238E27FC236}">
                    <a16:creationId xmlns:a16="http://schemas.microsoft.com/office/drawing/2014/main" id="{845A9A68-99AB-493C-8E3D-B2DDCE2C0C91}"/>
                  </a:ext>
                </a:extLst>
              </p:cNvPr>
              <p:cNvSpPr/>
              <p:nvPr/>
            </p:nvSpPr>
            <p:spPr bwMode="black">
              <a:xfrm>
                <a:off x="9930165"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3" name="Freihandform: Form 262">
                <a:extLst>
                  <a:ext uri="{FF2B5EF4-FFF2-40B4-BE49-F238E27FC236}">
                    <a16:creationId xmlns:a16="http://schemas.microsoft.com/office/drawing/2014/main" id="{5894DC0E-DD81-49EE-8B8D-306656B458AF}"/>
                  </a:ext>
                </a:extLst>
              </p:cNvPr>
              <p:cNvSpPr/>
              <p:nvPr/>
            </p:nvSpPr>
            <p:spPr bwMode="black">
              <a:xfrm>
                <a:off x="10454243"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4" name="Freihandform: Form 263">
                <a:extLst>
                  <a:ext uri="{FF2B5EF4-FFF2-40B4-BE49-F238E27FC236}">
                    <a16:creationId xmlns:a16="http://schemas.microsoft.com/office/drawing/2014/main" id="{FC6DD5FF-4576-4EF3-83FB-47B1F759FAC5}"/>
                  </a:ext>
                </a:extLst>
              </p:cNvPr>
              <p:cNvSpPr/>
              <p:nvPr/>
            </p:nvSpPr>
            <p:spPr bwMode="black">
              <a:xfrm>
                <a:off x="10978233" y="671349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8"/>
                    </a:lnTo>
                    <a:lnTo>
                      <a:pt x="32838"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5" name="Freihandform: Form 264">
                <a:extLst>
                  <a:ext uri="{FF2B5EF4-FFF2-40B4-BE49-F238E27FC236}">
                    <a16:creationId xmlns:a16="http://schemas.microsoft.com/office/drawing/2014/main" id="{84110BDE-4B28-4775-8830-263CFFCE462D}"/>
                  </a:ext>
                </a:extLst>
              </p:cNvPr>
              <p:cNvSpPr/>
              <p:nvPr/>
            </p:nvSpPr>
            <p:spPr bwMode="black">
              <a:xfrm>
                <a:off x="11502311" y="671349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8"/>
                    </a:lnTo>
                    <a:lnTo>
                      <a:pt x="32838"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6" name="Freihandform: Form 265">
                <a:extLst>
                  <a:ext uri="{FF2B5EF4-FFF2-40B4-BE49-F238E27FC236}">
                    <a16:creationId xmlns:a16="http://schemas.microsoft.com/office/drawing/2014/main" id="{44E32329-5108-447F-83B8-D71A56F004D5}"/>
                  </a:ext>
                </a:extLst>
              </p:cNvPr>
              <p:cNvSpPr/>
              <p:nvPr/>
            </p:nvSpPr>
            <p:spPr bwMode="black">
              <a:xfrm>
                <a:off x="12026389"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grpSp>
        <p:grpSp>
          <p:nvGrpSpPr>
            <p:cNvPr id="2" name="Gruppieren 1">
              <a:extLst>
                <a:ext uri="{FF2B5EF4-FFF2-40B4-BE49-F238E27FC236}">
                  <a16:creationId xmlns:a16="http://schemas.microsoft.com/office/drawing/2014/main" id="{6192ED30-31E5-436E-AF79-DDA125B93C04}"/>
                </a:ext>
              </a:extLst>
            </p:cNvPr>
            <p:cNvGrpSpPr/>
            <p:nvPr/>
          </p:nvGrpSpPr>
          <p:grpSpPr bwMode="black">
            <a:xfrm>
              <a:off x="9406087" y="424818"/>
              <a:ext cx="50092" cy="1095695"/>
              <a:chOff x="9406087" y="424818"/>
              <a:chExt cx="50092" cy="1095695"/>
            </a:xfrm>
            <a:grpFill/>
          </p:grpSpPr>
          <p:sp>
            <p:nvSpPr>
              <p:cNvPr id="267" name="Freihandform: Form 266">
                <a:extLst>
                  <a:ext uri="{FF2B5EF4-FFF2-40B4-BE49-F238E27FC236}">
                    <a16:creationId xmlns:a16="http://schemas.microsoft.com/office/drawing/2014/main" id="{B8255543-43CF-4E8E-935C-BFCACE982C1D}"/>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8" name="Freihandform: Form 267">
                <a:extLst>
                  <a:ext uri="{FF2B5EF4-FFF2-40B4-BE49-F238E27FC236}">
                    <a16:creationId xmlns:a16="http://schemas.microsoft.com/office/drawing/2014/main" id="{60974BD3-1875-46BA-ADDF-D1913D2C7D47}"/>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9" name="Freihandform: Form 268">
                <a:extLst>
                  <a:ext uri="{FF2B5EF4-FFF2-40B4-BE49-F238E27FC236}">
                    <a16:creationId xmlns:a16="http://schemas.microsoft.com/office/drawing/2014/main" id="{7153A228-67C4-462E-86A7-4110ABC4816A}"/>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73" name="Gruppieren 272">
              <a:extLst>
                <a:ext uri="{FF2B5EF4-FFF2-40B4-BE49-F238E27FC236}">
                  <a16:creationId xmlns:a16="http://schemas.microsoft.com/office/drawing/2014/main" id="{B08217FC-86BF-400D-8ABF-C8081BD045A7}"/>
                </a:ext>
              </a:extLst>
            </p:cNvPr>
            <p:cNvGrpSpPr/>
            <p:nvPr/>
          </p:nvGrpSpPr>
          <p:grpSpPr bwMode="black">
            <a:xfrm>
              <a:off x="8882009" y="424818"/>
              <a:ext cx="50092" cy="1095695"/>
              <a:chOff x="9406087" y="424818"/>
              <a:chExt cx="50092" cy="1095695"/>
            </a:xfrm>
            <a:grpFill/>
          </p:grpSpPr>
          <p:sp>
            <p:nvSpPr>
              <p:cNvPr id="274" name="Freihandform: Form 273">
                <a:extLst>
                  <a:ext uri="{FF2B5EF4-FFF2-40B4-BE49-F238E27FC236}">
                    <a16:creationId xmlns:a16="http://schemas.microsoft.com/office/drawing/2014/main" id="{434F37AE-7DCC-4971-990E-630F348F024F}"/>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5" name="Freihandform: Form 274">
                <a:extLst>
                  <a:ext uri="{FF2B5EF4-FFF2-40B4-BE49-F238E27FC236}">
                    <a16:creationId xmlns:a16="http://schemas.microsoft.com/office/drawing/2014/main" id="{FB594757-C9CA-42D3-BAA5-529E358D2F2D}"/>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6" name="Freihandform: Form 275">
                <a:extLst>
                  <a:ext uri="{FF2B5EF4-FFF2-40B4-BE49-F238E27FC236}">
                    <a16:creationId xmlns:a16="http://schemas.microsoft.com/office/drawing/2014/main" id="{17865E8F-A7AD-454E-BAD3-E45D996315F6}"/>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77" name="Gruppieren 276">
              <a:extLst>
                <a:ext uri="{FF2B5EF4-FFF2-40B4-BE49-F238E27FC236}">
                  <a16:creationId xmlns:a16="http://schemas.microsoft.com/office/drawing/2014/main" id="{CBF0C638-EFC6-4A9C-91DD-9B946CDD97BC}"/>
                </a:ext>
              </a:extLst>
            </p:cNvPr>
            <p:cNvGrpSpPr/>
            <p:nvPr/>
          </p:nvGrpSpPr>
          <p:grpSpPr bwMode="black">
            <a:xfrm>
              <a:off x="8358019" y="424818"/>
              <a:ext cx="50092" cy="1095695"/>
              <a:chOff x="9406087" y="424818"/>
              <a:chExt cx="50092" cy="1095695"/>
            </a:xfrm>
            <a:grpFill/>
          </p:grpSpPr>
          <p:sp>
            <p:nvSpPr>
              <p:cNvPr id="278" name="Freihandform: Form 277">
                <a:extLst>
                  <a:ext uri="{FF2B5EF4-FFF2-40B4-BE49-F238E27FC236}">
                    <a16:creationId xmlns:a16="http://schemas.microsoft.com/office/drawing/2014/main" id="{F5412B76-DE92-4FFB-A535-31188CB944F1}"/>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9" name="Freihandform: Form 278">
                <a:extLst>
                  <a:ext uri="{FF2B5EF4-FFF2-40B4-BE49-F238E27FC236}">
                    <a16:creationId xmlns:a16="http://schemas.microsoft.com/office/drawing/2014/main" id="{355067D8-E429-45A1-BE9E-767908E3523C}"/>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0" name="Freihandform: Form 279">
                <a:extLst>
                  <a:ext uri="{FF2B5EF4-FFF2-40B4-BE49-F238E27FC236}">
                    <a16:creationId xmlns:a16="http://schemas.microsoft.com/office/drawing/2014/main" id="{C2A1AEE9-D4A6-429C-9DDF-2EA80D50E4BA}"/>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81" name="Gruppieren 280">
              <a:extLst>
                <a:ext uri="{FF2B5EF4-FFF2-40B4-BE49-F238E27FC236}">
                  <a16:creationId xmlns:a16="http://schemas.microsoft.com/office/drawing/2014/main" id="{B539BA34-8163-4694-9319-B031C69C83AE}"/>
                </a:ext>
              </a:extLst>
            </p:cNvPr>
            <p:cNvGrpSpPr/>
            <p:nvPr/>
          </p:nvGrpSpPr>
          <p:grpSpPr bwMode="black">
            <a:xfrm>
              <a:off x="7833941" y="424818"/>
              <a:ext cx="50092" cy="1095695"/>
              <a:chOff x="9406087" y="424818"/>
              <a:chExt cx="50092" cy="1095695"/>
            </a:xfrm>
            <a:grpFill/>
          </p:grpSpPr>
          <p:sp>
            <p:nvSpPr>
              <p:cNvPr id="282" name="Freihandform: Form 281">
                <a:extLst>
                  <a:ext uri="{FF2B5EF4-FFF2-40B4-BE49-F238E27FC236}">
                    <a16:creationId xmlns:a16="http://schemas.microsoft.com/office/drawing/2014/main" id="{8CA899DA-7EEA-41EB-B751-8292B9BCE5EF}"/>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3" name="Freihandform: Form 282">
                <a:extLst>
                  <a:ext uri="{FF2B5EF4-FFF2-40B4-BE49-F238E27FC236}">
                    <a16:creationId xmlns:a16="http://schemas.microsoft.com/office/drawing/2014/main" id="{87F45BC3-CAA8-4F75-AB4A-B9B6A558C4D2}"/>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4" name="Freihandform: Form 283">
                <a:extLst>
                  <a:ext uri="{FF2B5EF4-FFF2-40B4-BE49-F238E27FC236}">
                    <a16:creationId xmlns:a16="http://schemas.microsoft.com/office/drawing/2014/main" id="{74C89E3B-B9F5-4B4B-8321-984BD3007F0D}"/>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85" name="Gruppieren 284">
              <a:extLst>
                <a:ext uri="{FF2B5EF4-FFF2-40B4-BE49-F238E27FC236}">
                  <a16:creationId xmlns:a16="http://schemas.microsoft.com/office/drawing/2014/main" id="{A86DBC9B-8439-4683-9268-886226CCE2AD}"/>
                </a:ext>
              </a:extLst>
            </p:cNvPr>
            <p:cNvGrpSpPr/>
            <p:nvPr/>
          </p:nvGrpSpPr>
          <p:grpSpPr bwMode="black">
            <a:xfrm>
              <a:off x="7309863" y="424818"/>
              <a:ext cx="50092" cy="1095695"/>
              <a:chOff x="9406087" y="424818"/>
              <a:chExt cx="50092" cy="1095695"/>
            </a:xfrm>
            <a:grpFill/>
          </p:grpSpPr>
          <p:sp>
            <p:nvSpPr>
              <p:cNvPr id="286" name="Freihandform: Form 285">
                <a:extLst>
                  <a:ext uri="{FF2B5EF4-FFF2-40B4-BE49-F238E27FC236}">
                    <a16:creationId xmlns:a16="http://schemas.microsoft.com/office/drawing/2014/main" id="{81F4643A-E7BF-4D63-A084-52E7DC934DF4}"/>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7" name="Freihandform: Form 286">
                <a:extLst>
                  <a:ext uri="{FF2B5EF4-FFF2-40B4-BE49-F238E27FC236}">
                    <a16:creationId xmlns:a16="http://schemas.microsoft.com/office/drawing/2014/main" id="{9271B93B-4C4E-43F3-8D7C-C5D0B1188FBA}"/>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8" name="Freihandform: Form 287">
                <a:extLst>
                  <a:ext uri="{FF2B5EF4-FFF2-40B4-BE49-F238E27FC236}">
                    <a16:creationId xmlns:a16="http://schemas.microsoft.com/office/drawing/2014/main" id="{58DBDB7E-E716-46D6-B4ED-0016FCDA1231}"/>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grpSp>
        <p:nvGrpSpPr>
          <p:cNvPr id="289" name="Logo">
            <a:extLst>
              <a:ext uri="{FF2B5EF4-FFF2-40B4-BE49-F238E27FC236}">
                <a16:creationId xmlns:a16="http://schemas.microsoft.com/office/drawing/2014/main" id="{DD919D26-ED93-4D96-AFA7-32E06CD44F59}"/>
              </a:ext>
            </a:extLst>
          </p:cNvPr>
          <p:cNvGrpSpPr>
            <a:grpSpLocks noChangeAspect="1"/>
          </p:cNvGrpSpPr>
          <p:nvPr/>
        </p:nvGrpSpPr>
        <p:grpSpPr bwMode="black">
          <a:xfrm>
            <a:off x="875319" y="959698"/>
            <a:ext cx="2160281" cy="242997"/>
            <a:chOff x="1699815" y="1376831"/>
            <a:chExt cx="2700051" cy="303752"/>
          </a:xfrm>
          <a:solidFill>
            <a:schemeClr val="tx1"/>
          </a:solidFill>
        </p:grpSpPr>
        <p:sp>
          <p:nvSpPr>
            <p:cNvPr id="290" name="Freihandform: Form 289">
              <a:extLst>
                <a:ext uri="{FF2B5EF4-FFF2-40B4-BE49-F238E27FC236}">
                  <a16:creationId xmlns:a16="http://schemas.microsoft.com/office/drawing/2014/main" id="{1CBA6C16-DAE5-4B39-8A9C-5C52CE24FB72}"/>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291" name="Freihandform: Form 290">
              <a:extLst>
                <a:ext uri="{FF2B5EF4-FFF2-40B4-BE49-F238E27FC236}">
                  <a16:creationId xmlns:a16="http://schemas.microsoft.com/office/drawing/2014/main" id="{FDD60A95-D64D-4820-BE3A-6C4487646D91}"/>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292" name="Freihandform: Form 291">
              <a:extLst>
                <a:ext uri="{FF2B5EF4-FFF2-40B4-BE49-F238E27FC236}">
                  <a16:creationId xmlns:a16="http://schemas.microsoft.com/office/drawing/2014/main" id="{7EC36ED4-2699-4808-B2ED-534A9F7B8B0F}"/>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293" name="Freihandform: Form 292">
              <a:extLst>
                <a:ext uri="{FF2B5EF4-FFF2-40B4-BE49-F238E27FC236}">
                  <a16:creationId xmlns:a16="http://schemas.microsoft.com/office/drawing/2014/main" id="{F02022AE-3D06-4615-8FE1-F9EA0673643C}"/>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294" name="Freihandform: Form 293">
              <a:extLst>
                <a:ext uri="{FF2B5EF4-FFF2-40B4-BE49-F238E27FC236}">
                  <a16:creationId xmlns:a16="http://schemas.microsoft.com/office/drawing/2014/main" id="{609AC3BA-6D82-49E8-8825-A0C8075A70BB}"/>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295" name="Freihandform: Form 294">
              <a:extLst>
                <a:ext uri="{FF2B5EF4-FFF2-40B4-BE49-F238E27FC236}">
                  <a16:creationId xmlns:a16="http://schemas.microsoft.com/office/drawing/2014/main" id="{A33C5B05-5F1F-4A7B-B3C6-70F744E0CF43}"/>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296" name="Freihandform: Form 295">
              <a:extLst>
                <a:ext uri="{FF2B5EF4-FFF2-40B4-BE49-F238E27FC236}">
                  <a16:creationId xmlns:a16="http://schemas.microsoft.com/office/drawing/2014/main" id="{520B8615-CE63-49CB-B385-56C2CBA61229}"/>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297" name="Freihandform: Form 296">
              <a:extLst>
                <a:ext uri="{FF2B5EF4-FFF2-40B4-BE49-F238E27FC236}">
                  <a16:creationId xmlns:a16="http://schemas.microsoft.com/office/drawing/2014/main" id="{81AFFAEE-453D-4A19-86F5-49FF7649BE6B}"/>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298" name="Freihandform: Form 297">
              <a:extLst>
                <a:ext uri="{FF2B5EF4-FFF2-40B4-BE49-F238E27FC236}">
                  <a16:creationId xmlns:a16="http://schemas.microsoft.com/office/drawing/2014/main" id="{36E4C825-44F4-4BC0-9C98-75598BE3E927}"/>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299" name="Freihandform: Form 298">
              <a:extLst>
                <a:ext uri="{FF2B5EF4-FFF2-40B4-BE49-F238E27FC236}">
                  <a16:creationId xmlns:a16="http://schemas.microsoft.com/office/drawing/2014/main" id="{8E51A364-5046-4AE7-B48B-5052CD3EBDF8}"/>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300" name="Freihandform: Form 299">
              <a:extLst>
                <a:ext uri="{FF2B5EF4-FFF2-40B4-BE49-F238E27FC236}">
                  <a16:creationId xmlns:a16="http://schemas.microsoft.com/office/drawing/2014/main" id="{B17F31D3-9A5A-4537-93C9-9E78B3E40CEC}"/>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301" name="Freihandform: Form 300">
              <a:extLst>
                <a:ext uri="{FF2B5EF4-FFF2-40B4-BE49-F238E27FC236}">
                  <a16:creationId xmlns:a16="http://schemas.microsoft.com/office/drawing/2014/main" id="{E5488F23-0A10-4373-81B2-1C5D857D1AF4}"/>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302" name="Freihandform: Form 301">
              <a:extLst>
                <a:ext uri="{FF2B5EF4-FFF2-40B4-BE49-F238E27FC236}">
                  <a16:creationId xmlns:a16="http://schemas.microsoft.com/office/drawing/2014/main" id="{D6E992FD-8E52-4AD5-A45B-0A8DEC5A1FA3}"/>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303" name="Freihandform: Form 302">
              <a:extLst>
                <a:ext uri="{FF2B5EF4-FFF2-40B4-BE49-F238E27FC236}">
                  <a16:creationId xmlns:a16="http://schemas.microsoft.com/office/drawing/2014/main" id="{67AADE80-33ED-4080-8834-EAF513177593}"/>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334" name="Headline">
            <a:extLst>
              <a:ext uri="{FF2B5EF4-FFF2-40B4-BE49-F238E27FC236}">
                <a16:creationId xmlns:a16="http://schemas.microsoft.com/office/drawing/2014/main" id="{687D6163-3400-476F-8DAD-8504F7F328D0}"/>
              </a:ext>
            </a:extLst>
          </p:cNvPr>
          <p:cNvSpPr>
            <a:spLocks noGrp="1"/>
          </p:cNvSpPr>
          <p:nvPr>
            <p:ph type="title" hasCustomPrompt="1"/>
          </p:nvPr>
        </p:nvSpPr>
        <p:spPr bwMode="black">
          <a:xfrm>
            <a:off x="875319" y="2524906"/>
            <a:ext cx="5220680" cy="1524687"/>
          </a:xfrm>
        </p:spPr>
        <p:txBody>
          <a:bodyPr rIns="0" anchor="ctr" anchorCtr="0"/>
          <a:lstStyle>
            <a:lvl1pPr>
              <a:lnSpc>
                <a:spcPct val="90000"/>
              </a:lnSpc>
              <a:defRPr sz="4400">
                <a:solidFill>
                  <a:schemeClr val="tx1"/>
                </a:solidFill>
              </a:defRPr>
            </a:lvl1pPr>
          </a:lstStyle>
          <a:p>
            <a:r>
              <a:rPr lang="en-US" dirty="0"/>
              <a:t>Click to add title</a:t>
            </a:r>
          </a:p>
        </p:txBody>
      </p:sp>
      <p:sp>
        <p:nvSpPr>
          <p:cNvPr id="308" name="Subtitle 307">
            <a:extLst>
              <a:ext uri="{FF2B5EF4-FFF2-40B4-BE49-F238E27FC236}">
                <a16:creationId xmlns:a16="http://schemas.microsoft.com/office/drawing/2014/main" id="{EB3997C5-7B9B-4971-92F8-EF8494C48D17}"/>
              </a:ext>
            </a:extLst>
          </p:cNvPr>
          <p:cNvSpPr>
            <a:spLocks noGrp="1"/>
          </p:cNvSpPr>
          <p:nvPr>
            <p:ph type="subTitle" idx="1"/>
          </p:nvPr>
        </p:nvSpPr>
        <p:spPr>
          <a:xfrm>
            <a:off x="876000" y="4366788"/>
            <a:ext cx="5220000" cy="1800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solidFill>
              <a:schemeClr val="tx1"/>
            </a:solidFill>
          </a:ln>
        </p:spPr>
        <p:txBody>
          <a:bodyPr wrap="square" lIns="180000" tIns="180000">
            <a:noAutofit/>
          </a:bodyPr>
          <a:lstStyle>
            <a:lvl1pPr marL="0" indent="0" algn="l">
              <a:spcBef>
                <a:spcPts val="0"/>
              </a:spcBef>
              <a:spcAft>
                <a:spcPts val="400"/>
              </a:spcAf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06" name="Date Placeholder 4">
            <a:extLst>
              <a:ext uri="{FF2B5EF4-FFF2-40B4-BE49-F238E27FC236}">
                <a16:creationId xmlns:a16="http://schemas.microsoft.com/office/drawing/2014/main" id="{95F8D04D-E7D7-47A1-BFDA-B8E3798FF4EC}"/>
              </a:ext>
            </a:extLst>
          </p:cNvPr>
          <p:cNvSpPr>
            <a:spLocks noGrp="1"/>
          </p:cNvSpPr>
          <p:nvPr>
            <p:ph type="dt" sz="half" idx="27"/>
          </p:nvPr>
        </p:nvSpPr>
        <p:spPr>
          <a:xfrm>
            <a:off x="874914" y="2034162"/>
            <a:ext cx="5220680" cy="252000"/>
          </a:xfrm>
        </p:spPr>
        <p:txBody>
          <a:bodyPr/>
          <a:lstStyle>
            <a:lvl1pPr>
              <a:defRPr sz="1600">
                <a:solidFill>
                  <a:schemeClr val="tx1"/>
                </a:solidFill>
              </a:defRPr>
            </a:lvl1pPr>
          </a:lstStyle>
          <a:p>
            <a:fld id="{F601F44C-5426-45D4-8D65-CE33E6F024CE}" type="datetime4">
              <a:rPr lang="en-US" smtClean="0"/>
              <a:t>May 24, 2022</a:t>
            </a:fld>
            <a:endParaRPr lang="en-US"/>
          </a:p>
        </p:txBody>
      </p:sp>
      <p:sp>
        <p:nvSpPr>
          <p:cNvPr id="307" name="Footer Placeholder 5">
            <a:extLst>
              <a:ext uri="{FF2B5EF4-FFF2-40B4-BE49-F238E27FC236}">
                <a16:creationId xmlns:a16="http://schemas.microsoft.com/office/drawing/2014/main" id="{5A94AF71-1D27-4CD0-9604-FC7145668ADD}"/>
              </a:ext>
            </a:extLst>
          </p:cNvPr>
          <p:cNvSpPr>
            <a:spLocks noGrp="1"/>
          </p:cNvSpPr>
          <p:nvPr>
            <p:ph type="ftr" sz="quarter" idx="28"/>
          </p:nvPr>
        </p:nvSpPr>
        <p:spPr>
          <a:xfrm>
            <a:off x="874914" y="1732823"/>
            <a:ext cx="5220680" cy="252000"/>
          </a:xfrm>
        </p:spPr>
        <p:txBody>
          <a:bodyPr/>
          <a:lstStyle>
            <a:lvl1pPr>
              <a:defRPr sz="1600">
                <a:solidFill>
                  <a:srgbClr val="EB2814"/>
                </a:solidFill>
              </a:defRPr>
            </a:lvl1pPr>
          </a:lstStyle>
          <a:p>
            <a:r>
              <a:rPr lang="en-US"/>
              <a:t>RESTRICTED</a:t>
            </a:r>
          </a:p>
        </p:txBody>
      </p:sp>
      <p:sp>
        <p:nvSpPr>
          <p:cNvPr id="304" name="Slide Number Placeholder 5">
            <a:extLst>
              <a:ext uri="{FF2B5EF4-FFF2-40B4-BE49-F238E27FC236}">
                <a16:creationId xmlns:a16="http://schemas.microsoft.com/office/drawing/2014/main" id="{B8683BCB-CA57-4192-B2FF-5F3B48C69FEF}"/>
              </a:ext>
            </a:extLst>
          </p:cNvPr>
          <p:cNvSpPr>
            <a:spLocks noGrp="1"/>
          </p:cNvSpPr>
          <p:nvPr>
            <p:ph type="sldNum" sz="quarter" idx="12"/>
          </p:nvPr>
        </p:nvSpPr>
        <p:spPr>
          <a:xfrm>
            <a:off x="875320" y="6335999"/>
            <a:ext cx="381650" cy="216000"/>
          </a:xfrm>
        </p:spPr>
        <p:txBody>
          <a:bodyPr/>
          <a:lstStyle>
            <a:lvl1pPr>
              <a:defRPr>
                <a:no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1215993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Title Slide 3">
    <p:bg>
      <p:bgPr>
        <a:solidFill>
          <a:schemeClr val="bg1"/>
        </a:solidFill>
        <a:effectLst/>
      </p:bgPr>
    </p:bg>
    <p:spTree>
      <p:nvGrpSpPr>
        <p:cNvPr id="1" name=""/>
        <p:cNvGrpSpPr/>
        <p:nvPr/>
      </p:nvGrpSpPr>
      <p:grpSpPr>
        <a:xfrm>
          <a:off x="0" y="0"/>
          <a:ext cx="0" cy="0"/>
          <a:chOff x="0" y="0"/>
          <a:chExt cx="0" cy="0"/>
        </a:xfrm>
      </p:grpSpPr>
      <p:sp>
        <p:nvSpPr>
          <p:cNvPr id="64" name="Slide Number Placeholder 5">
            <a:extLst>
              <a:ext uri="{FF2B5EF4-FFF2-40B4-BE49-F238E27FC236}">
                <a16:creationId xmlns:a16="http://schemas.microsoft.com/office/drawing/2014/main" id="{DDDCB4F1-6D18-4CC2-8948-EC1D1981320B}"/>
              </a:ext>
            </a:extLst>
          </p:cNvPr>
          <p:cNvSpPr>
            <a:spLocks noGrp="1"/>
          </p:cNvSpPr>
          <p:nvPr>
            <p:ph type="sldNum" sz="quarter" idx="12"/>
          </p:nvPr>
        </p:nvSpPr>
        <p:spPr>
          <a:xfrm>
            <a:off x="875320" y="6335999"/>
            <a:ext cx="381650" cy="216000"/>
          </a:xfrm>
        </p:spPr>
        <p:txBody>
          <a:bodyPr/>
          <a:lstStyle>
            <a:lvl1pPr>
              <a:defRPr>
                <a:noFill/>
              </a:defRPr>
            </a:lvl1pPr>
          </a:lstStyle>
          <a:p>
            <a:fld id="{9BA64535-EB95-46A3-946F-02B63C705F51}" type="slidenum">
              <a:rPr lang="en-US" smtClean="0"/>
              <a:t>‹#›</a:t>
            </a:fld>
            <a:endParaRPr lang="en-US"/>
          </a:p>
        </p:txBody>
      </p:sp>
      <p:sp>
        <p:nvSpPr>
          <p:cNvPr id="111" name="Background Color">
            <a:extLst>
              <a:ext uri="{FF2B5EF4-FFF2-40B4-BE49-F238E27FC236}">
                <a16:creationId xmlns:a16="http://schemas.microsoft.com/office/drawing/2014/main" id="{69774448-D233-4449-9C3A-0EBF98D65A23}"/>
              </a:ext>
            </a:extLst>
          </p:cNvPr>
          <p:cNvSpPr/>
          <p:nvPr/>
        </p:nvSpPr>
        <p:spPr bwMode="hidden">
          <a:xfrm>
            <a:off x="7"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44" name="Points">
            <a:extLst>
              <a:ext uri="{FF2B5EF4-FFF2-40B4-BE49-F238E27FC236}">
                <a16:creationId xmlns:a16="http://schemas.microsoft.com/office/drawing/2014/main" id="{D7825571-C031-4060-8E67-CCA6369738FD}"/>
              </a:ext>
            </a:extLst>
          </p:cNvPr>
          <p:cNvGrpSpPr>
            <a:grpSpLocks noChangeAspect="1"/>
          </p:cNvGrpSpPr>
          <p:nvPr/>
        </p:nvGrpSpPr>
        <p:grpSpPr bwMode="ltGray">
          <a:xfrm>
            <a:off x="2804984" y="6463375"/>
            <a:ext cx="8960408" cy="47627"/>
            <a:chOff x="2804619" y="6418386"/>
            <a:chExt cx="8959242" cy="47627"/>
          </a:xfrm>
          <a:solidFill>
            <a:schemeClr val="bg1"/>
          </a:solidFill>
        </p:grpSpPr>
        <p:sp>
          <p:nvSpPr>
            <p:cNvPr id="45" name="Freihandform: Form 44">
              <a:extLst>
                <a:ext uri="{FF2B5EF4-FFF2-40B4-BE49-F238E27FC236}">
                  <a16:creationId xmlns:a16="http://schemas.microsoft.com/office/drawing/2014/main" id="{940C4887-FB12-439D-8C38-131D3F3F2CF9}"/>
                </a:ext>
              </a:extLst>
            </p:cNvPr>
            <p:cNvSpPr/>
            <p:nvPr/>
          </p:nvSpPr>
          <p:spPr bwMode="ltGray">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46" name="Freihandform: Form 45">
              <a:extLst>
                <a:ext uri="{FF2B5EF4-FFF2-40B4-BE49-F238E27FC236}">
                  <a16:creationId xmlns:a16="http://schemas.microsoft.com/office/drawing/2014/main" id="{E884FFFA-63E0-4E23-8AAA-46ACCCF94A78}"/>
                </a:ext>
              </a:extLst>
            </p:cNvPr>
            <p:cNvSpPr/>
            <p:nvPr/>
          </p:nvSpPr>
          <p:spPr bwMode="ltGray">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7" name="Freihandform: Form 46">
              <a:extLst>
                <a:ext uri="{FF2B5EF4-FFF2-40B4-BE49-F238E27FC236}">
                  <a16:creationId xmlns:a16="http://schemas.microsoft.com/office/drawing/2014/main" id="{680174DC-830E-4F43-9442-6E126F2D1B2C}"/>
                </a:ext>
              </a:extLst>
            </p:cNvPr>
            <p:cNvSpPr/>
            <p:nvPr/>
          </p:nvSpPr>
          <p:spPr bwMode="ltGray">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8" name="Freihandform: Form 47">
              <a:extLst>
                <a:ext uri="{FF2B5EF4-FFF2-40B4-BE49-F238E27FC236}">
                  <a16:creationId xmlns:a16="http://schemas.microsoft.com/office/drawing/2014/main" id="{4239A4EB-4E9C-4445-991B-9F74C73483C5}"/>
                </a:ext>
              </a:extLst>
            </p:cNvPr>
            <p:cNvSpPr/>
            <p:nvPr/>
          </p:nvSpPr>
          <p:spPr bwMode="ltGray">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9" name="Freihandform: Form 48">
              <a:extLst>
                <a:ext uri="{FF2B5EF4-FFF2-40B4-BE49-F238E27FC236}">
                  <a16:creationId xmlns:a16="http://schemas.microsoft.com/office/drawing/2014/main" id="{D686F0AB-B7D6-4EE6-A8AE-E2011F291F9D}"/>
                </a:ext>
              </a:extLst>
            </p:cNvPr>
            <p:cNvSpPr/>
            <p:nvPr/>
          </p:nvSpPr>
          <p:spPr bwMode="ltGray">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0" name="Freihandform: Form 49">
              <a:extLst>
                <a:ext uri="{FF2B5EF4-FFF2-40B4-BE49-F238E27FC236}">
                  <a16:creationId xmlns:a16="http://schemas.microsoft.com/office/drawing/2014/main" id="{8288457B-B4CB-4E96-BE3F-88A7573F23CB}"/>
                </a:ext>
              </a:extLst>
            </p:cNvPr>
            <p:cNvSpPr/>
            <p:nvPr/>
          </p:nvSpPr>
          <p:spPr bwMode="ltGray">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1" name="Freihandform: Form 50">
              <a:extLst>
                <a:ext uri="{FF2B5EF4-FFF2-40B4-BE49-F238E27FC236}">
                  <a16:creationId xmlns:a16="http://schemas.microsoft.com/office/drawing/2014/main" id="{DCF4F03C-5CFF-4868-B845-E23189025039}"/>
                </a:ext>
              </a:extLst>
            </p:cNvPr>
            <p:cNvSpPr/>
            <p:nvPr/>
          </p:nvSpPr>
          <p:spPr bwMode="ltGray">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52" name="Freihandform: Form 51">
              <a:extLst>
                <a:ext uri="{FF2B5EF4-FFF2-40B4-BE49-F238E27FC236}">
                  <a16:creationId xmlns:a16="http://schemas.microsoft.com/office/drawing/2014/main" id="{03D857CC-80E2-49A9-96BA-57D8E45284AF}"/>
                </a:ext>
              </a:extLst>
            </p:cNvPr>
            <p:cNvSpPr/>
            <p:nvPr/>
          </p:nvSpPr>
          <p:spPr bwMode="ltGray">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3" name="Freihandform: Form 52">
              <a:extLst>
                <a:ext uri="{FF2B5EF4-FFF2-40B4-BE49-F238E27FC236}">
                  <a16:creationId xmlns:a16="http://schemas.microsoft.com/office/drawing/2014/main" id="{71863A2B-5FDA-457E-AD27-67D485455B9C}"/>
                </a:ext>
              </a:extLst>
            </p:cNvPr>
            <p:cNvSpPr/>
            <p:nvPr/>
          </p:nvSpPr>
          <p:spPr bwMode="ltGray">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4" name="Freihandform: Form 53">
              <a:extLst>
                <a:ext uri="{FF2B5EF4-FFF2-40B4-BE49-F238E27FC236}">
                  <a16:creationId xmlns:a16="http://schemas.microsoft.com/office/drawing/2014/main" id="{A668B311-D25F-4025-889E-28A063544630}"/>
                </a:ext>
              </a:extLst>
            </p:cNvPr>
            <p:cNvSpPr/>
            <p:nvPr/>
          </p:nvSpPr>
          <p:spPr bwMode="ltGray">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55" name="Freihandform: Form 54">
              <a:extLst>
                <a:ext uri="{FF2B5EF4-FFF2-40B4-BE49-F238E27FC236}">
                  <a16:creationId xmlns:a16="http://schemas.microsoft.com/office/drawing/2014/main" id="{3E27E316-4F46-4943-BBE6-2EB98EE42757}"/>
                </a:ext>
              </a:extLst>
            </p:cNvPr>
            <p:cNvSpPr/>
            <p:nvPr/>
          </p:nvSpPr>
          <p:spPr bwMode="ltGray">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6" name="Freihandform: Form 55">
              <a:extLst>
                <a:ext uri="{FF2B5EF4-FFF2-40B4-BE49-F238E27FC236}">
                  <a16:creationId xmlns:a16="http://schemas.microsoft.com/office/drawing/2014/main" id="{C0F06D86-5123-452E-8AD8-E89E8F3D63D7}"/>
                </a:ext>
              </a:extLst>
            </p:cNvPr>
            <p:cNvSpPr/>
            <p:nvPr/>
          </p:nvSpPr>
          <p:spPr bwMode="ltGray">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7" name="Freihandform: Form 56">
              <a:extLst>
                <a:ext uri="{FF2B5EF4-FFF2-40B4-BE49-F238E27FC236}">
                  <a16:creationId xmlns:a16="http://schemas.microsoft.com/office/drawing/2014/main" id="{89A610CB-1A39-4E71-99DA-5D1E7437326E}"/>
                </a:ext>
              </a:extLst>
            </p:cNvPr>
            <p:cNvSpPr/>
            <p:nvPr/>
          </p:nvSpPr>
          <p:spPr bwMode="ltGray">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8" name="Freihandform: Form 57">
              <a:extLst>
                <a:ext uri="{FF2B5EF4-FFF2-40B4-BE49-F238E27FC236}">
                  <a16:creationId xmlns:a16="http://schemas.microsoft.com/office/drawing/2014/main" id="{B0FC3F96-96E6-411E-A004-1FD04912B598}"/>
                </a:ext>
              </a:extLst>
            </p:cNvPr>
            <p:cNvSpPr/>
            <p:nvPr/>
          </p:nvSpPr>
          <p:spPr bwMode="ltGray">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9" name="Freihandform: Form 58">
              <a:extLst>
                <a:ext uri="{FF2B5EF4-FFF2-40B4-BE49-F238E27FC236}">
                  <a16:creationId xmlns:a16="http://schemas.microsoft.com/office/drawing/2014/main" id="{EDD3FA8A-40EC-42C7-AB34-3ABC34872CFF}"/>
                </a:ext>
              </a:extLst>
            </p:cNvPr>
            <p:cNvSpPr/>
            <p:nvPr/>
          </p:nvSpPr>
          <p:spPr bwMode="ltGray">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0" name="Freihandform: Form 59">
              <a:extLst>
                <a:ext uri="{FF2B5EF4-FFF2-40B4-BE49-F238E27FC236}">
                  <a16:creationId xmlns:a16="http://schemas.microsoft.com/office/drawing/2014/main" id="{2F59683F-6211-4D7A-BF56-228FC03ED77A}"/>
                </a:ext>
              </a:extLst>
            </p:cNvPr>
            <p:cNvSpPr/>
            <p:nvPr/>
          </p:nvSpPr>
          <p:spPr bwMode="ltGray">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1" name="Freihandform: Form 60">
              <a:extLst>
                <a:ext uri="{FF2B5EF4-FFF2-40B4-BE49-F238E27FC236}">
                  <a16:creationId xmlns:a16="http://schemas.microsoft.com/office/drawing/2014/main" id="{526BE46A-B290-4CCC-97E6-F58B19BC4D92}"/>
                </a:ext>
              </a:extLst>
            </p:cNvPr>
            <p:cNvSpPr/>
            <p:nvPr/>
          </p:nvSpPr>
          <p:spPr bwMode="ltGray">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2" name="Freihandform: Form 61">
              <a:extLst>
                <a:ext uri="{FF2B5EF4-FFF2-40B4-BE49-F238E27FC236}">
                  <a16:creationId xmlns:a16="http://schemas.microsoft.com/office/drawing/2014/main" id="{51E9ED86-3EAD-42E9-B9D2-D5128BEE8CA5}"/>
                </a:ext>
              </a:extLst>
            </p:cNvPr>
            <p:cNvSpPr/>
            <p:nvPr/>
          </p:nvSpPr>
          <p:spPr bwMode="ltGray">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3" name="Freihandform: Form 62">
              <a:extLst>
                <a:ext uri="{FF2B5EF4-FFF2-40B4-BE49-F238E27FC236}">
                  <a16:creationId xmlns:a16="http://schemas.microsoft.com/office/drawing/2014/main" id="{FEE714FB-3362-48A5-9656-6D6D7250908E}"/>
                </a:ext>
              </a:extLst>
            </p:cNvPr>
            <p:cNvSpPr/>
            <p:nvPr/>
          </p:nvSpPr>
          <p:spPr bwMode="ltGray">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grpSp>
        <p:nvGrpSpPr>
          <p:cNvPr id="77" name="Logo">
            <a:extLst>
              <a:ext uri="{FF2B5EF4-FFF2-40B4-BE49-F238E27FC236}">
                <a16:creationId xmlns:a16="http://schemas.microsoft.com/office/drawing/2014/main" id="{6F780B6A-D3E7-494E-B399-A1F93E25DF8A}"/>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78" name="Freihandform: Form 77">
              <a:extLst>
                <a:ext uri="{FF2B5EF4-FFF2-40B4-BE49-F238E27FC236}">
                  <a16:creationId xmlns:a16="http://schemas.microsoft.com/office/drawing/2014/main" id="{898B1FF1-4DC9-4E91-A3BA-5CF4ED713025}"/>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79" name="Freihandform: Form 78">
              <a:extLst>
                <a:ext uri="{FF2B5EF4-FFF2-40B4-BE49-F238E27FC236}">
                  <a16:creationId xmlns:a16="http://schemas.microsoft.com/office/drawing/2014/main" id="{2ADE49B2-103D-4B3E-9556-C9E32000FEFC}"/>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0" name="Freihandform: Form 79">
              <a:extLst>
                <a:ext uri="{FF2B5EF4-FFF2-40B4-BE49-F238E27FC236}">
                  <a16:creationId xmlns:a16="http://schemas.microsoft.com/office/drawing/2014/main" id="{C31121DB-B402-4FF4-BAE8-5574CA42C9F7}"/>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1" name="Freihandform: Form 80">
              <a:extLst>
                <a:ext uri="{FF2B5EF4-FFF2-40B4-BE49-F238E27FC236}">
                  <a16:creationId xmlns:a16="http://schemas.microsoft.com/office/drawing/2014/main" id="{BE740C3D-F28D-4DDC-B093-D548A06F006C}"/>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2" name="Freihandform: Form 81">
              <a:extLst>
                <a:ext uri="{FF2B5EF4-FFF2-40B4-BE49-F238E27FC236}">
                  <a16:creationId xmlns:a16="http://schemas.microsoft.com/office/drawing/2014/main" id="{ED567D42-A189-4FDA-AEA0-25F418E221E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3" name="Freihandform: Form 82">
              <a:extLst>
                <a:ext uri="{FF2B5EF4-FFF2-40B4-BE49-F238E27FC236}">
                  <a16:creationId xmlns:a16="http://schemas.microsoft.com/office/drawing/2014/main" id="{D5D30178-055D-4189-8D4E-90B0EBE5643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84" name="Freihandform: Form 83">
              <a:extLst>
                <a:ext uri="{FF2B5EF4-FFF2-40B4-BE49-F238E27FC236}">
                  <a16:creationId xmlns:a16="http://schemas.microsoft.com/office/drawing/2014/main" id="{0B3AFA1B-6B66-4B5F-8DBE-D023EA5D02D5}"/>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C23B7FFE-3C18-4ADD-A57C-1FA3813C401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2A9F91C2-0CB0-43EC-9BBD-EFC474404B6F}"/>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C0DD187B-EAA7-4F31-A49D-56958420DF0A}"/>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DAD816EE-8229-45D2-A7DA-213F81EFFF71}"/>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79825AA5-2CD1-4CDA-88A0-BE43FE7AFBB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1D30C6CE-5D4F-4E18-A646-2EA72AB2C6B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49E58696-D469-4880-B7E9-2035983D948C}"/>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black">
          <a:xfrm>
            <a:off x="875318" y="1724025"/>
            <a:ext cx="5220680" cy="2232000"/>
          </a:xfrm>
        </p:spPr>
        <p:txBody>
          <a:bodyPr rIns="0" anchor="b" anchorCtr="0"/>
          <a:lstStyle>
            <a:lvl1pPr>
              <a:defRPr sz="4400">
                <a:solidFill>
                  <a:schemeClr val="bg1"/>
                </a:solidFill>
              </a:defRPr>
            </a:lvl1pPr>
          </a:lstStyle>
          <a:p>
            <a:r>
              <a:rPr lang="en-US" dirty="0"/>
              <a:t>Click to add title</a:t>
            </a:r>
          </a:p>
        </p:txBody>
      </p:sp>
      <p:sp>
        <p:nvSpPr>
          <p:cNvPr id="93" name="Event">
            <a:extLst>
              <a:ext uri="{FF2B5EF4-FFF2-40B4-BE49-F238E27FC236}">
                <a16:creationId xmlns:a16="http://schemas.microsoft.com/office/drawing/2014/main" id="{23AC6D84-E3F4-4901-90B0-126B1F1A2D6C}"/>
              </a:ext>
            </a:extLst>
          </p:cNvPr>
          <p:cNvSpPr>
            <a:spLocks noGrp="1"/>
          </p:cNvSpPr>
          <p:nvPr>
            <p:ph type="body" sz="quarter" idx="24" hasCustomPrompt="1"/>
          </p:nvPr>
        </p:nvSpPr>
        <p:spPr bwMode="black">
          <a:xfrm>
            <a:off x="874827" y="5511466"/>
            <a:ext cx="5220680" cy="252000"/>
          </a:xfrm>
        </p:spPr>
        <p:txBody>
          <a:bodyPr/>
          <a:lstStyle>
            <a:lvl1pPr marL="0" indent="0">
              <a:buNone/>
              <a:defRPr sz="16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Name of the presenter</a:t>
            </a:r>
          </a:p>
        </p:txBody>
      </p:sp>
      <p:sp>
        <p:nvSpPr>
          <p:cNvPr id="65" name="Picture">
            <a:extLst>
              <a:ext uri="{FF2B5EF4-FFF2-40B4-BE49-F238E27FC236}">
                <a16:creationId xmlns:a16="http://schemas.microsoft.com/office/drawing/2014/main" id="{B326DD11-5410-4F8E-80F2-ABD48A4F39F5}"/>
              </a:ext>
            </a:extLst>
          </p:cNvPr>
          <p:cNvSpPr>
            <a:spLocks noGrp="1" noChangeAspect="1"/>
          </p:cNvSpPr>
          <p:nvPr>
            <p:ph type="pic" sz="quarter" idx="14" hasCustomPrompt="1"/>
          </p:nvPr>
        </p:nvSpPr>
        <p:spPr bwMode="gray">
          <a:xfrm>
            <a:off x="6536135" y="1345305"/>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7" name="Date Placeholder 1">
            <a:extLst>
              <a:ext uri="{FF2B5EF4-FFF2-40B4-BE49-F238E27FC236}">
                <a16:creationId xmlns:a16="http://schemas.microsoft.com/office/drawing/2014/main" id="{2CA1D763-FB9C-47EE-ABFC-FD5AACF81F33}"/>
              </a:ext>
            </a:extLst>
          </p:cNvPr>
          <p:cNvSpPr>
            <a:spLocks noGrp="1"/>
          </p:cNvSpPr>
          <p:nvPr>
            <p:ph type="dt" sz="half" idx="27"/>
          </p:nvPr>
        </p:nvSpPr>
        <p:spPr bwMode="black">
          <a:xfrm>
            <a:off x="874800" y="5814000"/>
            <a:ext cx="5220000" cy="252000"/>
          </a:xfrm>
        </p:spPr>
        <p:txBody>
          <a:bodyPr/>
          <a:lstStyle>
            <a:lvl1pPr>
              <a:defRPr sz="1600">
                <a:solidFill>
                  <a:srgbClr val="EB2814"/>
                </a:solidFill>
              </a:defRPr>
            </a:lvl1pPr>
          </a:lstStyle>
          <a:p>
            <a:fld id="{6D475C82-CC45-4AD5-9B26-241085DCD08E}" type="datetime4">
              <a:rPr lang="en-US" smtClean="0"/>
              <a:t>May 24, 2022</a:t>
            </a:fld>
            <a:endParaRPr lang="en-US"/>
          </a:p>
        </p:txBody>
      </p:sp>
      <p:sp>
        <p:nvSpPr>
          <p:cNvPr id="68" name="Footer Placeholder 2">
            <a:extLst>
              <a:ext uri="{FF2B5EF4-FFF2-40B4-BE49-F238E27FC236}">
                <a16:creationId xmlns:a16="http://schemas.microsoft.com/office/drawing/2014/main" id="{C5383402-CAE8-48AA-B067-6A6A6ADC37C3}"/>
              </a:ext>
            </a:extLst>
          </p:cNvPr>
          <p:cNvSpPr>
            <a:spLocks noGrp="1"/>
          </p:cNvSpPr>
          <p:nvPr>
            <p:ph type="ftr" sz="quarter" idx="28"/>
          </p:nvPr>
        </p:nvSpPr>
        <p:spPr bwMode="black">
          <a:xfrm>
            <a:off x="874800" y="6354000"/>
            <a:ext cx="1567912" cy="252000"/>
          </a:xfrm>
        </p:spPr>
        <p:txBody>
          <a:bodyPr/>
          <a:lstStyle>
            <a:lvl1pPr>
              <a:defRPr sz="1000">
                <a:solidFill>
                  <a:srgbClr val="EB2814"/>
                </a:solidFill>
              </a:defRPr>
            </a:lvl1pPr>
          </a:lstStyle>
          <a:p>
            <a:r>
              <a:rPr lang="en-US"/>
              <a:t>RESTRICTED</a:t>
            </a:r>
          </a:p>
        </p:txBody>
      </p:sp>
      <p:sp>
        <p:nvSpPr>
          <p:cNvPr id="69" name="Subtitle 307">
            <a:extLst>
              <a:ext uri="{FF2B5EF4-FFF2-40B4-BE49-F238E27FC236}">
                <a16:creationId xmlns:a16="http://schemas.microsoft.com/office/drawing/2014/main" id="{E0322291-D4A3-4DA2-BBE9-463DC6C9E337}"/>
              </a:ext>
            </a:extLst>
          </p:cNvPr>
          <p:cNvSpPr>
            <a:spLocks noGrp="1"/>
          </p:cNvSpPr>
          <p:nvPr>
            <p:ph type="subTitle" idx="1"/>
          </p:nvPr>
        </p:nvSpPr>
        <p:spPr>
          <a:xfrm>
            <a:off x="876000" y="4149000"/>
            <a:ext cx="5220000" cy="11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306204"/>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Title Slide 4">
    <p:bg>
      <p:bgPr>
        <a:solidFill>
          <a:schemeClr val="bg1"/>
        </a:solidFill>
        <a:effectLst/>
      </p:bgPr>
    </p:bg>
    <p:spTree>
      <p:nvGrpSpPr>
        <p:cNvPr id="1" name=""/>
        <p:cNvGrpSpPr/>
        <p:nvPr/>
      </p:nvGrpSpPr>
      <p:grpSpPr>
        <a:xfrm>
          <a:off x="0" y="0"/>
          <a:ext cx="0" cy="0"/>
          <a:chOff x="0" y="0"/>
          <a:chExt cx="0" cy="0"/>
        </a:xfrm>
      </p:grpSpPr>
      <p:sp>
        <p:nvSpPr>
          <p:cNvPr id="65" name="Slide Number Placeholder 5">
            <a:extLst>
              <a:ext uri="{FF2B5EF4-FFF2-40B4-BE49-F238E27FC236}">
                <a16:creationId xmlns:a16="http://schemas.microsoft.com/office/drawing/2014/main" id="{F29E6CF4-99EE-4BCB-B9AF-51B561AA0C08}"/>
              </a:ext>
            </a:extLst>
          </p:cNvPr>
          <p:cNvSpPr>
            <a:spLocks noGrp="1"/>
          </p:cNvSpPr>
          <p:nvPr>
            <p:ph type="sldNum" sz="quarter" idx="12"/>
          </p:nvPr>
        </p:nvSpPr>
        <p:spPr>
          <a:xfrm>
            <a:off x="875320" y="6335999"/>
            <a:ext cx="381650" cy="216000"/>
          </a:xfrm>
        </p:spPr>
        <p:txBody>
          <a:bodyPr/>
          <a:lstStyle>
            <a:lvl1pPr>
              <a:defRPr>
                <a:noFill/>
              </a:defRPr>
            </a:lvl1pPr>
          </a:lstStyle>
          <a:p>
            <a:fld id="{9BA64535-EB95-46A3-946F-02B63C705F51}" type="slidenum">
              <a:rPr lang="en-US" smtClean="0"/>
              <a:t>‹#›</a:t>
            </a:fld>
            <a:endParaRPr lang="en-US"/>
          </a:p>
        </p:txBody>
      </p:sp>
      <p:sp>
        <p:nvSpPr>
          <p:cNvPr id="111" name="Background Color">
            <a:extLst>
              <a:ext uri="{FF2B5EF4-FFF2-40B4-BE49-F238E27FC236}">
                <a16:creationId xmlns:a16="http://schemas.microsoft.com/office/drawing/2014/main" id="{69774448-D233-4449-9C3A-0EBF98D65A23}"/>
              </a:ext>
            </a:extLst>
          </p:cNvPr>
          <p:cNvSpPr>
            <a:spLocks noChangeAspect="1"/>
          </p:cNvSpPr>
          <p:nvPr/>
        </p:nvSpPr>
        <p:spPr bwMode="hidden">
          <a:xfrm>
            <a:off x="7"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44" name="Points">
            <a:extLst>
              <a:ext uri="{FF2B5EF4-FFF2-40B4-BE49-F238E27FC236}">
                <a16:creationId xmlns:a16="http://schemas.microsoft.com/office/drawing/2014/main" id="{D7825571-C031-4060-8E67-CCA6369738FD}"/>
              </a:ext>
            </a:extLst>
          </p:cNvPr>
          <p:cNvGrpSpPr>
            <a:grpSpLocks noChangeAspect="1"/>
          </p:cNvGrpSpPr>
          <p:nvPr/>
        </p:nvGrpSpPr>
        <p:grpSpPr bwMode="ltGray">
          <a:xfrm>
            <a:off x="2804984" y="6463375"/>
            <a:ext cx="8960408" cy="47627"/>
            <a:chOff x="2804619" y="6418386"/>
            <a:chExt cx="8959242" cy="47627"/>
          </a:xfrm>
          <a:solidFill>
            <a:schemeClr val="bg1"/>
          </a:solidFill>
        </p:grpSpPr>
        <p:sp>
          <p:nvSpPr>
            <p:cNvPr id="45" name="Freihandform: Form 44">
              <a:extLst>
                <a:ext uri="{FF2B5EF4-FFF2-40B4-BE49-F238E27FC236}">
                  <a16:creationId xmlns:a16="http://schemas.microsoft.com/office/drawing/2014/main" id="{940C4887-FB12-439D-8C38-131D3F3F2CF9}"/>
                </a:ext>
              </a:extLst>
            </p:cNvPr>
            <p:cNvSpPr/>
            <p:nvPr/>
          </p:nvSpPr>
          <p:spPr bwMode="ltGray">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46" name="Freihandform: Form 45">
              <a:extLst>
                <a:ext uri="{FF2B5EF4-FFF2-40B4-BE49-F238E27FC236}">
                  <a16:creationId xmlns:a16="http://schemas.microsoft.com/office/drawing/2014/main" id="{E884FFFA-63E0-4E23-8AAA-46ACCCF94A78}"/>
                </a:ext>
              </a:extLst>
            </p:cNvPr>
            <p:cNvSpPr/>
            <p:nvPr/>
          </p:nvSpPr>
          <p:spPr bwMode="ltGray">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7" name="Freihandform: Form 46">
              <a:extLst>
                <a:ext uri="{FF2B5EF4-FFF2-40B4-BE49-F238E27FC236}">
                  <a16:creationId xmlns:a16="http://schemas.microsoft.com/office/drawing/2014/main" id="{680174DC-830E-4F43-9442-6E126F2D1B2C}"/>
                </a:ext>
              </a:extLst>
            </p:cNvPr>
            <p:cNvSpPr/>
            <p:nvPr/>
          </p:nvSpPr>
          <p:spPr bwMode="ltGray">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8" name="Freihandform: Form 47">
              <a:extLst>
                <a:ext uri="{FF2B5EF4-FFF2-40B4-BE49-F238E27FC236}">
                  <a16:creationId xmlns:a16="http://schemas.microsoft.com/office/drawing/2014/main" id="{4239A4EB-4E9C-4445-991B-9F74C73483C5}"/>
                </a:ext>
              </a:extLst>
            </p:cNvPr>
            <p:cNvSpPr/>
            <p:nvPr/>
          </p:nvSpPr>
          <p:spPr bwMode="ltGray">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9" name="Freihandform: Form 48">
              <a:extLst>
                <a:ext uri="{FF2B5EF4-FFF2-40B4-BE49-F238E27FC236}">
                  <a16:creationId xmlns:a16="http://schemas.microsoft.com/office/drawing/2014/main" id="{D686F0AB-B7D6-4EE6-A8AE-E2011F291F9D}"/>
                </a:ext>
              </a:extLst>
            </p:cNvPr>
            <p:cNvSpPr/>
            <p:nvPr/>
          </p:nvSpPr>
          <p:spPr bwMode="ltGray">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0" name="Freihandform: Form 49">
              <a:extLst>
                <a:ext uri="{FF2B5EF4-FFF2-40B4-BE49-F238E27FC236}">
                  <a16:creationId xmlns:a16="http://schemas.microsoft.com/office/drawing/2014/main" id="{8288457B-B4CB-4E96-BE3F-88A7573F23CB}"/>
                </a:ext>
              </a:extLst>
            </p:cNvPr>
            <p:cNvSpPr/>
            <p:nvPr/>
          </p:nvSpPr>
          <p:spPr bwMode="ltGray">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1" name="Freihandform: Form 50">
              <a:extLst>
                <a:ext uri="{FF2B5EF4-FFF2-40B4-BE49-F238E27FC236}">
                  <a16:creationId xmlns:a16="http://schemas.microsoft.com/office/drawing/2014/main" id="{DCF4F03C-5CFF-4868-B845-E23189025039}"/>
                </a:ext>
              </a:extLst>
            </p:cNvPr>
            <p:cNvSpPr/>
            <p:nvPr/>
          </p:nvSpPr>
          <p:spPr bwMode="ltGray">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52" name="Freihandform: Form 51">
              <a:extLst>
                <a:ext uri="{FF2B5EF4-FFF2-40B4-BE49-F238E27FC236}">
                  <a16:creationId xmlns:a16="http://schemas.microsoft.com/office/drawing/2014/main" id="{03D857CC-80E2-49A9-96BA-57D8E45284AF}"/>
                </a:ext>
              </a:extLst>
            </p:cNvPr>
            <p:cNvSpPr/>
            <p:nvPr/>
          </p:nvSpPr>
          <p:spPr bwMode="ltGray">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3" name="Freihandform: Form 52">
              <a:extLst>
                <a:ext uri="{FF2B5EF4-FFF2-40B4-BE49-F238E27FC236}">
                  <a16:creationId xmlns:a16="http://schemas.microsoft.com/office/drawing/2014/main" id="{71863A2B-5FDA-457E-AD27-67D485455B9C}"/>
                </a:ext>
              </a:extLst>
            </p:cNvPr>
            <p:cNvSpPr/>
            <p:nvPr/>
          </p:nvSpPr>
          <p:spPr bwMode="ltGray">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4" name="Freihandform: Form 53">
              <a:extLst>
                <a:ext uri="{FF2B5EF4-FFF2-40B4-BE49-F238E27FC236}">
                  <a16:creationId xmlns:a16="http://schemas.microsoft.com/office/drawing/2014/main" id="{A668B311-D25F-4025-889E-28A063544630}"/>
                </a:ext>
              </a:extLst>
            </p:cNvPr>
            <p:cNvSpPr/>
            <p:nvPr/>
          </p:nvSpPr>
          <p:spPr bwMode="ltGray">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55" name="Freihandform: Form 54">
              <a:extLst>
                <a:ext uri="{FF2B5EF4-FFF2-40B4-BE49-F238E27FC236}">
                  <a16:creationId xmlns:a16="http://schemas.microsoft.com/office/drawing/2014/main" id="{3E27E316-4F46-4943-BBE6-2EB98EE42757}"/>
                </a:ext>
              </a:extLst>
            </p:cNvPr>
            <p:cNvSpPr/>
            <p:nvPr/>
          </p:nvSpPr>
          <p:spPr bwMode="ltGray">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6" name="Freihandform: Form 55">
              <a:extLst>
                <a:ext uri="{FF2B5EF4-FFF2-40B4-BE49-F238E27FC236}">
                  <a16:creationId xmlns:a16="http://schemas.microsoft.com/office/drawing/2014/main" id="{C0F06D86-5123-452E-8AD8-E89E8F3D63D7}"/>
                </a:ext>
              </a:extLst>
            </p:cNvPr>
            <p:cNvSpPr/>
            <p:nvPr/>
          </p:nvSpPr>
          <p:spPr bwMode="ltGray">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7" name="Freihandform: Form 56">
              <a:extLst>
                <a:ext uri="{FF2B5EF4-FFF2-40B4-BE49-F238E27FC236}">
                  <a16:creationId xmlns:a16="http://schemas.microsoft.com/office/drawing/2014/main" id="{89A610CB-1A39-4E71-99DA-5D1E7437326E}"/>
                </a:ext>
              </a:extLst>
            </p:cNvPr>
            <p:cNvSpPr/>
            <p:nvPr/>
          </p:nvSpPr>
          <p:spPr bwMode="ltGray">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8" name="Freihandform: Form 57">
              <a:extLst>
                <a:ext uri="{FF2B5EF4-FFF2-40B4-BE49-F238E27FC236}">
                  <a16:creationId xmlns:a16="http://schemas.microsoft.com/office/drawing/2014/main" id="{B0FC3F96-96E6-411E-A004-1FD04912B598}"/>
                </a:ext>
              </a:extLst>
            </p:cNvPr>
            <p:cNvSpPr/>
            <p:nvPr/>
          </p:nvSpPr>
          <p:spPr bwMode="ltGray">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9" name="Freihandform: Form 58">
              <a:extLst>
                <a:ext uri="{FF2B5EF4-FFF2-40B4-BE49-F238E27FC236}">
                  <a16:creationId xmlns:a16="http://schemas.microsoft.com/office/drawing/2014/main" id="{EDD3FA8A-40EC-42C7-AB34-3ABC34872CFF}"/>
                </a:ext>
              </a:extLst>
            </p:cNvPr>
            <p:cNvSpPr/>
            <p:nvPr/>
          </p:nvSpPr>
          <p:spPr bwMode="ltGray">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0" name="Freihandform: Form 59">
              <a:extLst>
                <a:ext uri="{FF2B5EF4-FFF2-40B4-BE49-F238E27FC236}">
                  <a16:creationId xmlns:a16="http://schemas.microsoft.com/office/drawing/2014/main" id="{2F59683F-6211-4D7A-BF56-228FC03ED77A}"/>
                </a:ext>
              </a:extLst>
            </p:cNvPr>
            <p:cNvSpPr/>
            <p:nvPr/>
          </p:nvSpPr>
          <p:spPr bwMode="ltGray">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1" name="Freihandform: Form 60">
              <a:extLst>
                <a:ext uri="{FF2B5EF4-FFF2-40B4-BE49-F238E27FC236}">
                  <a16:creationId xmlns:a16="http://schemas.microsoft.com/office/drawing/2014/main" id="{526BE46A-B290-4CCC-97E6-F58B19BC4D92}"/>
                </a:ext>
              </a:extLst>
            </p:cNvPr>
            <p:cNvSpPr/>
            <p:nvPr/>
          </p:nvSpPr>
          <p:spPr bwMode="ltGray">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2" name="Freihandform: Form 61">
              <a:extLst>
                <a:ext uri="{FF2B5EF4-FFF2-40B4-BE49-F238E27FC236}">
                  <a16:creationId xmlns:a16="http://schemas.microsoft.com/office/drawing/2014/main" id="{51E9ED86-3EAD-42E9-B9D2-D5128BEE8CA5}"/>
                </a:ext>
              </a:extLst>
            </p:cNvPr>
            <p:cNvSpPr/>
            <p:nvPr/>
          </p:nvSpPr>
          <p:spPr bwMode="ltGray">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3" name="Freihandform: Form 62">
              <a:extLst>
                <a:ext uri="{FF2B5EF4-FFF2-40B4-BE49-F238E27FC236}">
                  <a16:creationId xmlns:a16="http://schemas.microsoft.com/office/drawing/2014/main" id="{FEE714FB-3362-48A5-9656-6D6D7250908E}"/>
                </a:ext>
              </a:extLst>
            </p:cNvPr>
            <p:cNvSpPr/>
            <p:nvPr/>
          </p:nvSpPr>
          <p:spPr bwMode="ltGray">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grpSp>
        <p:nvGrpSpPr>
          <p:cNvPr id="77" name="Logo">
            <a:extLst>
              <a:ext uri="{FF2B5EF4-FFF2-40B4-BE49-F238E27FC236}">
                <a16:creationId xmlns:a16="http://schemas.microsoft.com/office/drawing/2014/main" id="{6F780B6A-D3E7-494E-B399-A1F93E25DF8A}"/>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78" name="Freihandform: Form 77">
              <a:extLst>
                <a:ext uri="{FF2B5EF4-FFF2-40B4-BE49-F238E27FC236}">
                  <a16:creationId xmlns:a16="http://schemas.microsoft.com/office/drawing/2014/main" id="{898B1FF1-4DC9-4E91-A3BA-5CF4ED713025}"/>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79" name="Freihandform: Form 78">
              <a:extLst>
                <a:ext uri="{FF2B5EF4-FFF2-40B4-BE49-F238E27FC236}">
                  <a16:creationId xmlns:a16="http://schemas.microsoft.com/office/drawing/2014/main" id="{2ADE49B2-103D-4B3E-9556-C9E32000FEFC}"/>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0" name="Freihandform: Form 79">
              <a:extLst>
                <a:ext uri="{FF2B5EF4-FFF2-40B4-BE49-F238E27FC236}">
                  <a16:creationId xmlns:a16="http://schemas.microsoft.com/office/drawing/2014/main" id="{C31121DB-B402-4FF4-BAE8-5574CA42C9F7}"/>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1" name="Freihandform: Form 80">
              <a:extLst>
                <a:ext uri="{FF2B5EF4-FFF2-40B4-BE49-F238E27FC236}">
                  <a16:creationId xmlns:a16="http://schemas.microsoft.com/office/drawing/2014/main" id="{BE740C3D-F28D-4DDC-B093-D548A06F006C}"/>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2" name="Freihandform: Form 81">
              <a:extLst>
                <a:ext uri="{FF2B5EF4-FFF2-40B4-BE49-F238E27FC236}">
                  <a16:creationId xmlns:a16="http://schemas.microsoft.com/office/drawing/2014/main" id="{ED567D42-A189-4FDA-AEA0-25F418E221E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3" name="Freihandform: Form 82">
              <a:extLst>
                <a:ext uri="{FF2B5EF4-FFF2-40B4-BE49-F238E27FC236}">
                  <a16:creationId xmlns:a16="http://schemas.microsoft.com/office/drawing/2014/main" id="{D5D30178-055D-4189-8D4E-90B0EBE5643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84" name="Freihandform: Form 83">
              <a:extLst>
                <a:ext uri="{FF2B5EF4-FFF2-40B4-BE49-F238E27FC236}">
                  <a16:creationId xmlns:a16="http://schemas.microsoft.com/office/drawing/2014/main" id="{0B3AFA1B-6B66-4B5F-8DBE-D023EA5D02D5}"/>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C23B7FFE-3C18-4ADD-A57C-1FA3813C401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2A9F91C2-0CB0-43EC-9BBD-EFC474404B6F}"/>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C0DD187B-EAA7-4F31-A49D-56958420DF0A}"/>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DAD816EE-8229-45D2-A7DA-213F81EFFF71}"/>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79825AA5-2CD1-4CDA-88A0-BE43FE7AFBB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1D30C6CE-5D4F-4E18-A646-2EA72AB2C6B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49E58696-D469-4880-B7E9-2035983D948C}"/>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black">
          <a:xfrm>
            <a:off x="875318" y="1724025"/>
            <a:ext cx="5220680" cy="2232000"/>
          </a:xfrm>
        </p:spPr>
        <p:txBody>
          <a:bodyPr rIns="0" anchor="b" anchorCtr="0"/>
          <a:lstStyle>
            <a:lvl1pPr>
              <a:defRPr sz="4400">
                <a:solidFill>
                  <a:schemeClr val="bg1"/>
                </a:solidFill>
              </a:defRPr>
            </a:lvl1pPr>
          </a:lstStyle>
          <a:p>
            <a:r>
              <a:rPr lang="en-US" dirty="0"/>
              <a:t>Click to add title</a:t>
            </a:r>
          </a:p>
        </p:txBody>
      </p:sp>
      <p:sp>
        <p:nvSpPr>
          <p:cNvPr id="93" name="Event">
            <a:extLst>
              <a:ext uri="{FF2B5EF4-FFF2-40B4-BE49-F238E27FC236}">
                <a16:creationId xmlns:a16="http://schemas.microsoft.com/office/drawing/2014/main" id="{23AC6D84-E3F4-4901-90B0-126B1F1A2D6C}"/>
              </a:ext>
            </a:extLst>
          </p:cNvPr>
          <p:cNvSpPr>
            <a:spLocks noGrp="1"/>
          </p:cNvSpPr>
          <p:nvPr>
            <p:ph type="body" sz="quarter" idx="24" hasCustomPrompt="1"/>
          </p:nvPr>
        </p:nvSpPr>
        <p:spPr bwMode="black">
          <a:xfrm>
            <a:off x="874827" y="5511466"/>
            <a:ext cx="5220680" cy="252000"/>
          </a:xfrm>
        </p:spPr>
        <p:txBody>
          <a:bodyPr/>
          <a:lstStyle>
            <a:lvl1pPr marL="0" indent="0">
              <a:buNone/>
              <a:defRPr sz="16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Name of the presenter</a:t>
            </a:r>
          </a:p>
        </p:txBody>
      </p:sp>
      <p:sp>
        <p:nvSpPr>
          <p:cNvPr id="95" name="Picture">
            <a:extLst>
              <a:ext uri="{FF2B5EF4-FFF2-40B4-BE49-F238E27FC236}">
                <a16:creationId xmlns:a16="http://schemas.microsoft.com/office/drawing/2014/main" id="{FAC411CD-450C-4C43-8517-4E860B0195F1}"/>
              </a:ext>
            </a:extLst>
          </p:cNvPr>
          <p:cNvSpPr>
            <a:spLocks noGrp="1" noChangeAspect="1"/>
          </p:cNvSpPr>
          <p:nvPr>
            <p:ph type="pic" sz="quarter" idx="28" hasCustomPrompt="1"/>
          </p:nvPr>
        </p:nvSpPr>
        <p:spPr bwMode="gray">
          <a:xfrm>
            <a:off x="6384162" y="0"/>
            <a:ext cx="5807839" cy="6026400"/>
          </a:xfrm>
          <a:custGeom>
            <a:avLst/>
            <a:gdLst>
              <a:gd name="connsiteX0" fmla="*/ 0 w 5807083"/>
              <a:gd name="connsiteY0" fmla="*/ 0 h 6026400"/>
              <a:gd name="connsiteX1" fmla="*/ 5807083 w 5807083"/>
              <a:gd name="connsiteY1" fmla="*/ 0 h 6026400"/>
              <a:gd name="connsiteX2" fmla="*/ 5807083 w 5807083"/>
              <a:gd name="connsiteY2" fmla="*/ 6026400 h 6026400"/>
              <a:gd name="connsiteX3" fmla="*/ 611811 w 5807083"/>
              <a:gd name="connsiteY3" fmla="*/ 6026400 h 6026400"/>
              <a:gd name="connsiteX4" fmla="*/ 0 w 5807083"/>
              <a:gd name="connsiteY4" fmla="*/ 5414593 h 602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7083" h="6026400">
                <a:moveTo>
                  <a:pt x="0" y="0"/>
                </a:moveTo>
                <a:lnTo>
                  <a:pt x="5807083" y="0"/>
                </a:lnTo>
                <a:lnTo>
                  <a:pt x="5807083" y="6026400"/>
                </a:lnTo>
                <a:lnTo>
                  <a:pt x="611811" y="6026400"/>
                </a:lnTo>
                <a:lnTo>
                  <a:pt x="0" y="5414593"/>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6" name="Date Placeholder 1">
            <a:extLst>
              <a:ext uri="{FF2B5EF4-FFF2-40B4-BE49-F238E27FC236}">
                <a16:creationId xmlns:a16="http://schemas.microsoft.com/office/drawing/2014/main" id="{3D680D7A-0FE8-44F0-894B-8907B0ABFBAF}"/>
              </a:ext>
            </a:extLst>
          </p:cNvPr>
          <p:cNvSpPr>
            <a:spLocks noGrp="1"/>
          </p:cNvSpPr>
          <p:nvPr>
            <p:ph type="dt" sz="half" idx="27"/>
          </p:nvPr>
        </p:nvSpPr>
        <p:spPr bwMode="black">
          <a:xfrm>
            <a:off x="874800" y="5814000"/>
            <a:ext cx="5220000" cy="252000"/>
          </a:xfrm>
        </p:spPr>
        <p:txBody>
          <a:bodyPr/>
          <a:lstStyle>
            <a:lvl1pPr>
              <a:defRPr sz="1600">
                <a:solidFill>
                  <a:srgbClr val="EB2814"/>
                </a:solidFill>
              </a:defRPr>
            </a:lvl1pPr>
          </a:lstStyle>
          <a:p>
            <a:fld id="{345C0F14-5C49-4D0B-888C-E74DD76D9940}" type="datetime4">
              <a:rPr lang="en-US" smtClean="0"/>
              <a:t>May 24, 2022</a:t>
            </a:fld>
            <a:endParaRPr lang="en-US"/>
          </a:p>
        </p:txBody>
      </p:sp>
      <p:sp>
        <p:nvSpPr>
          <p:cNvPr id="67" name="Footer Placeholder 2">
            <a:extLst>
              <a:ext uri="{FF2B5EF4-FFF2-40B4-BE49-F238E27FC236}">
                <a16:creationId xmlns:a16="http://schemas.microsoft.com/office/drawing/2014/main" id="{D9F1BAEC-DEC0-47F6-972F-84659BF44226}"/>
              </a:ext>
            </a:extLst>
          </p:cNvPr>
          <p:cNvSpPr>
            <a:spLocks noGrp="1"/>
          </p:cNvSpPr>
          <p:nvPr>
            <p:ph type="ftr" sz="quarter" idx="29"/>
          </p:nvPr>
        </p:nvSpPr>
        <p:spPr bwMode="black">
          <a:xfrm>
            <a:off x="874800" y="6354000"/>
            <a:ext cx="1567912" cy="252000"/>
          </a:xfrm>
        </p:spPr>
        <p:txBody>
          <a:bodyPr/>
          <a:lstStyle>
            <a:lvl1pPr>
              <a:defRPr sz="1000">
                <a:solidFill>
                  <a:srgbClr val="EB2814"/>
                </a:solidFill>
              </a:defRPr>
            </a:lvl1pPr>
          </a:lstStyle>
          <a:p>
            <a:r>
              <a:rPr lang="en-US"/>
              <a:t>RESTRICTED</a:t>
            </a:r>
          </a:p>
        </p:txBody>
      </p:sp>
      <p:sp>
        <p:nvSpPr>
          <p:cNvPr id="68" name="Subtitle 307">
            <a:extLst>
              <a:ext uri="{FF2B5EF4-FFF2-40B4-BE49-F238E27FC236}">
                <a16:creationId xmlns:a16="http://schemas.microsoft.com/office/drawing/2014/main" id="{C3F632D4-7557-4243-AD81-C8EDAB6E2B62}"/>
              </a:ext>
            </a:extLst>
          </p:cNvPr>
          <p:cNvSpPr>
            <a:spLocks noGrp="1"/>
          </p:cNvSpPr>
          <p:nvPr>
            <p:ph type="subTitle" idx="1"/>
          </p:nvPr>
        </p:nvSpPr>
        <p:spPr>
          <a:xfrm>
            <a:off x="876000" y="4149000"/>
            <a:ext cx="5220000" cy="11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6602526"/>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Title Slide 5">
    <p:bg>
      <p:bgPr>
        <a:solidFill>
          <a:schemeClr val="bg1"/>
        </a:solidFill>
        <a:effectLst/>
      </p:bgPr>
    </p:bg>
    <p:spTree>
      <p:nvGrpSpPr>
        <p:cNvPr id="1" name=""/>
        <p:cNvGrpSpPr/>
        <p:nvPr/>
      </p:nvGrpSpPr>
      <p:grpSpPr>
        <a:xfrm>
          <a:off x="0" y="0"/>
          <a:ext cx="0" cy="0"/>
          <a:chOff x="0" y="0"/>
          <a:chExt cx="0" cy="0"/>
        </a:xfrm>
      </p:grpSpPr>
      <p:grpSp>
        <p:nvGrpSpPr>
          <p:cNvPr id="41" name="Points">
            <a:extLst>
              <a:ext uri="{FF2B5EF4-FFF2-40B4-BE49-F238E27FC236}">
                <a16:creationId xmlns:a16="http://schemas.microsoft.com/office/drawing/2014/main" id="{DE0B3A78-DE8B-431E-900D-64EDAC155A1A}"/>
              </a:ext>
            </a:extLst>
          </p:cNvPr>
          <p:cNvGrpSpPr>
            <a:grpSpLocks noChangeAspect="1"/>
          </p:cNvGrpSpPr>
          <p:nvPr/>
        </p:nvGrpSpPr>
        <p:grpSpPr bwMode="gray">
          <a:xfrm>
            <a:off x="2804984" y="6463375"/>
            <a:ext cx="8960408" cy="47627"/>
            <a:chOff x="2804619" y="6418386"/>
            <a:chExt cx="8959242" cy="47627"/>
          </a:xfrm>
          <a:solidFill>
            <a:schemeClr val="tx1"/>
          </a:solidFill>
        </p:grpSpPr>
        <p:sp>
          <p:nvSpPr>
            <p:cNvPr id="43" name="Freihandform: Form 42">
              <a:extLst>
                <a:ext uri="{FF2B5EF4-FFF2-40B4-BE49-F238E27FC236}">
                  <a16:creationId xmlns:a16="http://schemas.microsoft.com/office/drawing/2014/main" id="{F4D1533E-0F05-49CD-9CBB-C3F5F5C88882}"/>
                </a:ext>
              </a:extLst>
            </p:cNvPr>
            <p:cNvSpPr/>
            <p:nvPr/>
          </p:nvSpPr>
          <p:spPr bwMode="gray">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44" name="Freihandform: Form 43">
              <a:extLst>
                <a:ext uri="{FF2B5EF4-FFF2-40B4-BE49-F238E27FC236}">
                  <a16:creationId xmlns:a16="http://schemas.microsoft.com/office/drawing/2014/main" id="{F4A278EB-15BB-4300-9EA0-A416AD1705FC}"/>
                </a:ext>
              </a:extLst>
            </p:cNvPr>
            <p:cNvSpPr/>
            <p:nvPr/>
          </p:nvSpPr>
          <p:spPr bwMode="gray">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5" name="Freihandform: Form 44">
              <a:extLst>
                <a:ext uri="{FF2B5EF4-FFF2-40B4-BE49-F238E27FC236}">
                  <a16:creationId xmlns:a16="http://schemas.microsoft.com/office/drawing/2014/main" id="{C2A327D3-8FEC-47A5-8D5E-F368C7646C87}"/>
                </a:ext>
              </a:extLst>
            </p:cNvPr>
            <p:cNvSpPr/>
            <p:nvPr/>
          </p:nvSpPr>
          <p:spPr bwMode="gray">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6" name="Freihandform: Form 45">
              <a:extLst>
                <a:ext uri="{FF2B5EF4-FFF2-40B4-BE49-F238E27FC236}">
                  <a16:creationId xmlns:a16="http://schemas.microsoft.com/office/drawing/2014/main" id="{1D1439D5-EC83-4B5F-8BF7-0A654E4CC5A7}"/>
                </a:ext>
              </a:extLst>
            </p:cNvPr>
            <p:cNvSpPr/>
            <p:nvPr/>
          </p:nvSpPr>
          <p:spPr bwMode="gray">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7" name="Freihandform: Form 46">
              <a:extLst>
                <a:ext uri="{FF2B5EF4-FFF2-40B4-BE49-F238E27FC236}">
                  <a16:creationId xmlns:a16="http://schemas.microsoft.com/office/drawing/2014/main" id="{2B723A7B-6CF5-4AEB-87B4-2F3A2AC456C2}"/>
                </a:ext>
              </a:extLst>
            </p:cNvPr>
            <p:cNvSpPr/>
            <p:nvPr/>
          </p:nvSpPr>
          <p:spPr bwMode="gray">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8" name="Freihandform: Form 47">
              <a:extLst>
                <a:ext uri="{FF2B5EF4-FFF2-40B4-BE49-F238E27FC236}">
                  <a16:creationId xmlns:a16="http://schemas.microsoft.com/office/drawing/2014/main" id="{FADF4E17-98A2-466B-860F-1CA18CA893DE}"/>
                </a:ext>
              </a:extLst>
            </p:cNvPr>
            <p:cNvSpPr/>
            <p:nvPr/>
          </p:nvSpPr>
          <p:spPr bwMode="gray">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9" name="Freihandform: Form 48">
              <a:extLst>
                <a:ext uri="{FF2B5EF4-FFF2-40B4-BE49-F238E27FC236}">
                  <a16:creationId xmlns:a16="http://schemas.microsoft.com/office/drawing/2014/main" id="{665FD1D8-EA8F-4BF4-A716-DEE2A9942640}"/>
                </a:ext>
              </a:extLst>
            </p:cNvPr>
            <p:cNvSpPr/>
            <p:nvPr/>
          </p:nvSpPr>
          <p:spPr bwMode="gray">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50" name="Freihandform: Form 49">
              <a:extLst>
                <a:ext uri="{FF2B5EF4-FFF2-40B4-BE49-F238E27FC236}">
                  <a16:creationId xmlns:a16="http://schemas.microsoft.com/office/drawing/2014/main" id="{4148BBA5-D023-4545-A386-7F131E6F6AA7}"/>
                </a:ext>
              </a:extLst>
            </p:cNvPr>
            <p:cNvSpPr/>
            <p:nvPr/>
          </p:nvSpPr>
          <p:spPr bwMode="gray">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1" name="Freihandform: Form 50">
              <a:extLst>
                <a:ext uri="{FF2B5EF4-FFF2-40B4-BE49-F238E27FC236}">
                  <a16:creationId xmlns:a16="http://schemas.microsoft.com/office/drawing/2014/main" id="{86FC7EDA-FD54-4058-80B5-6FE4BDA349F6}"/>
                </a:ext>
              </a:extLst>
            </p:cNvPr>
            <p:cNvSpPr/>
            <p:nvPr/>
          </p:nvSpPr>
          <p:spPr bwMode="gray">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2" name="Freihandform: Form 51">
              <a:extLst>
                <a:ext uri="{FF2B5EF4-FFF2-40B4-BE49-F238E27FC236}">
                  <a16:creationId xmlns:a16="http://schemas.microsoft.com/office/drawing/2014/main" id="{A7820E47-1817-4640-B86A-88D8C7CDB1A5}"/>
                </a:ext>
              </a:extLst>
            </p:cNvPr>
            <p:cNvSpPr/>
            <p:nvPr/>
          </p:nvSpPr>
          <p:spPr bwMode="gray">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53" name="Freihandform: Form 52">
              <a:extLst>
                <a:ext uri="{FF2B5EF4-FFF2-40B4-BE49-F238E27FC236}">
                  <a16:creationId xmlns:a16="http://schemas.microsoft.com/office/drawing/2014/main" id="{33B3D5FD-EDDC-470A-B734-1D6A68B2BCCC}"/>
                </a:ext>
              </a:extLst>
            </p:cNvPr>
            <p:cNvSpPr/>
            <p:nvPr/>
          </p:nvSpPr>
          <p:spPr bwMode="gray">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4" name="Freihandform: Form 53">
              <a:extLst>
                <a:ext uri="{FF2B5EF4-FFF2-40B4-BE49-F238E27FC236}">
                  <a16:creationId xmlns:a16="http://schemas.microsoft.com/office/drawing/2014/main" id="{A1A0C104-3373-4F8B-8036-34D3D7EF2BAB}"/>
                </a:ext>
              </a:extLst>
            </p:cNvPr>
            <p:cNvSpPr/>
            <p:nvPr/>
          </p:nvSpPr>
          <p:spPr bwMode="gray">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5" name="Freihandform: Form 54">
              <a:extLst>
                <a:ext uri="{FF2B5EF4-FFF2-40B4-BE49-F238E27FC236}">
                  <a16:creationId xmlns:a16="http://schemas.microsoft.com/office/drawing/2014/main" id="{E81FC87E-1D8F-497B-9C4A-AB8752CE2968}"/>
                </a:ext>
              </a:extLst>
            </p:cNvPr>
            <p:cNvSpPr/>
            <p:nvPr/>
          </p:nvSpPr>
          <p:spPr bwMode="gray">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6" name="Freihandform: Form 55">
              <a:extLst>
                <a:ext uri="{FF2B5EF4-FFF2-40B4-BE49-F238E27FC236}">
                  <a16:creationId xmlns:a16="http://schemas.microsoft.com/office/drawing/2014/main" id="{737A2FB8-EBD7-4C5A-AE5B-436318A1EB0F}"/>
                </a:ext>
              </a:extLst>
            </p:cNvPr>
            <p:cNvSpPr/>
            <p:nvPr/>
          </p:nvSpPr>
          <p:spPr bwMode="gray">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7" name="Freihandform: Form 56">
              <a:extLst>
                <a:ext uri="{FF2B5EF4-FFF2-40B4-BE49-F238E27FC236}">
                  <a16:creationId xmlns:a16="http://schemas.microsoft.com/office/drawing/2014/main" id="{20B2EA9E-CC92-4CCC-88B1-D0D2E2857060}"/>
                </a:ext>
              </a:extLst>
            </p:cNvPr>
            <p:cNvSpPr/>
            <p:nvPr/>
          </p:nvSpPr>
          <p:spPr bwMode="gray">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8" name="Freihandform: Form 57">
              <a:extLst>
                <a:ext uri="{FF2B5EF4-FFF2-40B4-BE49-F238E27FC236}">
                  <a16:creationId xmlns:a16="http://schemas.microsoft.com/office/drawing/2014/main" id="{8A137331-58AC-4CE3-BAFA-DDCD87314CCA}"/>
                </a:ext>
              </a:extLst>
            </p:cNvPr>
            <p:cNvSpPr/>
            <p:nvPr/>
          </p:nvSpPr>
          <p:spPr bwMode="gray">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9" name="Freihandform: Form 58">
              <a:extLst>
                <a:ext uri="{FF2B5EF4-FFF2-40B4-BE49-F238E27FC236}">
                  <a16:creationId xmlns:a16="http://schemas.microsoft.com/office/drawing/2014/main" id="{39D596F1-B575-478C-A0D5-A1C333133C74}"/>
                </a:ext>
              </a:extLst>
            </p:cNvPr>
            <p:cNvSpPr/>
            <p:nvPr/>
          </p:nvSpPr>
          <p:spPr bwMode="gray">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0" name="Freihandform: Form 59">
              <a:extLst>
                <a:ext uri="{FF2B5EF4-FFF2-40B4-BE49-F238E27FC236}">
                  <a16:creationId xmlns:a16="http://schemas.microsoft.com/office/drawing/2014/main" id="{9D67D43E-2DB4-45A7-BF2A-C5EA6B5269FF}"/>
                </a:ext>
              </a:extLst>
            </p:cNvPr>
            <p:cNvSpPr/>
            <p:nvPr/>
          </p:nvSpPr>
          <p:spPr bwMode="gray">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1" name="Freihandform: Form 60">
              <a:extLst>
                <a:ext uri="{FF2B5EF4-FFF2-40B4-BE49-F238E27FC236}">
                  <a16:creationId xmlns:a16="http://schemas.microsoft.com/office/drawing/2014/main" id="{30E70DC8-D7AF-495C-9BF0-AFA3881D7BFD}"/>
                </a:ext>
              </a:extLst>
            </p:cNvPr>
            <p:cNvSpPr/>
            <p:nvPr/>
          </p:nvSpPr>
          <p:spPr bwMode="gray">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grpSp>
        <p:nvGrpSpPr>
          <p:cNvPr id="77" name="Logo">
            <a:extLst>
              <a:ext uri="{FF2B5EF4-FFF2-40B4-BE49-F238E27FC236}">
                <a16:creationId xmlns:a16="http://schemas.microsoft.com/office/drawing/2014/main" id="{6F780B6A-D3E7-494E-B399-A1F93E25DF8A}"/>
              </a:ext>
            </a:extLst>
          </p:cNvPr>
          <p:cNvGrpSpPr>
            <a:grpSpLocks noChangeAspect="1"/>
          </p:cNvGrpSpPr>
          <p:nvPr/>
        </p:nvGrpSpPr>
        <p:grpSpPr bwMode="gray">
          <a:xfrm>
            <a:off x="875319" y="959698"/>
            <a:ext cx="2160281" cy="242997"/>
            <a:chOff x="1699815" y="1376831"/>
            <a:chExt cx="2700051" cy="303752"/>
          </a:xfrm>
          <a:solidFill>
            <a:schemeClr val="tx1"/>
          </a:solidFill>
        </p:grpSpPr>
        <p:sp>
          <p:nvSpPr>
            <p:cNvPr id="78" name="Freihandform: Form 77">
              <a:extLst>
                <a:ext uri="{FF2B5EF4-FFF2-40B4-BE49-F238E27FC236}">
                  <a16:creationId xmlns:a16="http://schemas.microsoft.com/office/drawing/2014/main" id="{898B1FF1-4DC9-4E91-A3BA-5CF4ED713025}"/>
                </a:ext>
              </a:extLst>
            </p:cNvPr>
            <p:cNvSpPr/>
            <p:nvPr/>
          </p:nvSpPr>
          <p:spPr bwMode="gray">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79" name="Freihandform: Form 78">
              <a:extLst>
                <a:ext uri="{FF2B5EF4-FFF2-40B4-BE49-F238E27FC236}">
                  <a16:creationId xmlns:a16="http://schemas.microsoft.com/office/drawing/2014/main" id="{2ADE49B2-103D-4B3E-9556-C9E32000FEFC}"/>
                </a:ext>
              </a:extLst>
            </p:cNvPr>
            <p:cNvSpPr/>
            <p:nvPr/>
          </p:nvSpPr>
          <p:spPr bwMode="gray">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0" name="Freihandform: Form 79">
              <a:extLst>
                <a:ext uri="{FF2B5EF4-FFF2-40B4-BE49-F238E27FC236}">
                  <a16:creationId xmlns:a16="http://schemas.microsoft.com/office/drawing/2014/main" id="{C31121DB-B402-4FF4-BAE8-5574CA42C9F7}"/>
                </a:ext>
              </a:extLst>
            </p:cNvPr>
            <p:cNvSpPr/>
            <p:nvPr/>
          </p:nvSpPr>
          <p:spPr bwMode="gray">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1" name="Freihandform: Form 80">
              <a:extLst>
                <a:ext uri="{FF2B5EF4-FFF2-40B4-BE49-F238E27FC236}">
                  <a16:creationId xmlns:a16="http://schemas.microsoft.com/office/drawing/2014/main" id="{BE740C3D-F28D-4DDC-B093-D548A06F006C}"/>
                </a:ext>
              </a:extLst>
            </p:cNvPr>
            <p:cNvSpPr/>
            <p:nvPr/>
          </p:nvSpPr>
          <p:spPr bwMode="gray">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2" name="Freihandform: Form 81">
              <a:extLst>
                <a:ext uri="{FF2B5EF4-FFF2-40B4-BE49-F238E27FC236}">
                  <a16:creationId xmlns:a16="http://schemas.microsoft.com/office/drawing/2014/main" id="{ED567D42-A189-4FDA-AEA0-25F418E221E4}"/>
                </a:ext>
              </a:extLst>
            </p:cNvPr>
            <p:cNvSpPr/>
            <p:nvPr/>
          </p:nvSpPr>
          <p:spPr bwMode="gray">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3" name="Freihandform: Form 82">
              <a:extLst>
                <a:ext uri="{FF2B5EF4-FFF2-40B4-BE49-F238E27FC236}">
                  <a16:creationId xmlns:a16="http://schemas.microsoft.com/office/drawing/2014/main" id="{D5D30178-055D-4189-8D4E-90B0EBE56438}"/>
                </a:ext>
              </a:extLst>
            </p:cNvPr>
            <p:cNvSpPr/>
            <p:nvPr/>
          </p:nvSpPr>
          <p:spPr bwMode="gray">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4" name="Freihandform: Form 83">
              <a:extLst>
                <a:ext uri="{FF2B5EF4-FFF2-40B4-BE49-F238E27FC236}">
                  <a16:creationId xmlns:a16="http://schemas.microsoft.com/office/drawing/2014/main" id="{0B3AFA1B-6B66-4B5F-8DBE-D023EA5D02D5}"/>
                </a:ext>
              </a:extLst>
            </p:cNvPr>
            <p:cNvSpPr/>
            <p:nvPr/>
          </p:nvSpPr>
          <p:spPr bwMode="gray">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5" name="Freihandform: Form 84">
              <a:extLst>
                <a:ext uri="{FF2B5EF4-FFF2-40B4-BE49-F238E27FC236}">
                  <a16:creationId xmlns:a16="http://schemas.microsoft.com/office/drawing/2014/main" id="{C23B7FFE-3C18-4ADD-A57C-1FA3813C4012}"/>
                </a:ext>
              </a:extLst>
            </p:cNvPr>
            <p:cNvSpPr/>
            <p:nvPr/>
          </p:nvSpPr>
          <p:spPr bwMode="gray">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6" name="Freihandform: Form 85">
              <a:extLst>
                <a:ext uri="{FF2B5EF4-FFF2-40B4-BE49-F238E27FC236}">
                  <a16:creationId xmlns:a16="http://schemas.microsoft.com/office/drawing/2014/main" id="{2A9F91C2-0CB0-43EC-9BBD-EFC474404B6F}"/>
                </a:ext>
              </a:extLst>
            </p:cNvPr>
            <p:cNvSpPr/>
            <p:nvPr/>
          </p:nvSpPr>
          <p:spPr bwMode="gray">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7" name="Freihandform: Form 86">
              <a:extLst>
                <a:ext uri="{FF2B5EF4-FFF2-40B4-BE49-F238E27FC236}">
                  <a16:creationId xmlns:a16="http://schemas.microsoft.com/office/drawing/2014/main" id="{C0DD187B-EAA7-4F31-A49D-56958420DF0A}"/>
                </a:ext>
              </a:extLst>
            </p:cNvPr>
            <p:cNvSpPr/>
            <p:nvPr/>
          </p:nvSpPr>
          <p:spPr bwMode="gray">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8" name="Freihandform: Form 87">
              <a:extLst>
                <a:ext uri="{FF2B5EF4-FFF2-40B4-BE49-F238E27FC236}">
                  <a16:creationId xmlns:a16="http://schemas.microsoft.com/office/drawing/2014/main" id="{DAD816EE-8229-45D2-A7DA-213F81EFFF71}"/>
                </a:ext>
              </a:extLst>
            </p:cNvPr>
            <p:cNvSpPr/>
            <p:nvPr/>
          </p:nvSpPr>
          <p:spPr bwMode="gray">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9" name="Freihandform: Form 88">
              <a:extLst>
                <a:ext uri="{FF2B5EF4-FFF2-40B4-BE49-F238E27FC236}">
                  <a16:creationId xmlns:a16="http://schemas.microsoft.com/office/drawing/2014/main" id="{79825AA5-2CD1-4CDA-88A0-BE43FE7AFBBD}"/>
                </a:ext>
              </a:extLst>
            </p:cNvPr>
            <p:cNvSpPr/>
            <p:nvPr/>
          </p:nvSpPr>
          <p:spPr bwMode="gray">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90" name="Freihandform: Form 89">
              <a:extLst>
                <a:ext uri="{FF2B5EF4-FFF2-40B4-BE49-F238E27FC236}">
                  <a16:creationId xmlns:a16="http://schemas.microsoft.com/office/drawing/2014/main" id="{1D30C6CE-5D4F-4E18-A646-2EA72AB2C6B6}"/>
                </a:ext>
              </a:extLst>
            </p:cNvPr>
            <p:cNvSpPr/>
            <p:nvPr/>
          </p:nvSpPr>
          <p:spPr bwMode="gray">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91" name="Freihandform: Form 90">
              <a:extLst>
                <a:ext uri="{FF2B5EF4-FFF2-40B4-BE49-F238E27FC236}">
                  <a16:creationId xmlns:a16="http://schemas.microsoft.com/office/drawing/2014/main" id="{49E58696-D469-4880-B7E9-2035983D948C}"/>
                </a:ext>
              </a:extLst>
            </p:cNvPr>
            <p:cNvSpPr/>
            <p:nvPr/>
          </p:nvSpPr>
          <p:spPr bwMode="gray">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grpSp>
      <p:sp>
        <p:nvSpPr>
          <p:cNvPr id="93" name="Event">
            <a:extLst>
              <a:ext uri="{FF2B5EF4-FFF2-40B4-BE49-F238E27FC236}">
                <a16:creationId xmlns:a16="http://schemas.microsoft.com/office/drawing/2014/main" id="{23AC6D84-E3F4-4901-90B0-126B1F1A2D6C}"/>
              </a:ext>
            </a:extLst>
          </p:cNvPr>
          <p:cNvSpPr>
            <a:spLocks noGrp="1"/>
          </p:cNvSpPr>
          <p:nvPr>
            <p:ph type="body" sz="quarter" idx="24" hasCustomPrompt="1"/>
          </p:nvPr>
        </p:nvSpPr>
        <p:spPr bwMode="black">
          <a:xfrm>
            <a:off x="874827" y="5511466"/>
            <a:ext cx="5220680" cy="252000"/>
          </a:xfrm>
        </p:spPr>
        <p:txBody>
          <a:bodyPr/>
          <a:lstStyle>
            <a:lvl1pPr marL="0" indent="0">
              <a:buNone/>
              <a:defRPr sz="16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Name of the presenter</a:t>
            </a:r>
          </a:p>
        </p:txBody>
      </p:sp>
      <p:sp>
        <p:nvSpPr>
          <p:cNvPr id="62" name="Headline">
            <a:extLst>
              <a:ext uri="{FF2B5EF4-FFF2-40B4-BE49-F238E27FC236}">
                <a16:creationId xmlns:a16="http://schemas.microsoft.com/office/drawing/2014/main" id="{132605A7-2A40-465C-BA61-583915F68255}"/>
              </a:ext>
            </a:extLst>
          </p:cNvPr>
          <p:cNvSpPr>
            <a:spLocks noGrp="1"/>
          </p:cNvSpPr>
          <p:nvPr>
            <p:ph type="title" hasCustomPrompt="1"/>
          </p:nvPr>
        </p:nvSpPr>
        <p:spPr bwMode="black">
          <a:xfrm>
            <a:off x="875318" y="1724025"/>
            <a:ext cx="5220680" cy="2232000"/>
          </a:xfrm>
        </p:spPr>
        <p:txBody>
          <a:bodyPr rIns="0" anchor="b" anchorCtr="0"/>
          <a:lstStyle>
            <a:lvl1pPr>
              <a:defRPr sz="4400">
                <a:solidFill>
                  <a:schemeClr val="tx1"/>
                </a:solidFill>
              </a:defRPr>
            </a:lvl1pPr>
          </a:lstStyle>
          <a:p>
            <a:r>
              <a:rPr lang="en-US" dirty="0"/>
              <a:t>Click to add title</a:t>
            </a:r>
          </a:p>
        </p:txBody>
      </p:sp>
      <p:sp>
        <p:nvSpPr>
          <p:cNvPr id="66" name="Picture">
            <a:extLst>
              <a:ext uri="{FF2B5EF4-FFF2-40B4-BE49-F238E27FC236}">
                <a16:creationId xmlns:a16="http://schemas.microsoft.com/office/drawing/2014/main" id="{FC355015-D9F0-4F8A-9BE0-03A030332A2E}"/>
              </a:ext>
            </a:extLst>
          </p:cNvPr>
          <p:cNvSpPr>
            <a:spLocks noGrp="1" noChangeAspect="1"/>
          </p:cNvSpPr>
          <p:nvPr>
            <p:ph type="pic" sz="quarter" idx="28" hasCustomPrompt="1"/>
          </p:nvPr>
        </p:nvSpPr>
        <p:spPr bwMode="gray">
          <a:xfrm>
            <a:off x="6384162" y="0"/>
            <a:ext cx="5807839" cy="6026400"/>
          </a:xfrm>
          <a:custGeom>
            <a:avLst/>
            <a:gdLst>
              <a:gd name="connsiteX0" fmla="*/ 0 w 5807083"/>
              <a:gd name="connsiteY0" fmla="*/ 0 h 6026400"/>
              <a:gd name="connsiteX1" fmla="*/ 5807083 w 5807083"/>
              <a:gd name="connsiteY1" fmla="*/ 0 h 6026400"/>
              <a:gd name="connsiteX2" fmla="*/ 5807083 w 5807083"/>
              <a:gd name="connsiteY2" fmla="*/ 6026400 h 6026400"/>
              <a:gd name="connsiteX3" fmla="*/ 611811 w 5807083"/>
              <a:gd name="connsiteY3" fmla="*/ 6026400 h 6026400"/>
              <a:gd name="connsiteX4" fmla="*/ 0 w 5807083"/>
              <a:gd name="connsiteY4" fmla="*/ 5414593 h 602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7083" h="6026400">
                <a:moveTo>
                  <a:pt x="0" y="0"/>
                </a:moveTo>
                <a:lnTo>
                  <a:pt x="5807083" y="0"/>
                </a:lnTo>
                <a:lnTo>
                  <a:pt x="5807083" y="6026400"/>
                </a:lnTo>
                <a:lnTo>
                  <a:pt x="611811" y="6026400"/>
                </a:lnTo>
                <a:lnTo>
                  <a:pt x="0" y="5414593"/>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5" name="Date Placeholder 1">
            <a:extLst>
              <a:ext uri="{FF2B5EF4-FFF2-40B4-BE49-F238E27FC236}">
                <a16:creationId xmlns:a16="http://schemas.microsoft.com/office/drawing/2014/main" id="{C8B03C96-1995-4D8E-A943-33ED7522442A}"/>
              </a:ext>
            </a:extLst>
          </p:cNvPr>
          <p:cNvSpPr>
            <a:spLocks noGrp="1"/>
          </p:cNvSpPr>
          <p:nvPr>
            <p:ph type="dt" sz="half" idx="27"/>
          </p:nvPr>
        </p:nvSpPr>
        <p:spPr bwMode="black">
          <a:xfrm>
            <a:off x="874800" y="5814000"/>
            <a:ext cx="5220000" cy="252000"/>
          </a:xfrm>
        </p:spPr>
        <p:txBody>
          <a:bodyPr/>
          <a:lstStyle>
            <a:lvl1pPr>
              <a:defRPr sz="1600">
                <a:solidFill>
                  <a:srgbClr val="EB2814"/>
                </a:solidFill>
              </a:defRPr>
            </a:lvl1pPr>
          </a:lstStyle>
          <a:p>
            <a:fld id="{4C173612-835C-4D12-AA91-C67CBFE1D885}" type="datetime4">
              <a:rPr lang="en-US" smtClean="0"/>
              <a:t>May 24, 2022</a:t>
            </a:fld>
            <a:endParaRPr lang="en-US"/>
          </a:p>
        </p:txBody>
      </p:sp>
      <p:sp>
        <p:nvSpPr>
          <p:cNvPr id="67" name="Footer Placeholder 2">
            <a:extLst>
              <a:ext uri="{FF2B5EF4-FFF2-40B4-BE49-F238E27FC236}">
                <a16:creationId xmlns:a16="http://schemas.microsoft.com/office/drawing/2014/main" id="{B92A0B65-6F89-440E-B431-604C73179C4A}"/>
              </a:ext>
            </a:extLst>
          </p:cNvPr>
          <p:cNvSpPr>
            <a:spLocks noGrp="1"/>
          </p:cNvSpPr>
          <p:nvPr>
            <p:ph type="ftr" sz="quarter" idx="29"/>
          </p:nvPr>
        </p:nvSpPr>
        <p:spPr>
          <a:xfrm>
            <a:off x="874800" y="6352854"/>
            <a:ext cx="1567912" cy="252000"/>
          </a:xfrm>
        </p:spPr>
        <p:txBody>
          <a:bodyPr/>
          <a:lstStyle>
            <a:lvl1pPr>
              <a:defRPr sz="1000">
                <a:solidFill>
                  <a:srgbClr val="EB2814"/>
                </a:solidFill>
              </a:defRPr>
            </a:lvl1pPr>
          </a:lstStyle>
          <a:p>
            <a:r>
              <a:rPr lang="en-US"/>
              <a:t>RESTRICTED</a:t>
            </a:r>
          </a:p>
        </p:txBody>
      </p:sp>
      <p:sp>
        <p:nvSpPr>
          <p:cNvPr id="63" name="Subtitle 307">
            <a:extLst>
              <a:ext uri="{FF2B5EF4-FFF2-40B4-BE49-F238E27FC236}">
                <a16:creationId xmlns:a16="http://schemas.microsoft.com/office/drawing/2014/main" id="{15278ECE-458C-401A-8F48-0394E9751DA1}"/>
              </a:ext>
            </a:extLst>
          </p:cNvPr>
          <p:cNvSpPr>
            <a:spLocks noGrp="1"/>
          </p:cNvSpPr>
          <p:nvPr>
            <p:ph type="subTitle" idx="1"/>
          </p:nvPr>
        </p:nvSpPr>
        <p:spPr>
          <a:xfrm>
            <a:off x="876000" y="4149000"/>
            <a:ext cx="5220000" cy="11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Slide Number Placeholder 1">
            <a:extLst>
              <a:ext uri="{FF2B5EF4-FFF2-40B4-BE49-F238E27FC236}">
                <a16:creationId xmlns:a16="http://schemas.microsoft.com/office/drawing/2014/main" id="{E47AE938-4F44-4CE1-A8DA-B5D9788ABDEE}"/>
              </a:ext>
            </a:extLst>
          </p:cNvPr>
          <p:cNvSpPr>
            <a:spLocks noGrp="1"/>
          </p:cNvSpPr>
          <p:nvPr>
            <p:ph type="sldNum" sz="quarter" idx="30"/>
          </p:nvPr>
        </p:nvSpPr>
        <p:spPr/>
        <p:txBody>
          <a:bodyPr/>
          <a:lstStyle>
            <a:lvl1pPr>
              <a:defRPr>
                <a:no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3091599067"/>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Title Slide 6">
    <p:bg>
      <p:bgPr>
        <a:solidFill>
          <a:srgbClr val="EB281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76B4-E395-4B29-8F18-5FBCAB5EBD71}"/>
              </a:ext>
            </a:extLst>
          </p:cNvPr>
          <p:cNvSpPr>
            <a:spLocks noGrp="1"/>
          </p:cNvSpPr>
          <p:nvPr>
            <p:ph type="ctrTitle"/>
          </p:nvPr>
        </p:nvSpPr>
        <p:spPr bwMode="black">
          <a:xfrm>
            <a:off x="874913" y="2520000"/>
            <a:ext cx="5221085" cy="1526400"/>
          </a:xfrm>
        </p:spPr>
        <p:txBody>
          <a:bodyPr anchor="ctr"/>
          <a:lstStyle>
            <a:lvl1pPr algn="l">
              <a:defRPr sz="4400">
                <a:solidFill>
                  <a:schemeClr val="bg1"/>
                </a:solidFill>
              </a:defRPr>
            </a:lvl1pPr>
          </a:lstStyle>
          <a:p>
            <a:r>
              <a:rPr lang="en-US"/>
              <a:t>Click to edit Master title style</a:t>
            </a:r>
            <a:endParaRPr lang="en-US" dirty="0"/>
          </a:p>
        </p:txBody>
      </p:sp>
      <p:sp>
        <p:nvSpPr>
          <p:cNvPr id="160" name="Subtitle 159">
            <a:extLst>
              <a:ext uri="{FF2B5EF4-FFF2-40B4-BE49-F238E27FC236}">
                <a16:creationId xmlns:a16="http://schemas.microsoft.com/office/drawing/2014/main" id="{527B9B5C-1741-490C-8FAB-028C52388007}"/>
              </a:ext>
            </a:extLst>
          </p:cNvPr>
          <p:cNvSpPr>
            <a:spLocks noGrp="1"/>
          </p:cNvSpPr>
          <p:nvPr>
            <p:ph type="subTitle" idx="1"/>
          </p:nvPr>
        </p:nvSpPr>
        <p:spPr>
          <a:xfrm>
            <a:off x="876000" y="4366788"/>
            <a:ext cx="5220000" cy="1800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solidFill>
              <a:schemeClr val="bg1"/>
            </a:solidFill>
          </a:ln>
        </p:spPr>
        <p:txBody>
          <a:bodyPr wrap="square" lIns="180000" tIns="18000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9872F43-3E0E-42E3-A9AE-B091305F7EAB}"/>
              </a:ext>
            </a:extLst>
          </p:cNvPr>
          <p:cNvSpPr>
            <a:spLocks noGrp="1"/>
          </p:cNvSpPr>
          <p:nvPr>
            <p:ph type="dt" sz="half" idx="10"/>
          </p:nvPr>
        </p:nvSpPr>
        <p:spPr bwMode="black">
          <a:xfrm>
            <a:off x="874914" y="2034000"/>
            <a:ext cx="5220680" cy="252000"/>
          </a:xfrm>
        </p:spPr>
        <p:txBody>
          <a:bodyPr/>
          <a:lstStyle>
            <a:lvl1pPr>
              <a:defRPr sz="1600">
                <a:solidFill>
                  <a:schemeClr val="bg1"/>
                </a:solidFill>
              </a:defRPr>
            </a:lvl1pPr>
          </a:lstStyle>
          <a:p>
            <a:fld id="{8AF8EE2C-C0B7-4C68-9F42-68DA3849B62B}" type="datetime4">
              <a:rPr lang="en-US" smtClean="0"/>
              <a:t>May 24, 2022</a:t>
            </a:fld>
            <a:endParaRPr lang="en-US"/>
          </a:p>
        </p:txBody>
      </p:sp>
      <p:sp>
        <p:nvSpPr>
          <p:cNvPr id="5" name="Footer Placeholder 4">
            <a:extLst>
              <a:ext uri="{FF2B5EF4-FFF2-40B4-BE49-F238E27FC236}">
                <a16:creationId xmlns:a16="http://schemas.microsoft.com/office/drawing/2014/main" id="{F1CAB73C-63BD-4DEE-870A-883424ABAB5D}"/>
              </a:ext>
            </a:extLst>
          </p:cNvPr>
          <p:cNvSpPr>
            <a:spLocks noGrp="1"/>
          </p:cNvSpPr>
          <p:nvPr>
            <p:ph type="ftr" sz="quarter" idx="11"/>
          </p:nvPr>
        </p:nvSpPr>
        <p:spPr bwMode="black">
          <a:xfrm>
            <a:off x="874914" y="1731600"/>
            <a:ext cx="5220680" cy="252000"/>
          </a:xfrm>
        </p:spPr>
        <p:txBody>
          <a:bodyPr/>
          <a:lstStyle>
            <a:lvl1pPr>
              <a:defRPr sz="1600">
                <a:solidFill>
                  <a:srgbClr val="000000"/>
                </a:solidFill>
              </a:defRPr>
            </a:lvl1pPr>
          </a:lstStyle>
          <a:p>
            <a:r>
              <a:rPr lang="en-US"/>
              <a:t>RESTRICTED</a:t>
            </a:r>
          </a:p>
        </p:txBody>
      </p:sp>
      <p:sp>
        <p:nvSpPr>
          <p:cNvPr id="6" name="Slide Number Placeholder 5">
            <a:extLst>
              <a:ext uri="{FF2B5EF4-FFF2-40B4-BE49-F238E27FC236}">
                <a16:creationId xmlns:a16="http://schemas.microsoft.com/office/drawing/2014/main" id="{C1612681-5732-4C22-9ED4-8FEE8D9158DF}"/>
              </a:ext>
            </a:extLst>
          </p:cNvPr>
          <p:cNvSpPr>
            <a:spLocks noGrp="1"/>
          </p:cNvSpPr>
          <p:nvPr>
            <p:ph type="sldNum" sz="quarter" idx="12"/>
          </p:nvPr>
        </p:nvSpPr>
        <p:spPr/>
        <p:txBody>
          <a:bodyPr/>
          <a:lstStyle>
            <a:lvl1pPr>
              <a:defRPr>
                <a:noFill/>
              </a:defRPr>
            </a:lvl1pPr>
          </a:lstStyle>
          <a:p>
            <a:fld id="{9BA64535-EB95-46A3-946F-02B63C705F51}" type="slidenum">
              <a:rPr lang="en-US" smtClean="0"/>
              <a:t>‹#›</a:t>
            </a:fld>
            <a:endParaRPr lang="en-US"/>
          </a:p>
        </p:txBody>
      </p:sp>
      <p:grpSp>
        <p:nvGrpSpPr>
          <p:cNvPr id="7" name="Points">
            <a:extLst>
              <a:ext uri="{FF2B5EF4-FFF2-40B4-BE49-F238E27FC236}">
                <a16:creationId xmlns:a16="http://schemas.microsoft.com/office/drawing/2014/main" id="{103B1270-AB6F-4A97-B3BB-D07A7A233683}"/>
              </a:ext>
            </a:extLst>
          </p:cNvPr>
          <p:cNvGrpSpPr>
            <a:grpSpLocks noChangeAspect="1"/>
          </p:cNvGrpSpPr>
          <p:nvPr/>
        </p:nvGrpSpPr>
        <p:grpSpPr bwMode="black">
          <a:xfrm>
            <a:off x="7310814" y="260852"/>
            <a:ext cx="4767239" cy="6336299"/>
            <a:chOff x="7309863" y="424818"/>
            <a:chExt cx="4766618" cy="6336299"/>
          </a:xfrm>
        </p:grpSpPr>
        <p:sp>
          <p:nvSpPr>
            <p:cNvPr id="8" name="Freihandform: Form 153">
              <a:extLst>
                <a:ext uri="{FF2B5EF4-FFF2-40B4-BE49-F238E27FC236}">
                  <a16:creationId xmlns:a16="http://schemas.microsoft.com/office/drawing/2014/main" id="{3165D484-BA23-41C4-BF5A-0153128C900B}"/>
                </a:ext>
              </a:extLst>
            </p:cNvPr>
            <p:cNvSpPr/>
            <p:nvPr/>
          </p:nvSpPr>
          <p:spPr bwMode="black">
            <a:xfrm>
              <a:off x="10454243"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 name="Freihandform: Form 154">
              <a:extLst>
                <a:ext uri="{FF2B5EF4-FFF2-40B4-BE49-F238E27FC236}">
                  <a16:creationId xmlns:a16="http://schemas.microsoft.com/office/drawing/2014/main" id="{DB1CB570-7AF5-4C08-801A-5D00F67EC28F}"/>
                </a:ext>
              </a:extLst>
            </p:cNvPr>
            <p:cNvSpPr/>
            <p:nvPr/>
          </p:nvSpPr>
          <p:spPr bwMode="black">
            <a:xfrm>
              <a:off x="10978233" y="42481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 name="Freihandform: Form 155">
              <a:extLst>
                <a:ext uri="{FF2B5EF4-FFF2-40B4-BE49-F238E27FC236}">
                  <a16:creationId xmlns:a16="http://schemas.microsoft.com/office/drawing/2014/main" id="{FAFE816F-57A1-4A1E-9376-B44090EA5763}"/>
                </a:ext>
              </a:extLst>
            </p:cNvPr>
            <p:cNvSpPr/>
            <p:nvPr/>
          </p:nvSpPr>
          <p:spPr bwMode="black">
            <a:xfrm>
              <a:off x="11502311" y="42481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 name="Freihandform: Form 156">
              <a:extLst>
                <a:ext uri="{FF2B5EF4-FFF2-40B4-BE49-F238E27FC236}">
                  <a16:creationId xmlns:a16="http://schemas.microsoft.com/office/drawing/2014/main" id="{D4E79CBA-D44A-4C90-895C-D4988B237F44}"/>
                </a:ext>
              </a:extLst>
            </p:cNvPr>
            <p:cNvSpPr/>
            <p:nvPr/>
          </p:nvSpPr>
          <p:spPr bwMode="black">
            <a:xfrm>
              <a:off x="12026389" y="42481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 name="Freihandform: Form 157">
              <a:extLst>
                <a:ext uri="{FF2B5EF4-FFF2-40B4-BE49-F238E27FC236}">
                  <a16:creationId xmlns:a16="http://schemas.microsoft.com/office/drawing/2014/main" id="{6D0B466E-3145-4B9B-9B29-D4A6CDFF7E94}"/>
                </a:ext>
              </a:extLst>
            </p:cNvPr>
            <p:cNvSpPr/>
            <p:nvPr/>
          </p:nvSpPr>
          <p:spPr bwMode="black">
            <a:xfrm>
              <a:off x="10454243"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 name="Freihandform: Form 158">
              <a:extLst>
                <a:ext uri="{FF2B5EF4-FFF2-40B4-BE49-F238E27FC236}">
                  <a16:creationId xmlns:a16="http://schemas.microsoft.com/office/drawing/2014/main" id="{868B0385-82A4-4E7F-B09D-1E53B53E143E}"/>
                </a:ext>
              </a:extLst>
            </p:cNvPr>
            <p:cNvSpPr/>
            <p:nvPr/>
          </p:nvSpPr>
          <p:spPr bwMode="black">
            <a:xfrm>
              <a:off x="10978233" y="94889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 name="Freihandform: Form 159">
              <a:extLst>
                <a:ext uri="{FF2B5EF4-FFF2-40B4-BE49-F238E27FC236}">
                  <a16:creationId xmlns:a16="http://schemas.microsoft.com/office/drawing/2014/main" id="{C2258DF7-E521-4C6B-A19A-FE79DC8ADEF0}"/>
                </a:ext>
              </a:extLst>
            </p:cNvPr>
            <p:cNvSpPr/>
            <p:nvPr/>
          </p:nvSpPr>
          <p:spPr bwMode="black">
            <a:xfrm>
              <a:off x="11502311" y="94889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 name="Freihandform: Form 160">
              <a:extLst>
                <a:ext uri="{FF2B5EF4-FFF2-40B4-BE49-F238E27FC236}">
                  <a16:creationId xmlns:a16="http://schemas.microsoft.com/office/drawing/2014/main" id="{4D9C48C2-2FCD-4190-945F-1C1065E6D524}"/>
                </a:ext>
              </a:extLst>
            </p:cNvPr>
            <p:cNvSpPr/>
            <p:nvPr/>
          </p:nvSpPr>
          <p:spPr bwMode="black">
            <a:xfrm>
              <a:off x="12026389" y="94889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6" name="Gruppieren 161">
              <a:extLst>
                <a:ext uri="{FF2B5EF4-FFF2-40B4-BE49-F238E27FC236}">
                  <a16:creationId xmlns:a16="http://schemas.microsoft.com/office/drawing/2014/main" id="{13953FFE-E635-4870-AAC4-E21619A79769}"/>
                </a:ext>
              </a:extLst>
            </p:cNvPr>
            <p:cNvGrpSpPr/>
            <p:nvPr/>
          </p:nvGrpSpPr>
          <p:grpSpPr bwMode="black">
            <a:xfrm>
              <a:off x="9930165" y="424818"/>
              <a:ext cx="50092" cy="1095695"/>
              <a:chOff x="2734234" y="424818"/>
              <a:chExt cx="50092" cy="1095695"/>
            </a:xfrm>
          </p:grpSpPr>
          <p:sp>
            <p:nvSpPr>
              <p:cNvPr id="142" name="Freihandform: Form 269">
                <a:extLst>
                  <a:ext uri="{FF2B5EF4-FFF2-40B4-BE49-F238E27FC236}">
                    <a16:creationId xmlns:a16="http://schemas.microsoft.com/office/drawing/2014/main" id="{40D5DE01-9CE3-4EB1-B3F6-845A2E465CC9}"/>
                  </a:ext>
                </a:extLst>
              </p:cNvPr>
              <p:cNvSpPr/>
              <p:nvPr/>
            </p:nvSpPr>
            <p:spPr bwMode="black">
              <a:xfrm>
                <a:off x="2734234"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3" name="Freihandform: Form 270">
                <a:extLst>
                  <a:ext uri="{FF2B5EF4-FFF2-40B4-BE49-F238E27FC236}">
                    <a16:creationId xmlns:a16="http://schemas.microsoft.com/office/drawing/2014/main" id="{71519429-C82F-4B17-8A93-FBF17E9E15D5}"/>
                  </a:ext>
                </a:extLst>
              </p:cNvPr>
              <p:cNvSpPr/>
              <p:nvPr/>
            </p:nvSpPr>
            <p:spPr bwMode="black">
              <a:xfrm>
                <a:off x="2734234"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4" name="Freihandform: Form 271">
                <a:extLst>
                  <a:ext uri="{FF2B5EF4-FFF2-40B4-BE49-F238E27FC236}">
                    <a16:creationId xmlns:a16="http://schemas.microsoft.com/office/drawing/2014/main" id="{AF5DDC2C-A49A-4284-B17D-72569A28F9A0}"/>
                  </a:ext>
                </a:extLst>
              </p:cNvPr>
              <p:cNvSpPr/>
              <p:nvPr/>
            </p:nvSpPr>
            <p:spPr bwMode="black">
              <a:xfrm>
                <a:off x="2734234"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17" name="Freihandform: Form 162">
              <a:extLst>
                <a:ext uri="{FF2B5EF4-FFF2-40B4-BE49-F238E27FC236}">
                  <a16:creationId xmlns:a16="http://schemas.microsoft.com/office/drawing/2014/main" id="{14374169-3453-4F8E-AD1B-EE68DFFEB15B}"/>
                </a:ext>
              </a:extLst>
            </p:cNvPr>
            <p:cNvSpPr/>
            <p:nvPr/>
          </p:nvSpPr>
          <p:spPr bwMode="black">
            <a:xfrm>
              <a:off x="10454243"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8" name="Freihandform: Form 163">
              <a:extLst>
                <a:ext uri="{FF2B5EF4-FFF2-40B4-BE49-F238E27FC236}">
                  <a16:creationId xmlns:a16="http://schemas.microsoft.com/office/drawing/2014/main" id="{207E2914-23F7-46F6-B95B-448CBC835640}"/>
                </a:ext>
              </a:extLst>
            </p:cNvPr>
            <p:cNvSpPr/>
            <p:nvPr/>
          </p:nvSpPr>
          <p:spPr bwMode="black">
            <a:xfrm>
              <a:off x="10978233" y="1472886"/>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 name="Freihandform: Form 164">
              <a:extLst>
                <a:ext uri="{FF2B5EF4-FFF2-40B4-BE49-F238E27FC236}">
                  <a16:creationId xmlns:a16="http://schemas.microsoft.com/office/drawing/2014/main" id="{C22116E5-8CE8-4813-9E1F-9D11CEB33FFB}"/>
                </a:ext>
              </a:extLst>
            </p:cNvPr>
            <p:cNvSpPr/>
            <p:nvPr/>
          </p:nvSpPr>
          <p:spPr bwMode="black">
            <a:xfrm>
              <a:off x="11502311" y="1472886"/>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 name="Freihandform: Form 165">
              <a:extLst>
                <a:ext uri="{FF2B5EF4-FFF2-40B4-BE49-F238E27FC236}">
                  <a16:creationId xmlns:a16="http://schemas.microsoft.com/office/drawing/2014/main" id="{49F47766-7B0C-4655-B94D-E0710A036352}"/>
                </a:ext>
              </a:extLst>
            </p:cNvPr>
            <p:cNvSpPr/>
            <p:nvPr/>
          </p:nvSpPr>
          <p:spPr bwMode="black">
            <a:xfrm>
              <a:off x="12026389" y="1472886"/>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 name="Freihandform: Form 166">
              <a:extLst>
                <a:ext uri="{FF2B5EF4-FFF2-40B4-BE49-F238E27FC236}">
                  <a16:creationId xmlns:a16="http://schemas.microsoft.com/office/drawing/2014/main" id="{8F05B1C0-BF4C-496A-942F-9552E2ED94B7}"/>
                </a:ext>
              </a:extLst>
            </p:cNvPr>
            <p:cNvSpPr/>
            <p:nvPr/>
          </p:nvSpPr>
          <p:spPr bwMode="black">
            <a:xfrm>
              <a:off x="7309863"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 name="Freihandform: Form 167">
              <a:extLst>
                <a:ext uri="{FF2B5EF4-FFF2-40B4-BE49-F238E27FC236}">
                  <a16:creationId xmlns:a16="http://schemas.microsoft.com/office/drawing/2014/main" id="{32DF85B0-EEE1-4245-B065-7809FDAAC906}"/>
                </a:ext>
              </a:extLst>
            </p:cNvPr>
            <p:cNvSpPr/>
            <p:nvPr/>
          </p:nvSpPr>
          <p:spPr bwMode="black">
            <a:xfrm>
              <a:off x="7833941"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3" name="Freihandform: Form 168">
              <a:extLst>
                <a:ext uri="{FF2B5EF4-FFF2-40B4-BE49-F238E27FC236}">
                  <a16:creationId xmlns:a16="http://schemas.microsoft.com/office/drawing/2014/main" id="{ADE7418A-8AC0-476F-B662-03B8078022AC}"/>
                </a:ext>
              </a:extLst>
            </p:cNvPr>
            <p:cNvSpPr/>
            <p:nvPr/>
          </p:nvSpPr>
          <p:spPr bwMode="black">
            <a:xfrm>
              <a:off x="8358019"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4" name="Freihandform: Form 169">
              <a:extLst>
                <a:ext uri="{FF2B5EF4-FFF2-40B4-BE49-F238E27FC236}">
                  <a16:creationId xmlns:a16="http://schemas.microsoft.com/office/drawing/2014/main" id="{A350FB1F-9201-4AA8-ACE3-C9B201995103}"/>
                </a:ext>
              </a:extLst>
            </p:cNvPr>
            <p:cNvSpPr/>
            <p:nvPr/>
          </p:nvSpPr>
          <p:spPr bwMode="black">
            <a:xfrm>
              <a:off x="8882009" y="1996964"/>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5" name="Freihandform: Form 170">
              <a:extLst>
                <a:ext uri="{FF2B5EF4-FFF2-40B4-BE49-F238E27FC236}">
                  <a16:creationId xmlns:a16="http://schemas.microsoft.com/office/drawing/2014/main" id="{199C13C8-DE74-4A43-A66F-12E32FDF915A}"/>
                </a:ext>
              </a:extLst>
            </p:cNvPr>
            <p:cNvSpPr/>
            <p:nvPr/>
          </p:nvSpPr>
          <p:spPr bwMode="black">
            <a:xfrm>
              <a:off x="9406087"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6" name="Freihandform: Form 171">
              <a:extLst>
                <a:ext uri="{FF2B5EF4-FFF2-40B4-BE49-F238E27FC236}">
                  <a16:creationId xmlns:a16="http://schemas.microsoft.com/office/drawing/2014/main" id="{DAECDA35-A507-413B-B67C-BF0C0DED4ED1}"/>
                </a:ext>
              </a:extLst>
            </p:cNvPr>
            <p:cNvSpPr/>
            <p:nvPr/>
          </p:nvSpPr>
          <p:spPr bwMode="black">
            <a:xfrm>
              <a:off x="9930165"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7" name="Freihandform: Form 172">
              <a:extLst>
                <a:ext uri="{FF2B5EF4-FFF2-40B4-BE49-F238E27FC236}">
                  <a16:creationId xmlns:a16="http://schemas.microsoft.com/office/drawing/2014/main" id="{72C25772-C75A-4BE8-97D3-7AB0CCFEED7B}"/>
                </a:ext>
              </a:extLst>
            </p:cNvPr>
            <p:cNvSpPr/>
            <p:nvPr/>
          </p:nvSpPr>
          <p:spPr bwMode="black">
            <a:xfrm>
              <a:off x="10454243"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8" name="Freihandform: Form 173">
              <a:extLst>
                <a:ext uri="{FF2B5EF4-FFF2-40B4-BE49-F238E27FC236}">
                  <a16:creationId xmlns:a16="http://schemas.microsoft.com/office/drawing/2014/main" id="{8B393FBC-8276-4A14-8C47-D7F32869BBB4}"/>
                </a:ext>
              </a:extLst>
            </p:cNvPr>
            <p:cNvSpPr/>
            <p:nvPr/>
          </p:nvSpPr>
          <p:spPr bwMode="black">
            <a:xfrm>
              <a:off x="10978233" y="1996964"/>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9" name="Freihandform: Form 174">
              <a:extLst>
                <a:ext uri="{FF2B5EF4-FFF2-40B4-BE49-F238E27FC236}">
                  <a16:creationId xmlns:a16="http://schemas.microsoft.com/office/drawing/2014/main" id="{0357F4EA-10EC-4532-B8BA-C6657593C7A0}"/>
                </a:ext>
              </a:extLst>
            </p:cNvPr>
            <p:cNvSpPr/>
            <p:nvPr/>
          </p:nvSpPr>
          <p:spPr bwMode="black">
            <a:xfrm>
              <a:off x="11502311" y="1996964"/>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0" name="Freihandform: Form 175">
              <a:extLst>
                <a:ext uri="{FF2B5EF4-FFF2-40B4-BE49-F238E27FC236}">
                  <a16:creationId xmlns:a16="http://schemas.microsoft.com/office/drawing/2014/main" id="{160AFA9A-047A-4E98-BAD2-4D9391FA81AA}"/>
                </a:ext>
              </a:extLst>
            </p:cNvPr>
            <p:cNvSpPr/>
            <p:nvPr/>
          </p:nvSpPr>
          <p:spPr bwMode="black">
            <a:xfrm>
              <a:off x="12026389"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1" name="Freihandform: Form 176">
              <a:extLst>
                <a:ext uri="{FF2B5EF4-FFF2-40B4-BE49-F238E27FC236}">
                  <a16:creationId xmlns:a16="http://schemas.microsoft.com/office/drawing/2014/main" id="{AEC22770-8DEB-451B-B821-132CF0F06F50}"/>
                </a:ext>
              </a:extLst>
            </p:cNvPr>
            <p:cNvSpPr/>
            <p:nvPr/>
          </p:nvSpPr>
          <p:spPr bwMode="black">
            <a:xfrm>
              <a:off x="7309863"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2" name="Freihandform: Form 177">
              <a:extLst>
                <a:ext uri="{FF2B5EF4-FFF2-40B4-BE49-F238E27FC236}">
                  <a16:creationId xmlns:a16="http://schemas.microsoft.com/office/drawing/2014/main" id="{8C952B13-538D-456E-85CD-053778A8BB76}"/>
                </a:ext>
              </a:extLst>
            </p:cNvPr>
            <p:cNvSpPr/>
            <p:nvPr/>
          </p:nvSpPr>
          <p:spPr bwMode="black">
            <a:xfrm>
              <a:off x="7833941"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3" name="Freihandform: Form 178">
              <a:extLst>
                <a:ext uri="{FF2B5EF4-FFF2-40B4-BE49-F238E27FC236}">
                  <a16:creationId xmlns:a16="http://schemas.microsoft.com/office/drawing/2014/main" id="{055CB69C-6E04-4301-BBA6-15146C4EC26C}"/>
                </a:ext>
              </a:extLst>
            </p:cNvPr>
            <p:cNvSpPr/>
            <p:nvPr/>
          </p:nvSpPr>
          <p:spPr bwMode="black">
            <a:xfrm>
              <a:off x="8358019"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4" name="Freihandform: Form 179">
              <a:extLst>
                <a:ext uri="{FF2B5EF4-FFF2-40B4-BE49-F238E27FC236}">
                  <a16:creationId xmlns:a16="http://schemas.microsoft.com/office/drawing/2014/main" id="{F7B2D855-93AC-49C9-9B97-C50AE8C779BE}"/>
                </a:ext>
              </a:extLst>
            </p:cNvPr>
            <p:cNvSpPr/>
            <p:nvPr/>
          </p:nvSpPr>
          <p:spPr bwMode="black">
            <a:xfrm>
              <a:off x="8882009" y="2521042"/>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5" name="Freihandform: Form 180">
              <a:extLst>
                <a:ext uri="{FF2B5EF4-FFF2-40B4-BE49-F238E27FC236}">
                  <a16:creationId xmlns:a16="http://schemas.microsoft.com/office/drawing/2014/main" id="{8E6FB22D-C8EB-4702-AC22-14BD5B212656}"/>
                </a:ext>
              </a:extLst>
            </p:cNvPr>
            <p:cNvSpPr/>
            <p:nvPr/>
          </p:nvSpPr>
          <p:spPr bwMode="black">
            <a:xfrm>
              <a:off x="9406087"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6" name="Freihandform: Form 181">
              <a:extLst>
                <a:ext uri="{FF2B5EF4-FFF2-40B4-BE49-F238E27FC236}">
                  <a16:creationId xmlns:a16="http://schemas.microsoft.com/office/drawing/2014/main" id="{9BB2CE6B-8F1B-46E0-BDEB-A494F4F1C6B4}"/>
                </a:ext>
              </a:extLst>
            </p:cNvPr>
            <p:cNvSpPr/>
            <p:nvPr/>
          </p:nvSpPr>
          <p:spPr bwMode="black">
            <a:xfrm>
              <a:off x="9930165"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7" name="Freihandform: Form 182">
              <a:extLst>
                <a:ext uri="{FF2B5EF4-FFF2-40B4-BE49-F238E27FC236}">
                  <a16:creationId xmlns:a16="http://schemas.microsoft.com/office/drawing/2014/main" id="{050F5ADF-3993-43DD-A2D6-E2EB34200D9F}"/>
                </a:ext>
              </a:extLst>
            </p:cNvPr>
            <p:cNvSpPr/>
            <p:nvPr/>
          </p:nvSpPr>
          <p:spPr bwMode="black">
            <a:xfrm>
              <a:off x="10454243"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8" name="Freihandform: Form 183">
              <a:extLst>
                <a:ext uri="{FF2B5EF4-FFF2-40B4-BE49-F238E27FC236}">
                  <a16:creationId xmlns:a16="http://schemas.microsoft.com/office/drawing/2014/main" id="{6A22616D-86C8-4365-8995-5282506BB688}"/>
                </a:ext>
              </a:extLst>
            </p:cNvPr>
            <p:cNvSpPr/>
            <p:nvPr/>
          </p:nvSpPr>
          <p:spPr bwMode="black">
            <a:xfrm>
              <a:off x="10978233" y="2521042"/>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9" name="Freihandform: Form 184">
              <a:extLst>
                <a:ext uri="{FF2B5EF4-FFF2-40B4-BE49-F238E27FC236}">
                  <a16:creationId xmlns:a16="http://schemas.microsoft.com/office/drawing/2014/main" id="{C267DD83-FC08-40D5-BA10-276076071935}"/>
                </a:ext>
              </a:extLst>
            </p:cNvPr>
            <p:cNvSpPr/>
            <p:nvPr/>
          </p:nvSpPr>
          <p:spPr bwMode="black">
            <a:xfrm>
              <a:off x="11502311" y="2521042"/>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0" name="Freihandform: Form 185">
              <a:extLst>
                <a:ext uri="{FF2B5EF4-FFF2-40B4-BE49-F238E27FC236}">
                  <a16:creationId xmlns:a16="http://schemas.microsoft.com/office/drawing/2014/main" id="{2A77BD81-BC38-4ED4-B980-0FB1E91153FB}"/>
                </a:ext>
              </a:extLst>
            </p:cNvPr>
            <p:cNvSpPr/>
            <p:nvPr/>
          </p:nvSpPr>
          <p:spPr bwMode="black">
            <a:xfrm>
              <a:off x="12026389"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1" name="Freihandform: Form 186">
              <a:extLst>
                <a:ext uri="{FF2B5EF4-FFF2-40B4-BE49-F238E27FC236}">
                  <a16:creationId xmlns:a16="http://schemas.microsoft.com/office/drawing/2014/main" id="{C7B8893D-31B8-4C30-8995-122D6F37944C}"/>
                </a:ext>
              </a:extLst>
            </p:cNvPr>
            <p:cNvSpPr/>
            <p:nvPr/>
          </p:nvSpPr>
          <p:spPr bwMode="black">
            <a:xfrm>
              <a:off x="7309863"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2" name="Freihandform: Form 187">
              <a:extLst>
                <a:ext uri="{FF2B5EF4-FFF2-40B4-BE49-F238E27FC236}">
                  <a16:creationId xmlns:a16="http://schemas.microsoft.com/office/drawing/2014/main" id="{29A2572E-F40B-40DF-B3EC-4F2959454F69}"/>
                </a:ext>
              </a:extLst>
            </p:cNvPr>
            <p:cNvSpPr/>
            <p:nvPr/>
          </p:nvSpPr>
          <p:spPr bwMode="black">
            <a:xfrm>
              <a:off x="7833941"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3" name="Freihandform: Form 188">
              <a:extLst>
                <a:ext uri="{FF2B5EF4-FFF2-40B4-BE49-F238E27FC236}">
                  <a16:creationId xmlns:a16="http://schemas.microsoft.com/office/drawing/2014/main" id="{D7771357-9565-43E1-A7A0-1A302BF4C51A}"/>
                </a:ext>
              </a:extLst>
            </p:cNvPr>
            <p:cNvSpPr/>
            <p:nvPr/>
          </p:nvSpPr>
          <p:spPr bwMode="black">
            <a:xfrm>
              <a:off x="8358019"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4" name="Freihandform: Form 189">
              <a:extLst>
                <a:ext uri="{FF2B5EF4-FFF2-40B4-BE49-F238E27FC236}">
                  <a16:creationId xmlns:a16="http://schemas.microsoft.com/office/drawing/2014/main" id="{E512F2B4-69B8-46EC-BA11-AF06DEEE1280}"/>
                </a:ext>
              </a:extLst>
            </p:cNvPr>
            <p:cNvSpPr/>
            <p:nvPr/>
          </p:nvSpPr>
          <p:spPr bwMode="black">
            <a:xfrm>
              <a:off x="8882009" y="304512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5" name="Freihandform: Form 190">
              <a:extLst>
                <a:ext uri="{FF2B5EF4-FFF2-40B4-BE49-F238E27FC236}">
                  <a16:creationId xmlns:a16="http://schemas.microsoft.com/office/drawing/2014/main" id="{0CF7750D-C15D-45A9-9AC4-EEF6ACD0C16D}"/>
                </a:ext>
              </a:extLst>
            </p:cNvPr>
            <p:cNvSpPr/>
            <p:nvPr/>
          </p:nvSpPr>
          <p:spPr bwMode="black">
            <a:xfrm>
              <a:off x="9406087"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6" name="Freihandform: Form 191">
              <a:extLst>
                <a:ext uri="{FF2B5EF4-FFF2-40B4-BE49-F238E27FC236}">
                  <a16:creationId xmlns:a16="http://schemas.microsoft.com/office/drawing/2014/main" id="{795D14B8-9809-4164-90FB-F4DC15D1FA7A}"/>
                </a:ext>
              </a:extLst>
            </p:cNvPr>
            <p:cNvSpPr/>
            <p:nvPr/>
          </p:nvSpPr>
          <p:spPr bwMode="black">
            <a:xfrm>
              <a:off x="9930165"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7" name="Freihandform: Form 192">
              <a:extLst>
                <a:ext uri="{FF2B5EF4-FFF2-40B4-BE49-F238E27FC236}">
                  <a16:creationId xmlns:a16="http://schemas.microsoft.com/office/drawing/2014/main" id="{CE0BB32B-DDB0-417D-9625-A49492FC68DE}"/>
                </a:ext>
              </a:extLst>
            </p:cNvPr>
            <p:cNvSpPr/>
            <p:nvPr/>
          </p:nvSpPr>
          <p:spPr bwMode="black">
            <a:xfrm>
              <a:off x="10454243"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8" name="Freihandform: Form 193">
              <a:extLst>
                <a:ext uri="{FF2B5EF4-FFF2-40B4-BE49-F238E27FC236}">
                  <a16:creationId xmlns:a16="http://schemas.microsoft.com/office/drawing/2014/main" id="{63A03B6E-0689-4411-9D62-ED14EE7AE32C}"/>
                </a:ext>
              </a:extLst>
            </p:cNvPr>
            <p:cNvSpPr/>
            <p:nvPr/>
          </p:nvSpPr>
          <p:spPr bwMode="black">
            <a:xfrm>
              <a:off x="10978233" y="304512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9" name="Freihandform: Form 194">
              <a:extLst>
                <a:ext uri="{FF2B5EF4-FFF2-40B4-BE49-F238E27FC236}">
                  <a16:creationId xmlns:a16="http://schemas.microsoft.com/office/drawing/2014/main" id="{CCA52977-DC74-40DE-B7ED-684927E9B2D2}"/>
                </a:ext>
              </a:extLst>
            </p:cNvPr>
            <p:cNvSpPr/>
            <p:nvPr/>
          </p:nvSpPr>
          <p:spPr bwMode="black">
            <a:xfrm>
              <a:off x="11502311" y="304512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0" name="Freihandform: Form 195">
              <a:extLst>
                <a:ext uri="{FF2B5EF4-FFF2-40B4-BE49-F238E27FC236}">
                  <a16:creationId xmlns:a16="http://schemas.microsoft.com/office/drawing/2014/main" id="{873797AE-3903-476E-BBDD-AD03A6814E4F}"/>
                </a:ext>
              </a:extLst>
            </p:cNvPr>
            <p:cNvSpPr/>
            <p:nvPr/>
          </p:nvSpPr>
          <p:spPr bwMode="black">
            <a:xfrm>
              <a:off x="12026389"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1" name="Freihandform: Form 196">
              <a:extLst>
                <a:ext uri="{FF2B5EF4-FFF2-40B4-BE49-F238E27FC236}">
                  <a16:creationId xmlns:a16="http://schemas.microsoft.com/office/drawing/2014/main" id="{4DBA7242-7B05-4BE6-9E22-FFA4911A8821}"/>
                </a:ext>
              </a:extLst>
            </p:cNvPr>
            <p:cNvSpPr/>
            <p:nvPr/>
          </p:nvSpPr>
          <p:spPr bwMode="black">
            <a:xfrm>
              <a:off x="7309863"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2" name="Freihandform: Form 197">
              <a:extLst>
                <a:ext uri="{FF2B5EF4-FFF2-40B4-BE49-F238E27FC236}">
                  <a16:creationId xmlns:a16="http://schemas.microsoft.com/office/drawing/2014/main" id="{990AD6D0-965E-4D6E-956F-3D6501D73AB5}"/>
                </a:ext>
              </a:extLst>
            </p:cNvPr>
            <p:cNvSpPr/>
            <p:nvPr/>
          </p:nvSpPr>
          <p:spPr bwMode="black">
            <a:xfrm>
              <a:off x="7833941"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3" name="Freihandform: Form 198">
              <a:extLst>
                <a:ext uri="{FF2B5EF4-FFF2-40B4-BE49-F238E27FC236}">
                  <a16:creationId xmlns:a16="http://schemas.microsoft.com/office/drawing/2014/main" id="{79B15151-4BE3-4941-9CC5-1398D3BC004F}"/>
                </a:ext>
              </a:extLst>
            </p:cNvPr>
            <p:cNvSpPr/>
            <p:nvPr/>
          </p:nvSpPr>
          <p:spPr bwMode="black">
            <a:xfrm>
              <a:off x="8358019"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4" name="Freihandform: Form 199">
              <a:extLst>
                <a:ext uri="{FF2B5EF4-FFF2-40B4-BE49-F238E27FC236}">
                  <a16:creationId xmlns:a16="http://schemas.microsoft.com/office/drawing/2014/main" id="{CEBC2BEA-B38F-4817-B79D-7E70DDF8F694}"/>
                </a:ext>
              </a:extLst>
            </p:cNvPr>
            <p:cNvSpPr/>
            <p:nvPr/>
          </p:nvSpPr>
          <p:spPr bwMode="black">
            <a:xfrm>
              <a:off x="8882009" y="3569110"/>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7"/>
                  </a:lnTo>
                  <a:lnTo>
                    <a:pt x="32837"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5" name="Freihandform: Form 200">
              <a:extLst>
                <a:ext uri="{FF2B5EF4-FFF2-40B4-BE49-F238E27FC236}">
                  <a16:creationId xmlns:a16="http://schemas.microsoft.com/office/drawing/2014/main" id="{CE78186C-89F2-40C1-82BD-4EBAD897C518}"/>
                </a:ext>
              </a:extLst>
            </p:cNvPr>
            <p:cNvSpPr/>
            <p:nvPr/>
          </p:nvSpPr>
          <p:spPr bwMode="black">
            <a:xfrm>
              <a:off x="9406087"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6" name="Freihandform: Form 201">
              <a:extLst>
                <a:ext uri="{FF2B5EF4-FFF2-40B4-BE49-F238E27FC236}">
                  <a16:creationId xmlns:a16="http://schemas.microsoft.com/office/drawing/2014/main" id="{DE1DAD52-3382-43C1-BCFE-D254AFF577FC}"/>
                </a:ext>
              </a:extLst>
            </p:cNvPr>
            <p:cNvSpPr/>
            <p:nvPr/>
          </p:nvSpPr>
          <p:spPr bwMode="black">
            <a:xfrm>
              <a:off x="9930165"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7" name="Freihandform: Form 202">
              <a:extLst>
                <a:ext uri="{FF2B5EF4-FFF2-40B4-BE49-F238E27FC236}">
                  <a16:creationId xmlns:a16="http://schemas.microsoft.com/office/drawing/2014/main" id="{497AF340-3741-4ACC-8347-E80E047A8FBD}"/>
                </a:ext>
              </a:extLst>
            </p:cNvPr>
            <p:cNvSpPr/>
            <p:nvPr/>
          </p:nvSpPr>
          <p:spPr bwMode="black">
            <a:xfrm>
              <a:off x="10454243"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8" name="Freihandform: Form 203">
              <a:extLst>
                <a:ext uri="{FF2B5EF4-FFF2-40B4-BE49-F238E27FC236}">
                  <a16:creationId xmlns:a16="http://schemas.microsoft.com/office/drawing/2014/main" id="{C68EDAB9-3E1F-42D7-A11F-A53F30FF6B3A}"/>
                </a:ext>
              </a:extLst>
            </p:cNvPr>
            <p:cNvSpPr/>
            <p:nvPr/>
          </p:nvSpPr>
          <p:spPr bwMode="black">
            <a:xfrm>
              <a:off x="10978233" y="3569110"/>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9" name="Freihandform: Form 204">
              <a:extLst>
                <a:ext uri="{FF2B5EF4-FFF2-40B4-BE49-F238E27FC236}">
                  <a16:creationId xmlns:a16="http://schemas.microsoft.com/office/drawing/2014/main" id="{C66300F0-BEDE-4CB9-A09A-2F30101AF5DF}"/>
                </a:ext>
              </a:extLst>
            </p:cNvPr>
            <p:cNvSpPr/>
            <p:nvPr/>
          </p:nvSpPr>
          <p:spPr bwMode="black">
            <a:xfrm>
              <a:off x="11502311" y="3569110"/>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0" name="Freihandform: Form 205">
              <a:extLst>
                <a:ext uri="{FF2B5EF4-FFF2-40B4-BE49-F238E27FC236}">
                  <a16:creationId xmlns:a16="http://schemas.microsoft.com/office/drawing/2014/main" id="{65336C30-EEFD-4F07-813E-7122210DE449}"/>
                </a:ext>
              </a:extLst>
            </p:cNvPr>
            <p:cNvSpPr/>
            <p:nvPr/>
          </p:nvSpPr>
          <p:spPr bwMode="black">
            <a:xfrm>
              <a:off x="12026389"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1" name="Freihandform: Form 206">
              <a:extLst>
                <a:ext uri="{FF2B5EF4-FFF2-40B4-BE49-F238E27FC236}">
                  <a16:creationId xmlns:a16="http://schemas.microsoft.com/office/drawing/2014/main" id="{F467C932-81D1-4DA0-9F51-5E1F1DB5C9C0}"/>
                </a:ext>
              </a:extLst>
            </p:cNvPr>
            <p:cNvSpPr/>
            <p:nvPr/>
          </p:nvSpPr>
          <p:spPr bwMode="black">
            <a:xfrm>
              <a:off x="7309863"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2" name="Freihandform: Form 207">
              <a:extLst>
                <a:ext uri="{FF2B5EF4-FFF2-40B4-BE49-F238E27FC236}">
                  <a16:creationId xmlns:a16="http://schemas.microsoft.com/office/drawing/2014/main" id="{912050EB-89E3-49A1-93E6-51800DD3E117}"/>
                </a:ext>
              </a:extLst>
            </p:cNvPr>
            <p:cNvSpPr/>
            <p:nvPr/>
          </p:nvSpPr>
          <p:spPr bwMode="black">
            <a:xfrm>
              <a:off x="7833941"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3" name="Freihandform: Form 208">
              <a:extLst>
                <a:ext uri="{FF2B5EF4-FFF2-40B4-BE49-F238E27FC236}">
                  <a16:creationId xmlns:a16="http://schemas.microsoft.com/office/drawing/2014/main" id="{A87BE4C3-8F62-4BCE-8078-21924E810CDA}"/>
                </a:ext>
              </a:extLst>
            </p:cNvPr>
            <p:cNvSpPr/>
            <p:nvPr/>
          </p:nvSpPr>
          <p:spPr bwMode="black">
            <a:xfrm>
              <a:off x="8358019"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4" name="Freihandform: Form 209">
              <a:extLst>
                <a:ext uri="{FF2B5EF4-FFF2-40B4-BE49-F238E27FC236}">
                  <a16:creationId xmlns:a16="http://schemas.microsoft.com/office/drawing/2014/main" id="{8A3C6C8B-D402-4893-92E7-A6A7A7EE023F}"/>
                </a:ext>
              </a:extLst>
            </p:cNvPr>
            <p:cNvSpPr/>
            <p:nvPr/>
          </p:nvSpPr>
          <p:spPr bwMode="black">
            <a:xfrm>
              <a:off x="8882009" y="4093188"/>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5" name="Freihandform: Form 210">
              <a:extLst>
                <a:ext uri="{FF2B5EF4-FFF2-40B4-BE49-F238E27FC236}">
                  <a16:creationId xmlns:a16="http://schemas.microsoft.com/office/drawing/2014/main" id="{18C92F80-BC95-4A2F-AF87-46E66AD3FFC9}"/>
                </a:ext>
              </a:extLst>
            </p:cNvPr>
            <p:cNvSpPr/>
            <p:nvPr/>
          </p:nvSpPr>
          <p:spPr bwMode="black">
            <a:xfrm>
              <a:off x="9406087"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6" name="Freihandform: Form 211">
              <a:extLst>
                <a:ext uri="{FF2B5EF4-FFF2-40B4-BE49-F238E27FC236}">
                  <a16:creationId xmlns:a16="http://schemas.microsoft.com/office/drawing/2014/main" id="{71E60BDE-22B8-49C2-A4E1-145E64B586AD}"/>
                </a:ext>
              </a:extLst>
            </p:cNvPr>
            <p:cNvSpPr/>
            <p:nvPr/>
          </p:nvSpPr>
          <p:spPr bwMode="black">
            <a:xfrm>
              <a:off x="9930165"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7" name="Freihandform: Form 212">
              <a:extLst>
                <a:ext uri="{FF2B5EF4-FFF2-40B4-BE49-F238E27FC236}">
                  <a16:creationId xmlns:a16="http://schemas.microsoft.com/office/drawing/2014/main" id="{71443380-A592-4EEE-95FC-6BB6E7E4DDE3}"/>
                </a:ext>
              </a:extLst>
            </p:cNvPr>
            <p:cNvSpPr/>
            <p:nvPr/>
          </p:nvSpPr>
          <p:spPr bwMode="black">
            <a:xfrm>
              <a:off x="10454243"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8" name="Freihandform: Form 213">
              <a:extLst>
                <a:ext uri="{FF2B5EF4-FFF2-40B4-BE49-F238E27FC236}">
                  <a16:creationId xmlns:a16="http://schemas.microsoft.com/office/drawing/2014/main" id="{B85422EE-AB6A-4497-B4A8-07CDC2B5B68B}"/>
                </a:ext>
              </a:extLst>
            </p:cNvPr>
            <p:cNvSpPr/>
            <p:nvPr/>
          </p:nvSpPr>
          <p:spPr bwMode="black">
            <a:xfrm>
              <a:off x="10978233" y="409318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9" name="Freihandform: Form 214">
              <a:extLst>
                <a:ext uri="{FF2B5EF4-FFF2-40B4-BE49-F238E27FC236}">
                  <a16:creationId xmlns:a16="http://schemas.microsoft.com/office/drawing/2014/main" id="{31BAA9EA-C839-4157-8AF3-04F92DD27176}"/>
                </a:ext>
              </a:extLst>
            </p:cNvPr>
            <p:cNvSpPr/>
            <p:nvPr/>
          </p:nvSpPr>
          <p:spPr bwMode="black">
            <a:xfrm>
              <a:off x="11502311" y="409318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0" name="Freihandform: Form 215">
              <a:extLst>
                <a:ext uri="{FF2B5EF4-FFF2-40B4-BE49-F238E27FC236}">
                  <a16:creationId xmlns:a16="http://schemas.microsoft.com/office/drawing/2014/main" id="{44545937-C823-4AA0-A26C-3AB98AFB4549}"/>
                </a:ext>
              </a:extLst>
            </p:cNvPr>
            <p:cNvSpPr/>
            <p:nvPr/>
          </p:nvSpPr>
          <p:spPr bwMode="black">
            <a:xfrm>
              <a:off x="12026389"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1" name="Freihandform: Form 216">
              <a:extLst>
                <a:ext uri="{FF2B5EF4-FFF2-40B4-BE49-F238E27FC236}">
                  <a16:creationId xmlns:a16="http://schemas.microsoft.com/office/drawing/2014/main" id="{E6B9B379-7104-4991-A24C-DFFE30C5DB64}"/>
                </a:ext>
              </a:extLst>
            </p:cNvPr>
            <p:cNvSpPr/>
            <p:nvPr/>
          </p:nvSpPr>
          <p:spPr bwMode="black">
            <a:xfrm>
              <a:off x="7309863"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2" name="Freihandform: Form 217">
              <a:extLst>
                <a:ext uri="{FF2B5EF4-FFF2-40B4-BE49-F238E27FC236}">
                  <a16:creationId xmlns:a16="http://schemas.microsoft.com/office/drawing/2014/main" id="{9FE27D01-3E65-4BD6-9BA3-C8BE25D50E78}"/>
                </a:ext>
              </a:extLst>
            </p:cNvPr>
            <p:cNvSpPr/>
            <p:nvPr/>
          </p:nvSpPr>
          <p:spPr bwMode="black">
            <a:xfrm>
              <a:off x="7833941"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3" name="Freihandform: Form 218">
              <a:extLst>
                <a:ext uri="{FF2B5EF4-FFF2-40B4-BE49-F238E27FC236}">
                  <a16:creationId xmlns:a16="http://schemas.microsoft.com/office/drawing/2014/main" id="{F4C26674-5526-41F9-B5CD-F8F3F8FF7BF2}"/>
                </a:ext>
              </a:extLst>
            </p:cNvPr>
            <p:cNvSpPr/>
            <p:nvPr/>
          </p:nvSpPr>
          <p:spPr bwMode="black">
            <a:xfrm>
              <a:off x="8358019"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4" name="Freihandform: Form 219">
              <a:extLst>
                <a:ext uri="{FF2B5EF4-FFF2-40B4-BE49-F238E27FC236}">
                  <a16:creationId xmlns:a16="http://schemas.microsoft.com/office/drawing/2014/main" id="{9FE79128-EDFF-471F-B275-5ADD3D9142DA}"/>
                </a:ext>
              </a:extLst>
            </p:cNvPr>
            <p:cNvSpPr/>
            <p:nvPr/>
          </p:nvSpPr>
          <p:spPr bwMode="black">
            <a:xfrm>
              <a:off x="8882009" y="4617266"/>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5" name="Freihandform: Form 220">
              <a:extLst>
                <a:ext uri="{FF2B5EF4-FFF2-40B4-BE49-F238E27FC236}">
                  <a16:creationId xmlns:a16="http://schemas.microsoft.com/office/drawing/2014/main" id="{7C85D50F-D0FA-485B-94EF-A907AE27DA2A}"/>
                </a:ext>
              </a:extLst>
            </p:cNvPr>
            <p:cNvSpPr/>
            <p:nvPr/>
          </p:nvSpPr>
          <p:spPr bwMode="black">
            <a:xfrm>
              <a:off x="9406087"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6" name="Freihandform: Form 221">
              <a:extLst>
                <a:ext uri="{FF2B5EF4-FFF2-40B4-BE49-F238E27FC236}">
                  <a16:creationId xmlns:a16="http://schemas.microsoft.com/office/drawing/2014/main" id="{E3F7FC3B-A5CF-4204-899F-807A5AC7D3B9}"/>
                </a:ext>
              </a:extLst>
            </p:cNvPr>
            <p:cNvSpPr/>
            <p:nvPr/>
          </p:nvSpPr>
          <p:spPr bwMode="black">
            <a:xfrm>
              <a:off x="9930165"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7" name="Freihandform: Form 222">
              <a:extLst>
                <a:ext uri="{FF2B5EF4-FFF2-40B4-BE49-F238E27FC236}">
                  <a16:creationId xmlns:a16="http://schemas.microsoft.com/office/drawing/2014/main" id="{D88EF8E0-64EB-4BF1-A225-2847DBEE1B30}"/>
                </a:ext>
              </a:extLst>
            </p:cNvPr>
            <p:cNvSpPr/>
            <p:nvPr/>
          </p:nvSpPr>
          <p:spPr bwMode="black">
            <a:xfrm>
              <a:off x="10454243"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8" name="Freihandform: Form 223">
              <a:extLst>
                <a:ext uri="{FF2B5EF4-FFF2-40B4-BE49-F238E27FC236}">
                  <a16:creationId xmlns:a16="http://schemas.microsoft.com/office/drawing/2014/main" id="{1F469174-39E1-4410-86CF-3B9ADFE63FB4}"/>
                </a:ext>
              </a:extLst>
            </p:cNvPr>
            <p:cNvSpPr/>
            <p:nvPr/>
          </p:nvSpPr>
          <p:spPr bwMode="black">
            <a:xfrm>
              <a:off x="10978233" y="461726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9" name="Freihandform: Form 224">
              <a:extLst>
                <a:ext uri="{FF2B5EF4-FFF2-40B4-BE49-F238E27FC236}">
                  <a16:creationId xmlns:a16="http://schemas.microsoft.com/office/drawing/2014/main" id="{9074A0F4-AEED-4051-BA1E-C51F55FBF26C}"/>
                </a:ext>
              </a:extLst>
            </p:cNvPr>
            <p:cNvSpPr/>
            <p:nvPr/>
          </p:nvSpPr>
          <p:spPr bwMode="black">
            <a:xfrm>
              <a:off x="11502311" y="461726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0" name="Freihandform: Form 225">
              <a:extLst>
                <a:ext uri="{FF2B5EF4-FFF2-40B4-BE49-F238E27FC236}">
                  <a16:creationId xmlns:a16="http://schemas.microsoft.com/office/drawing/2014/main" id="{4AC57012-26D2-46BA-B48C-718A47CFA640}"/>
                </a:ext>
              </a:extLst>
            </p:cNvPr>
            <p:cNvSpPr/>
            <p:nvPr/>
          </p:nvSpPr>
          <p:spPr bwMode="black">
            <a:xfrm>
              <a:off x="12026389"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1" name="Freihandform: Form 226">
              <a:extLst>
                <a:ext uri="{FF2B5EF4-FFF2-40B4-BE49-F238E27FC236}">
                  <a16:creationId xmlns:a16="http://schemas.microsoft.com/office/drawing/2014/main" id="{DC2E5CB4-E591-4FDB-A6B8-74A770BF50DD}"/>
                </a:ext>
              </a:extLst>
            </p:cNvPr>
            <p:cNvSpPr/>
            <p:nvPr/>
          </p:nvSpPr>
          <p:spPr bwMode="black">
            <a:xfrm>
              <a:off x="7309863"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2" name="Freihandform: Form 227">
              <a:extLst>
                <a:ext uri="{FF2B5EF4-FFF2-40B4-BE49-F238E27FC236}">
                  <a16:creationId xmlns:a16="http://schemas.microsoft.com/office/drawing/2014/main" id="{5D49DD8E-BA04-4EF4-AAE9-53E5B3B73E04}"/>
                </a:ext>
              </a:extLst>
            </p:cNvPr>
            <p:cNvSpPr/>
            <p:nvPr/>
          </p:nvSpPr>
          <p:spPr bwMode="black">
            <a:xfrm>
              <a:off x="7833941"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3" name="Freihandform: Form 228">
              <a:extLst>
                <a:ext uri="{FF2B5EF4-FFF2-40B4-BE49-F238E27FC236}">
                  <a16:creationId xmlns:a16="http://schemas.microsoft.com/office/drawing/2014/main" id="{CE647339-13DE-46EF-8217-64960811D54A}"/>
                </a:ext>
              </a:extLst>
            </p:cNvPr>
            <p:cNvSpPr/>
            <p:nvPr/>
          </p:nvSpPr>
          <p:spPr bwMode="black">
            <a:xfrm>
              <a:off x="8358019"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4" name="Freihandform: Form 229">
              <a:extLst>
                <a:ext uri="{FF2B5EF4-FFF2-40B4-BE49-F238E27FC236}">
                  <a16:creationId xmlns:a16="http://schemas.microsoft.com/office/drawing/2014/main" id="{7E1CFE53-7A23-478F-9465-FEDA84118558}"/>
                </a:ext>
              </a:extLst>
            </p:cNvPr>
            <p:cNvSpPr/>
            <p:nvPr/>
          </p:nvSpPr>
          <p:spPr bwMode="black">
            <a:xfrm>
              <a:off x="8882009" y="5141344"/>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769"/>
                  </a:lnTo>
                  <a:lnTo>
                    <a:pt x="4842" y="38472"/>
                  </a:lnTo>
                  <a:lnTo>
                    <a:pt x="17343" y="47627"/>
                  </a:lnTo>
                  <a:lnTo>
                    <a:pt x="32837"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5" name="Freihandform: Form 230">
              <a:extLst>
                <a:ext uri="{FF2B5EF4-FFF2-40B4-BE49-F238E27FC236}">
                  <a16:creationId xmlns:a16="http://schemas.microsoft.com/office/drawing/2014/main" id="{1D8EDC44-2D28-4275-B56D-0FCD30090BF5}"/>
                </a:ext>
              </a:extLst>
            </p:cNvPr>
            <p:cNvSpPr/>
            <p:nvPr/>
          </p:nvSpPr>
          <p:spPr bwMode="black">
            <a:xfrm>
              <a:off x="9406087"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6" name="Freihandform: Form 231">
              <a:extLst>
                <a:ext uri="{FF2B5EF4-FFF2-40B4-BE49-F238E27FC236}">
                  <a16:creationId xmlns:a16="http://schemas.microsoft.com/office/drawing/2014/main" id="{B4CD84C0-582F-419B-B343-0094CE86939F}"/>
                </a:ext>
              </a:extLst>
            </p:cNvPr>
            <p:cNvSpPr/>
            <p:nvPr/>
          </p:nvSpPr>
          <p:spPr bwMode="black">
            <a:xfrm>
              <a:off x="9930165"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7" name="Freihandform: Form 232">
              <a:extLst>
                <a:ext uri="{FF2B5EF4-FFF2-40B4-BE49-F238E27FC236}">
                  <a16:creationId xmlns:a16="http://schemas.microsoft.com/office/drawing/2014/main" id="{AFFF5CEF-2450-4203-BFEF-77B56F224BB9}"/>
                </a:ext>
              </a:extLst>
            </p:cNvPr>
            <p:cNvSpPr/>
            <p:nvPr/>
          </p:nvSpPr>
          <p:spPr bwMode="black">
            <a:xfrm>
              <a:off x="10454243"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8" name="Freihandform: Form 233">
              <a:extLst>
                <a:ext uri="{FF2B5EF4-FFF2-40B4-BE49-F238E27FC236}">
                  <a16:creationId xmlns:a16="http://schemas.microsoft.com/office/drawing/2014/main" id="{FE2CFE18-E4B1-486C-A5DA-A597A3E4F47D}"/>
                </a:ext>
              </a:extLst>
            </p:cNvPr>
            <p:cNvSpPr/>
            <p:nvPr/>
          </p:nvSpPr>
          <p:spPr bwMode="black">
            <a:xfrm>
              <a:off x="10978233" y="5141344"/>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769"/>
                  </a:lnTo>
                  <a:lnTo>
                    <a:pt x="4842"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9" name="Freihandform: Form 234">
              <a:extLst>
                <a:ext uri="{FF2B5EF4-FFF2-40B4-BE49-F238E27FC236}">
                  <a16:creationId xmlns:a16="http://schemas.microsoft.com/office/drawing/2014/main" id="{7C9C9EBC-B92C-4C04-8965-2AF78FFF223C}"/>
                </a:ext>
              </a:extLst>
            </p:cNvPr>
            <p:cNvSpPr/>
            <p:nvPr/>
          </p:nvSpPr>
          <p:spPr bwMode="black">
            <a:xfrm>
              <a:off x="11502311" y="5141344"/>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769"/>
                  </a:lnTo>
                  <a:lnTo>
                    <a:pt x="4754"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0" name="Freihandform: Form 235">
              <a:extLst>
                <a:ext uri="{FF2B5EF4-FFF2-40B4-BE49-F238E27FC236}">
                  <a16:creationId xmlns:a16="http://schemas.microsoft.com/office/drawing/2014/main" id="{BADE2D91-9AC3-4ABE-B7EF-B0A5CAD77EB5}"/>
                </a:ext>
              </a:extLst>
            </p:cNvPr>
            <p:cNvSpPr/>
            <p:nvPr/>
          </p:nvSpPr>
          <p:spPr bwMode="black">
            <a:xfrm>
              <a:off x="12026389"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1" name="Freihandform: Form 236">
              <a:extLst>
                <a:ext uri="{FF2B5EF4-FFF2-40B4-BE49-F238E27FC236}">
                  <a16:creationId xmlns:a16="http://schemas.microsoft.com/office/drawing/2014/main" id="{0012C051-9CBB-4CB2-B072-ED4EDC20C583}"/>
                </a:ext>
              </a:extLst>
            </p:cNvPr>
            <p:cNvSpPr/>
            <p:nvPr/>
          </p:nvSpPr>
          <p:spPr bwMode="black">
            <a:xfrm>
              <a:off x="7309863"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2" name="Freihandform: Form 237">
              <a:extLst>
                <a:ext uri="{FF2B5EF4-FFF2-40B4-BE49-F238E27FC236}">
                  <a16:creationId xmlns:a16="http://schemas.microsoft.com/office/drawing/2014/main" id="{25C71202-E0F0-4F0C-9705-18328125D73E}"/>
                </a:ext>
              </a:extLst>
            </p:cNvPr>
            <p:cNvSpPr/>
            <p:nvPr/>
          </p:nvSpPr>
          <p:spPr bwMode="black">
            <a:xfrm>
              <a:off x="7833941"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3" name="Freihandform: Form 238">
              <a:extLst>
                <a:ext uri="{FF2B5EF4-FFF2-40B4-BE49-F238E27FC236}">
                  <a16:creationId xmlns:a16="http://schemas.microsoft.com/office/drawing/2014/main" id="{52BAF21F-9D1A-4A98-9971-D180EEE33A0B}"/>
                </a:ext>
              </a:extLst>
            </p:cNvPr>
            <p:cNvSpPr/>
            <p:nvPr/>
          </p:nvSpPr>
          <p:spPr bwMode="black">
            <a:xfrm>
              <a:off x="8358019"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4" name="Freihandform: Form 239">
              <a:extLst>
                <a:ext uri="{FF2B5EF4-FFF2-40B4-BE49-F238E27FC236}">
                  <a16:creationId xmlns:a16="http://schemas.microsoft.com/office/drawing/2014/main" id="{A13CA3F3-340E-4C4D-9419-72DE830D6076}"/>
                </a:ext>
              </a:extLst>
            </p:cNvPr>
            <p:cNvSpPr/>
            <p:nvPr/>
          </p:nvSpPr>
          <p:spPr bwMode="black">
            <a:xfrm>
              <a:off x="8882009" y="5665334"/>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8"/>
                  </a:lnTo>
                  <a:lnTo>
                    <a:pt x="32837"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5" name="Freihandform: Form 240">
              <a:extLst>
                <a:ext uri="{FF2B5EF4-FFF2-40B4-BE49-F238E27FC236}">
                  <a16:creationId xmlns:a16="http://schemas.microsoft.com/office/drawing/2014/main" id="{94654B4C-4078-4653-999F-D415A9F61CFD}"/>
                </a:ext>
              </a:extLst>
            </p:cNvPr>
            <p:cNvSpPr/>
            <p:nvPr/>
          </p:nvSpPr>
          <p:spPr bwMode="black">
            <a:xfrm>
              <a:off x="9406087"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6" name="Freihandform: Form 241">
              <a:extLst>
                <a:ext uri="{FF2B5EF4-FFF2-40B4-BE49-F238E27FC236}">
                  <a16:creationId xmlns:a16="http://schemas.microsoft.com/office/drawing/2014/main" id="{7CC59467-DFA0-43CB-9F38-1A4EDB7AC389}"/>
                </a:ext>
              </a:extLst>
            </p:cNvPr>
            <p:cNvSpPr/>
            <p:nvPr/>
          </p:nvSpPr>
          <p:spPr bwMode="black">
            <a:xfrm>
              <a:off x="9930165"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7" name="Freihandform: Form 242">
              <a:extLst>
                <a:ext uri="{FF2B5EF4-FFF2-40B4-BE49-F238E27FC236}">
                  <a16:creationId xmlns:a16="http://schemas.microsoft.com/office/drawing/2014/main" id="{9C72F1B0-407F-48F7-8F6A-30BEE5754C39}"/>
                </a:ext>
              </a:extLst>
            </p:cNvPr>
            <p:cNvSpPr/>
            <p:nvPr/>
          </p:nvSpPr>
          <p:spPr bwMode="black">
            <a:xfrm>
              <a:off x="10454243"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8" name="Freihandform: Form 243">
              <a:extLst>
                <a:ext uri="{FF2B5EF4-FFF2-40B4-BE49-F238E27FC236}">
                  <a16:creationId xmlns:a16="http://schemas.microsoft.com/office/drawing/2014/main" id="{87E540AA-BD45-4481-93B6-D8130542984C}"/>
                </a:ext>
              </a:extLst>
            </p:cNvPr>
            <p:cNvSpPr/>
            <p:nvPr/>
          </p:nvSpPr>
          <p:spPr bwMode="black">
            <a:xfrm>
              <a:off x="10978233" y="5665334"/>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9" name="Freihandform: Form 244">
              <a:extLst>
                <a:ext uri="{FF2B5EF4-FFF2-40B4-BE49-F238E27FC236}">
                  <a16:creationId xmlns:a16="http://schemas.microsoft.com/office/drawing/2014/main" id="{E010C1AD-FA1C-4C2D-BEE4-C778B364E676}"/>
                </a:ext>
              </a:extLst>
            </p:cNvPr>
            <p:cNvSpPr/>
            <p:nvPr/>
          </p:nvSpPr>
          <p:spPr bwMode="black">
            <a:xfrm>
              <a:off x="11502311" y="5665334"/>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0" name="Freihandform: Form 245">
              <a:extLst>
                <a:ext uri="{FF2B5EF4-FFF2-40B4-BE49-F238E27FC236}">
                  <a16:creationId xmlns:a16="http://schemas.microsoft.com/office/drawing/2014/main" id="{D8F30B08-063D-42D0-87FD-5FD70A50512C}"/>
                </a:ext>
              </a:extLst>
            </p:cNvPr>
            <p:cNvSpPr/>
            <p:nvPr/>
          </p:nvSpPr>
          <p:spPr bwMode="black">
            <a:xfrm>
              <a:off x="12026389"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1" name="Freihandform: Form 246">
              <a:extLst>
                <a:ext uri="{FF2B5EF4-FFF2-40B4-BE49-F238E27FC236}">
                  <a16:creationId xmlns:a16="http://schemas.microsoft.com/office/drawing/2014/main" id="{5092DA67-2616-423A-9EB9-67E11AD19B4E}"/>
                </a:ext>
              </a:extLst>
            </p:cNvPr>
            <p:cNvSpPr/>
            <p:nvPr/>
          </p:nvSpPr>
          <p:spPr bwMode="black">
            <a:xfrm>
              <a:off x="7309863"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2" name="Freihandform: Form 247">
              <a:extLst>
                <a:ext uri="{FF2B5EF4-FFF2-40B4-BE49-F238E27FC236}">
                  <a16:creationId xmlns:a16="http://schemas.microsoft.com/office/drawing/2014/main" id="{9E2A1BD4-D016-46C1-A299-EC99C6BECF26}"/>
                </a:ext>
              </a:extLst>
            </p:cNvPr>
            <p:cNvSpPr/>
            <p:nvPr/>
          </p:nvSpPr>
          <p:spPr bwMode="black">
            <a:xfrm>
              <a:off x="7833941"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3" name="Freihandform: Form 248">
              <a:extLst>
                <a:ext uri="{FF2B5EF4-FFF2-40B4-BE49-F238E27FC236}">
                  <a16:creationId xmlns:a16="http://schemas.microsoft.com/office/drawing/2014/main" id="{3B42590C-A46D-40D1-91D6-CE9341D76AC7}"/>
                </a:ext>
              </a:extLst>
            </p:cNvPr>
            <p:cNvSpPr/>
            <p:nvPr/>
          </p:nvSpPr>
          <p:spPr bwMode="black">
            <a:xfrm>
              <a:off x="8358019"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4" name="Freihandform: Form 249">
              <a:extLst>
                <a:ext uri="{FF2B5EF4-FFF2-40B4-BE49-F238E27FC236}">
                  <a16:creationId xmlns:a16="http://schemas.microsoft.com/office/drawing/2014/main" id="{903630D9-5449-421F-B482-0BA318617A38}"/>
                </a:ext>
              </a:extLst>
            </p:cNvPr>
            <p:cNvSpPr/>
            <p:nvPr/>
          </p:nvSpPr>
          <p:spPr bwMode="black">
            <a:xfrm>
              <a:off x="8882009" y="6189412"/>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5" name="Freihandform: Form 250">
              <a:extLst>
                <a:ext uri="{FF2B5EF4-FFF2-40B4-BE49-F238E27FC236}">
                  <a16:creationId xmlns:a16="http://schemas.microsoft.com/office/drawing/2014/main" id="{525EE76E-B327-42DA-9334-718CE5AF26AE}"/>
                </a:ext>
              </a:extLst>
            </p:cNvPr>
            <p:cNvSpPr/>
            <p:nvPr/>
          </p:nvSpPr>
          <p:spPr bwMode="black">
            <a:xfrm>
              <a:off x="9406087"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6" name="Freihandform: Form 251">
              <a:extLst>
                <a:ext uri="{FF2B5EF4-FFF2-40B4-BE49-F238E27FC236}">
                  <a16:creationId xmlns:a16="http://schemas.microsoft.com/office/drawing/2014/main" id="{4AE8C3E4-61BD-433A-8FE9-D36C55E2C9C0}"/>
                </a:ext>
              </a:extLst>
            </p:cNvPr>
            <p:cNvSpPr/>
            <p:nvPr/>
          </p:nvSpPr>
          <p:spPr bwMode="black">
            <a:xfrm>
              <a:off x="9930165"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7" name="Freihandform: Form 252">
              <a:extLst>
                <a:ext uri="{FF2B5EF4-FFF2-40B4-BE49-F238E27FC236}">
                  <a16:creationId xmlns:a16="http://schemas.microsoft.com/office/drawing/2014/main" id="{5055B273-492F-4C9D-AD2E-0B63DB005202}"/>
                </a:ext>
              </a:extLst>
            </p:cNvPr>
            <p:cNvSpPr/>
            <p:nvPr/>
          </p:nvSpPr>
          <p:spPr bwMode="black">
            <a:xfrm>
              <a:off x="10454243"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8" name="Freihandform: Form 253">
              <a:extLst>
                <a:ext uri="{FF2B5EF4-FFF2-40B4-BE49-F238E27FC236}">
                  <a16:creationId xmlns:a16="http://schemas.microsoft.com/office/drawing/2014/main" id="{754ECEBA-A7AD-453F-A50F-1B3A6810B498}"/>
                </a:ext>
              </a:extLst>
            </p:cNvPr>
            <p:cNvSpPr/>
            <p:nvPr/>
          </p:nvSpPr>
          <p:spPr bwMode="black">
            <a:xfrm>
              <a:off x="10978233" y="6189412"/>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9" name="Freihandform: Form 254">
              <a:extLst>
                <a:ext uri="{FF2B5EF4-FFF2-40B4-BE49-F238E27FC236}">
                  <a16:creationId xmlns:a16="http://schemas.microsoft.com/office/drawing/2014/main" id="{31DF849F-1D42-466E-B974-26D0E9B6FAD3}"/>
                </a:ext>
              </a:extLst>
            </p:cNvPr>
            <p:cNvSpPr/>
            <p:nvPr/>
          </p:nvSpPr>
          <p:spPr bwMode="black">
            <a:xfrm>
              <a:off x="11502311" y="6189412"/>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0" name="Freihandform: Form 255">
              <a:extLst>
                <a:ext uri="{FF2B5EF4-FFF2-40B4-BE49-F238E27FC236}">
                  <a16:creationId xmlns:a16="http://schemas.microsoft.com/office/drawing/2014/main" id="{5893C9A2-CDAA-4266-AD09-D4E0EEF50940}"/>
                </a:ext>
              </a:extLst>
            </p:cNvPr>
            <p:cNvSpPr/>
            <p:nvPr/>
          </p:nvSpPr>
          <p:spPr bwMode="black">
            <a:xfrm>
              <a:off x="12026389"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11" name="Gruppieren 2">
              <a:extLst>
                <a:ext uri="{FF2B5EF4-FFF2-40B4-BE49-F238E27FC236}">
                  <a16:creationId xmlns:a16="http://schemas.microsoft.com/office/drawing/2014/main" id="{A53C8AFB-4CA8-431F-B6DD-82D8E0286FB3}"/>
                </a:ext>
              </a:extLst>
            </p:cNvPr>
            <p:cNvGrpSpPr/>
            <p:nvPr/>
          </p:nvGrpSpPr>
          <p:grpSpPr bwMode="black">
            <a:xfrm>
              <a:off x="7309863" y="6713490"/>
              <a:ext cx="4766618" cy="47627"/>
              <a:chOff x="7309863" y="6713490"/>
              <a:chExt cx="4766618" cy="47627"/>
            </a:xfrm>
          </p:grpSpPr>
          <p:sp>
            <p:nvSpPr>
              <p:cNvPr id="132" name="Freihandform: Form 256">
                <a:extLst>
                  <a:ext uri="{FF2B5EF4-FFF2-40B4-BE49-F238E27FC236}">
                    <a16:creationId xmlns:a16="http://schemas.microsoft.com/office/drawing/2014/main" id="{ACE4C0F7-6E0A-4775-8EEC-8C530E705332}"/>
                  </a:ext>
                </a:extLst>
              </p:cNvPr>
              <p:cNvSpPr/>
              <p:nvPr/>
            </p:nvSpPr>
            <p:spPr bwMode="black">
              <a:xfrm>
                <a:off x="7309863"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3" name="Freihandform: Form 257">
                <a:extLst>
                  <a:ext uri="{FF2B5EF4-FFF2-40B4-BE49-F238E27FC236}">
                    <a16:creationId xmlns:a16="http://schemas.microsoft.com/office/drawing/2014/main" id="{6D1E5C3C-27A9-4AFE-8D7A-B3ADBA28CEE9}"/>
                  </a:ext>
                </a:extLst>
              </p:cNvPr>
              <p:cNvSpPr/>
              <p:nvPr/>
            </p:nvSpPr>
            <p:spPr bwMode="black">
              <a:xfrm>
                <a:off x="7833941"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4" name="Freihandform: Form 258">
                <a:extLst>
                  <a:ext uri="{FF2B5EF4-FFF2-40B4-BE49-F238E27FC236}">
                    <a16:creationId xmlns:a16="http://schemas.microsoft.com/office/drawing/2014/main" id="{F7C02A20-CC58-4BD8-A711-1D185ED07C5D}"/>
                  </a:ext>
                </a:extLst>
              </p:cNvPr>
              <p:cNvSpPr/>
              <p:nvPr/>
            </p:nvSpPr>
            <p:spPr bwMode="black">
              <a:xfrm>
                <a:off x="8358019"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5" name="Freihandform: Form 259">
                <a:extLst>
                  <a:ext uri="{FF2B5EF4-FFF2-40B4-BE49-F238E27FC236}">
                    <a16:creationId xmlns:a16="http://schemas.microsoft.com/office/drawing/2014/main" id="{C6CD73AE-1D2D-4CA7-B6E5-7F1B0C8AF584}"/>
                  </a:ext>
                </a:extLst>
              </p:cNvPr>
              <p:cNvSpPr/>
              <p:nvPr/>
            </p:nvSpPr>
            <p:spPr bwMode="black">
              <a:xfrm>
                <a:off x="8882009" y="671349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8"/>
                    </a:lnTo>
                    <a:lnTo>
                      <a:pt x="32837"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6" name="Freihandform: Form 260">
                <a:extLst>
                  <a:ext uri="{FF2B5EF4-FFF2-40B4-BE49-F238E27FC236}">
                    <a16:creationId xmlns:a16="http://schemas.microsoft.com/office/drawing/2014/main" id="{FCF58FCB-6EBA-481B-AC0A-C3ACDC9FC656}"/>
                  </a:ext>
                </a:extLst>
              </p:cNvPr>
              <p:cNvSpPr/>
              <p:nvPr/>
            </p:nvSpPr>
            <p:spPr bwMode="black">
              <a:xfrm>
                <a:off x="9406087"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7" name="Freihandform: Form 261">
                <a:extLst>
                  <a:ext uri="{FF2B5EF4-FFF2-40B4-BE49-F238E27FC236}">
                    <a16:creationId xmlns:a16="http://schemas.microsoft.com/office/drawing/2014/main" id="{7DD49138-DED7-4FE2-87A9-59FA2185F09E}"/>
                  </a:ext>
                </a:extLst>
              </p:cNvPr>
              <p:cNvSpPr/>
              <p:nvPr/>
            </p:nvSpPr>
            <p:spPr bwMode="black">
              <a:xfrm>
                <a:off x="9930165"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8" name="Freihandform: Form 262">
                <a:extLst>
                  <a:ext uri="{FF2B5EF4-FFF2-40B4-BE49-F238E27FC236}">
                    <a16:creationId xmlns:a16="http://schemas.microsoft.com/office/drawing/2014/main" id="{68C8382A-DE88-4D98-BF94-DC64CE910FE2}"/>
                  </a:ext>
                </a:extLst>
              </p:cNvPr>
              <p:cNvSpPr/>
              <p:nvPr/>
            </p:nvSpPr>
            <p:spPr bwMode="black">
              <a:xfrm>
                <a:off x="10454243"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9" name="Freihandform: Form 263">
                <a:extLst>
                  <a:ext uri="{FF2B5EF4-FFF2-40B4-BE49-F238E27FC236}">
                    <a16:creationId xmlns:a16="http://schemas.microsoft.com/office/drawing/2014/main" id="{80405162-4193-41E7-8D6C-40DE34EBAF51}"/>
                  </a:ext>
                </a:extLst>
              </p:cNvPr>
              <p:cNvSpPr/>
              <p:nvPr/>
            </p:nvSpPr>
            <p:spPr bwMode="black">
              <a:xfrm>
                <a:off x="10978233" y="671349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0" name="Freihandform: Form 264">
                <a:extLst>
                  <a:ext uri="{FF2B5EF4-FFF2-40B4-BE49-F238E27FC236}">
                    <a16:creationId xmlns:a16="http://schemas.microsoft.com/office/drawing/2014/main" id="{5D73AC7F-C244-41DB-8712-67B052024975}"/>
                  </a:ext>
                </a:extLst>
              </p:cNvPr>
              <p:cNvSpPr/>
              <p:nvPr/>
            </p:nvSpPr>
            <p:spPr bwMode="black">
              <a:xfrm>
                <a:off x="11502311" y="671349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1" name="Freihandform: Form 265">
                <a:extLst>
                  <a:ext uri="{FF2B5EF4-FFF2-40B4-BE49-F238E27FC236}">
                    <a16:creationId xmlns:a16="http://schemas.microsoft.com/office/drawing/2014/main" id="{56C6E622-B89B-45C6-9E3C-7B4ECAE123D1}"/>
                  </a:ext>
                </a:extLst>
              </p:cNvPr>
              <p:cNvSpPr/>
              <p:nvPr/>
            </p:nvSpPr>
            <p:spPr bwMode="black">
              <a:xfrm>
                <a:off x="12026389"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2" name="Gruppieren 1">
              <a:extLst>
                <a:ext uri="{FF2B5EF4-FFF2-40B4-BE49-F238E27FC236}">
                  <a16:creationId xmlns:a16="http://schemas.microsoft.com/office/drawing/2014/main" id="{56D28777-0531-4450-BD32-52B461028E4A}"/>
                </a:ext>
              </a:extLst>
            </p:cNvPr>
            <p:cNvGrpSpPr/>
            <p:nvPr/>
          </p:nvGrpSpPr>
          <p:grpSpPr bwMode="black">
            <a:xfrm>
              <a:off x="9406087" y="424818"/>
              <a:ext cx="50092" cy="1095695"/>
              <a:chOff x="9406087" y="424818"/>
              <a:chExt cx="50092" cy="1095695"/>
            </a:xfrm>
          </p:grpSpPr>
          <p:sp>
            <p:nvSpPr>
              <p:cNvPr id="129" name="Freihandform: Form 266">
                <a:extLst>
                  <a:ext uri="{FF2B5EF4-FFF2-40B4-BE49-F238E27FC236}">
                    <a16:creationId xmlns:a16="http://schemas.microsoft.com/office/drawing/2014/main" id="{C068AAE5-E321-417A-AE84-CA54A72AF1D2}"/>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0" name="Freihandform: Form 267">
                <a:extLst>
                  <a:ext uri="{FF2B5EF4-FFF2-40B4-BE49-F238E27FC236}">
                    <a16:creationId xmlns:a16="http://schemas.microsoft.com/office/drawing/2014/main" id="{2A7C4F86-5DC2-4E5D-BDF7-989D97E5FB23}"/>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1" name="Freihandform: Form 268">
                <a:extLst>
                  <a:ext uri="{FF2B5EF4-FFF2-40B4-BE49-F238E27FC236}">
                    <a16:creationId xmlns:a16="http://schemas.microsoft.com/office/drawing/2014/main" id="{2238F449-0209-4FFD-AA00-F545DAC4464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3" name="Gruppieren 272">
              <a:extLst>
                <a:ext uri="{FF2B5EF4-FFF2-40B4-BE49-F238E27FC236}">
                  <a16:creationId xmlns:a16="http://schemas.microsoft.com/office/drawing/2014/main" id="{E474ABF1-2D79-4C7D-ACB3-B1F224D3625A}"/>
                </a:ext>
              </a:extLst>
            </p:cNvPr>
            <p:cNvGrpSpPr/>
            <p:nvPr/>
          </p:nvGrpSpPr>
          <p:grpSpPr bwMode="black">
            <a:xfrm>
              <a:off x="8882009" y="424818"/>
              <a:ext cx="50092" cy="1095695"/>
              <a:chOff x="9406087" y="424818"/>
              <a:chExt cx="50092" cy="1095695"/>
            </a:xfrm>
          </p:grpSpPr>
          <p:sp>
            <p:nvSpPr>
              <p:cNvPr id="126" name="Freihandform: Form 273">
                <a:extLst>
                  <a:ext uri="{FF2B5EF4-FFF2-40B4-BE49-F238E27FC236}">
                    <a16:creationId xmlns:a16="http://schemas.microsoft.com/office/drawing/2014/main" id="{ECA8EA45-B757-4304-8B18-651F183EFDD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7" name="Freihandform: Form 274">
                <a:extLst>
                  <a:ext uri="{FF2B5EF4-FFF2-40B4-BE49-F238E27FC236}">
                    <a16:creationId xmlns:a16="http://schemas.microsoft.com/office/drawing/2014/main" id="{7BBD5CF6-87C0-4242-B54B-805E02062A37}"/>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8" name="Freihandform: Form 275">
                <a:extLst>
                  <a:ext uri="{FF2B5EF4-FFF2-40B4-BE49-F238E27FC236}">
                    <a16:creationId xmlns:a16="http://schemas.microsoft.com/office/drawing/2014/main" id="{0238CF75-99EC-4E1E-8FE0-71977942685B}"/>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4" name="Gruppieren 276">
              <a:extLst>
                <a:ext uri="{FF2B5EF4-FFF2-40B4-BE49-F238E27FC236}">
                  <a16:creationId xmlns:a16="http://schemas.microsoft.com/office/drawing/2014/main" id="{BF0B7C25-90BF-4B2B-8665-C747913DDDB7}"/>
                </a:ext>
              </a:extLst>
            </p:cNvPr>
            <p:cNvGrpSpPr/>
            <p:nvPr/>
          </p:nvGrpSpPr>
          <p:grpSpPr bwMode="black">
            <a:xfrm>
              <a:off x="8358019" y="424818"/>
              <a:ext cx="50092" cy="1095695"/>
              <a:chOff x="9406087" y="424818"/>
              <a:chExt cx="50092" cy="1095695"/>
            </a:xfrm>
          </p:grpSpPr>
          <p:sp>
            <p:nvSpPr>
              <p:cNvPr id="123" name="Freihandform: Form 277">
                <a:extLst>
                  <a:ext uri="{FF2B5EF4-FFF2-40B4-BE49-F238E27FC236}">
                    <a16:creationId xmlns:a16="http://schemas.microsoft.com/office/drawing/2014/main" id="{AAF15675-7DD0-40AD-A1CE-13F526741C9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4" name="Freihandform: Form 278">
                <a:extLst>
                  <a:ext uri="{FF2B5EF4-FFF2-40B4-BE49-F238E27FC236}">
                    <a16:creationId xmlns:a16="http://schemas.microsoft.com/office/drawing/2014/main" id="{04004183-2A07-4EC5-8F5A-F17E3597158E}"/>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5" name="Freihandform: Form 279">
                <a:extLst>
                  <a:ext uri="{FF2B5EF4-FFF2-40B4-BE49-F238E27FC236}">
                    <a16:creationId xmlns:a16="http://schemas.microsoft.com/office/drawing/2014/main" id="{D0378D38-6442-405D-A033-37FEE45BB729}"/>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5" name="Gruppieren 280">
              <a:extLst>
                <a:ext uri="{FF2B5EF4-FFF2-40B4-BE49-F238E27FC236}">
                  <a16:creationId xmlns:a16="http://schemas.microsoft.com/office/drawing/2014/main" id="{6B2A0EBE-BDE7-40B8-B255-1380330718A3}"/>
                </a:ext>
              </a:extLst>
            </p:cNvPr>
            <p:cNvGrpSpPr/>
            <p:nvPr/>
          </p:nvGrpSpPr>
          <p:grpSpPr bwMode="black">
            <a:xfrm>
              <a:off x="7833941" y="424818"/>
              <a:ext cx="50092" cy="1095695"/>
              <a:chOff x="9406087" y="424818"/>
              <a:chExt cx="50092" cy="1095695"/>
            </a:xfrm>
          </p:grpSpPr>
          <p:sp>
            <p:nvSpPr>
              <p:cNvPr id="120" name="Freihandform: Form 281">
                <a:extLst>
                  <a:ext uri="{FF2B5EF4-FFF2-40B4-BE49-F238E27FC236}">
                    <a16:creationId xmlns:a16="http://schemas.microsoft.com/office/drawing/2014/main" id="{5051B942-25AC-4A88-8BD0-FA12034BBA47}"/>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1" name="Freihandform: Form 282">
                <a:extLst>
                  <a:ext uri="{FF2B5EF4-FFF2-40B4-BE49-F238E27FC236}">
                    <a16:creationId xmlns:a16="http://schemas.microsoft.com/office/drawing/2014/main" id="{B5BA7509-24D4-4388-8820-030BC188FB94}"/>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2" name="Freihandform: Form 283">
                <a:extLst>
                  <a:ext uri="{FF2B5EF4-FFF2-40B4-BE49-F238E27FC236}">
                    <a16:creationId xmlns:a16="http://schemas.microsoft.com/office/drawing/2014/main" id="{3E580D8F-21FE-4749-B11A-D1ACFE68CF13}"/>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6" name="Gruppieren 284">
              <a:extLst>
                <a:ext uri="{FF2B5EF4-FFF2-40B4-BE49-F238E27FC236}">
                  <a16:creationId xmlns:a16="http://schemas.microsoft.com/office/drawing/2014/main" id="{DC3D2930-304B-4D63-B4BB-98F176C7E2AD}"/>
                </a:ext>
              </a:extLst>
            </p:cNvPr>
            <p:cNvGrpSpPr/>
            <p:nvPr/>
          </p:nvGrpSpPr>
          <p:grpSpPr bwMode="black">
            <a:xfrm>
              <a:off x="7309863" y="424818"/>
              <a:ext cx="50092" cy="1095695"/>
              <a:chOff x="9406087" y="424818"/>
              <a:chExt cx="50092" cy="1095695"/>
            </a:xfrm>
          </p:grpSpPr>
          <p:sp>
            <p:nvSpPr>
              <p:cNvPr id="117" name="Freihandform: Form 285">
                <a:extLst>
                  <a:ext uri="{FF2B5EF4-FFF2-40B4-BE49-F238E27FC236}">
                    <a16:creationId xmlns:a16="http://schemas.microsoft.com/office/drawing/2014/main" id="{C3D03B98-40ED-43E8-A5F1-2DAAC86512DD}"/>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8" name="Freihandform: Form 286">
                <a:extLst>
                  <a:ext uri="{FF2B5EF4-FFF2-40B4-BE49-F238E27FC236}">
                    <a16:creationId xmlns:a16="http://schemas.microsoft.com/office/drawing/2014/main" id="{90601363-D242-48D3-8D37-3CA9F6A85B4A}"/>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9" name="Freihandform: Form 287">
                <a:extLst>
                  <a:ext uri="{FF2B5EF4-FFF2-40B4-BE49-F238E27FC236}">
                    <a16:creationId xmlns:a16="http://schemas.microsoft.com/office/drawing/2014/main" id="{EB818CE4-D172-49CB-80B5-F5B0E9122AA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grpSp>
        <p:nvGrpSpPr>
          <p:cNvPr id="145" name="Logo">
            <a:extLst>
              <a:ext uri="{FF2B5EF4-FFF2-40B4-BE49-F238E27FC236}">
                <a16:creationId xmlns:a16="http://schemas.microsoft.com/office/drawing/2014/main" id="{D11DB3C4-3255-4C9A-8D9A-5A3C05085F22}"/>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46" name="Freihandform: Form 289">
              <a:extLst>
                <a:ext uri="{FF2B5EF4-FFF2-40B4-BE49-F238E27FC236}">
                  <a16:creationId xmlns:a16="http://schemas.microsoft.com/office/drawing/2014/main" id="{55E35934-C18D-44E5-B20C-0A35B3EA43DA}"/>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7" name="Freihandform: Form 290">
              <a:extLst>
                <a:ext uri="{FF2B5EF4-FFF2-40B4-BE49-F238E27FC236}">
                  <a16:creationId xmlns:a16="http://schemas.microsoft.com/office/drawing/2014/main" id="{3C21AD91-875C-4681-A275-C9CA5CA09371}"/>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8" name="Freihandform: Form 291">
              <a:extLst>
                <a:ext uri="{FF2B5EF4-FFF2-40B4-BE49-F238E27FC236}">
                  <a16:creationId xmlns:a16="http://schemas.microsoft.com/office/drawing/2014/main" id="{DBA71C2B-9475-4E47-BD4F-865128B30ED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49" name="Freihandform: Form 292">
              <a:extLst>
                <a:ext uri="{FF2B5EF4-FFF2-40B4-BE49-F238E27FC236}">
                  <a16:creationId xmlns:a16="http://schemas.microsoft.com/office/drawing/2014/main" id="{871D3881-C181-4ECF-BCA8-0EEC52027B29}"/>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0" name="Freihandform: Form 293">
              <a:extLst>
                <a:ext uri="{FF2B5EF4-FFF2-40B4-BE49-F238E27FC236}">
                  <a16:creationId xmlns:a16="http://schemas.microsoft.com/office/drawing/2014/main" id="{EA4FC216-A552-4253-901E-2917E9464B4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1" name="Freihandform: Form 294">
              <a:extLst>
                <a:ext uri="{FF2B5EF4-FFF2-40B4-BE49-F238E27FC236}">
                  <a16:creationId xmlns:a16="http://schemas.microsoft.com/office/drawing/2014/main" id="{4B4AC5B8-0E85-4CCF-A364-80859FB2F967}"/>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52" name="Freihandform: Form 295">
              <a:extLst>
                <a:ext uri="{FF2B5EF4-FFF2-40B4-BE49-F238E27FC236}">
                  <a16:creationId xmlns:a16="http://schemas.microsoft.com/office/drawing/2014/main" id="{121A328A-1E92-45CA-8AF4-806FCA31536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53" name="Freihandform: Form 296">
              <a:extLst>
                <a:ext uri="{FF2B5EF4-FFF2-40B4-BE49-F238E27FC236}">
                  <a16:creationId xmlns:a16="http://schemas.microsoft.com/office/drawing/2014/main" id="{BD74B50D-B324-4D31-B9F3-28E1C010BFE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54" name="Freihandform: Form 297">
              <a:extLst>
                <a:ext uri="{FF2B5EF4-FFF2-40B4-BE49-F238E27FC236}">
                  <a16:creationId xmlns:a16="http://schemas.microsoft.com/office/drawing/2014/main" id="{F283E2C5-3888-4688-848D-8C4AE557669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55" name="Freihandform: Form 298">
              <a:extLst>
                <a:ext uri="{FF2B5EF4-FFF2-40B4-BE49-F238E27FC236}">
                  <a16:creationId xmlns:a16="http://schemas.microsoft.com/office/drawing/2014/main" id="{4E0C9642-DF47-47A3-BA91-D015FF79B68F}"/>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56" name="Freihandform: Form 299">
              <a:extLst>
                <a:ext uri="{FF2B5EF4-FFF2-40B4-BE49-F238E27FC236}">
                  <a16:creationId xmlns:a16="http://schemas.microsoft.com/office/drawing/2014/main" id="{FE3A9F51-3022-47EB-9AC0-BEFD03F1BD7B}"/>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57" name="Freihandform: Form 300">
              <a:extLst>
                <a:ext uri="{FF2B5EF4-FFF2-40B4-BE49-F238E27FC236}">
                  <a16:creationId xmlns:a16="http://schemas.microsoft.com/office/drawing/2014/main" id="{DFAB9C35-E88F-4D55-BD3D-30887218926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58" name="Freihandform: Form 301">
              <a:extLst>
                <a:ext uri="{FF2B5EF4-FFF2-40B4-BE49-F238E27FC236}">
                  <a16:creationId xmlns:a16="http://schemas.microsoft.com/office/drawing/2014/main" id="{8D93B5BB-0213-465D-A745-6758DBB4914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59" name="Freihandform: Form 302">
              <a:extLst>
                <a:ext uri="{FF2B5EF4-FFF2-40B4-BE49-F238E27FC236}">
                  <a16:creationId xmlns:a16="http://schemas.microsoft.com/office/drawing/2014/main" id="{2DA4B710-9C7B-4CFD-983D-2371AA94F9D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Tree>
    <p:extLst>
      <p:ext uri="{BB962C8B-B14F-4D97-AF65-F5344CB8AC3E}">
        <p14:creationId xmlns:p14="http://schemas.microsoft.com/office/powerpoint/2010/main" val="363764898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4">
    <p:bg>
      <p:bgPr>
        <a:solidFill>
          <a:schemeClr val="bg1"/>
        </a:solidFill>
        <a:effectLst/>
      </p:bgPr>
    </p:bg>
    <p:spTree>
      <p:nvGrpSpPr>
        <p:cNvPr id="1" name=""/>
        <p:cNvGrpSpPr/>
        <p:nvPr/>
      </p:nvGrpSpPr>
      <p:grpSpPr>
        <a:xfrm>
          <a:off x="0" y="0"/>
          <a:ext cx="0" cy="0"/>
          <a:chOff x="0" y="0"/>
          <a:chExt cx="0" cy="0"/>
        </a:xfrm>
      </p:grpSpPr>
      <p:sp>
        <p:nvSpPr>
          <p:cNvPr id="65" name="Slide Number Placeholder 5">
            <a:extLst>
              <a:ext uri="{FF2B5EF4-FFF2-40B4-BE49-F238E27FC236}">
                <a16:creationId xmlns:a16="http://schemas.microsoft.com/office/drawing/2014/main" id="{F29E6CF4-99EE-4BCB-B9AF-51B561AA0C08}"/>
              </a:ext>
            </a:extLst>
          </p:cNvPr>
          <p:cNvSpPr>
            <a:spLocks noGrp="1"/>
          </p:cNvSpPr>
          <p:nvPr>
            <p:ph type="sldNum" sz="quarter" idx="12"/>
          </p:nvPr>
        </p:nvSpPr>
        <p:spPr>
          <a:xfrm>
            <a:off x="875320" y="6335999"/>
            <a:ext cx="381650" cy="216000"/>
          </a:xfrm>
        </p:spPr>
        <p:txBody>
          <a:bodyPr/>
          <a:lstStyle>
            <a:lvl1pPr>
              <a:defRPr>
                <a:noFill/>
              </a:defRPr>
            </a:lvl1pPr>
          </a:lstStyle>
          <a:p>
            <a:fld id="{9BA64535-EB95-46A3-946F-02B63C705F51}" type="slidenum">
              <a:rPr lang="en-US" smtClean="0"/>
              <a:t>‹#›</a:t>
            </a:fld>
            <a:endParaRPr lang="en-US"/>
          </a:p>
        </p:txBody>
      </p:sp>
      <p:sp>
        <p:nvSpPr>
          <p:cNvPr id="111" name="Background Color">
            <a:extLst>
              <a:ext uri="{FF2B5EF4-FFF2-40B4-BE49-F238E27FC236}">
                <a16:creationId xmlns:a16="http://schemas.microsoft.com/office/drawing/2014/main" id="{69774448-D233-4449-9C3A-0EBF98D65A23}"/>
              </a:ext>
            </a:extLst>
          </p:cNvPr>
          <p:cNvSpPr>
            <a:spLocks noChangeAspect="1"/>
          </p:cNvSpPr>
          <p:nvPr/>
        </p:nvSpPr>
        <p:spPr bwMode="hidden">
          <a:xfrm>
            <a:off x="7"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44" name="Points">
            <a:extLst>
              <a:ext uri="{FF2B5EF4-FFF2-40B4-BE49-F238E27FC236}">
                <a16:creationId xmlns:a16="http://schemas.microsoft.com/office/drawing/2014/main" id="{D7825571-C031-4060-8E67-CCA6369738FD}"/>
              </a:ext>
            </a:extLst>
          </p:cNvPr>
          <p:cNvGrpSpPr>
            <a:grpSpLocks noChangeAspect="1"/>
          </p:cNvGrpSpPr>
          <p:nvPr/>
        </p:nvGrpSpPr>
        <p:grpSpPr bwMode="ltGray">
          <a:xfrm>
            <a:off x="2804984" y="6463375"/>
            <a:ext cx="8960408" cy="47627"/>
            <a:chOff x="2804619" y="6418386"/>
            <a:chExt cx="8959242" cy="47627"/>
          </a:xfrm>
          <a:solidFill>
            <a:schemeClr val="bg1"/>
          </a:solidFill>
        </p:grpSpPr>
        <p:sp>
          <p:nvSpPr>
            <p:cNvPr id="45" name="Freihandform: Form 44">
              <a:extLst>
                <a:ext uri="{FF2B5EF4-FFF2-40B4-BE49-F238E27FC236}">
                  <a16:creationId xmlns:a16="http://schemas.microsoft.com/office/drawing/2014/main" id="{940C4887-FB12-439D-8C38-131D3F3F2CF9}"/>
                </a:ext>
              </a:extLst>
            </p:cNvPr>
            <p:cNvSpPr/>
            <p:nvPr/>
          </p:nvSpPr>
          <p:spPr bwMode="ltGray">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46" name="Freihandform: Form 45">
              <a:extLst>
                <a:ext uri="{FF2B5EF4-FFF2-40B4-BE49-F238E27FC236}">
                  <a16:creationId xmlns:a16="http://schemas.microsoft.com/office/drawing/2014/main" id="{E884FFFA-63E0-4E23-8AAA-46ACCCF94A78}"/>
                </a:ext>
              </a:extLst>
            </p:cNvPr>
            <p:cNvSpPr/>
            <p:nvPr/>
          </p:nvSpPr>
          <p:spPr bwMode="ltGray">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7" name="Freihandform: Form 46">
              <a:extLst>
                <a:ext uri="{FF2B5EF4-FFF2-40B4-BE49-F238E27FC236}">
                  <a16:creationId xmlns:a16="http://schemas.microsoft.com/office/drawing/2014/main" id="{680174DC-830E-4F43-9442-6E126F2D1B2C}"/>
                </a:ext>
              </a:extLst>
            </p:cNvPr>
            <p:cNvSpPr/>
            <p:nvPr/>
          </p:nvSpPr>
          <p:spPr bwMode="ltGray">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8" name="Freihandform: Form 47">
              <a:extLst>
                <a:ext uri="{FF2B5EF4-FFF2-40B4-BE49-F238E27FC236}">
                  <a16:creationId xmlns:a16="http://schemas.microsoft.com/office/drawing/2014/main" id="{4239A4EB-4E9C-4445-991B-9F74C73483C5}"/>
                </a:ext>
              </a:extLst>
            </p:cNvPr>
            <p:cNvSpPr/>
            <p:nvPr/>
          </p:nvSpPr>
          <p:spPr bwMode="ltGray">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9" name="Freihandform: Form 48">
              <a:extLst>
                <a:ext uri="{FF2B5EF4-FFF2-40B4-BE49-F238E27FC236}">
                  <a16:creationId xmlns:a16="http://schemas.microsoft.com/office/drawing/2014/main" id="{D686F0AB-B7D6-4EE6-A8AE-E2011F291F9D}"/>
                </a:ext>
              </a:extLst>
            </p:cNvPr>
            <p:cNvSpPr/>
            <p:nvPr/>
          </p:nvSpPr>
          <p:spPr bwMode="ltGray">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0" name="Freihandform: Form 49">
              <a:extLst>
                <a:ext uri="{FF2B5EF4-FFF2-40B4-BE49-F238E27FC236}">
                  <a16:creationId xmlns:a16="http://schemas.microsoft.com/office/drawing/2014/main" id="{8288457B-B4CB-4E96-BE3F-88A7573F23CB}"/>
                </a:ext>
              </a:extLst>
            </p:cNvPr>
            <p:cNvSpPr/>
            <p:nvPr/>
          </p:nvSpPr>
          <p:spPr bwMode="ltGray">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1" name="Freihandform: Form 50">
              <a:extLst>
                <a:ext uri="{FF2B5EF4-FFF2-40B4-BE49-F238E27FC236}">
                  <a16:creationId xmlns:a16="http://schemas.microsoft.com/office/drawing/2014/main" id="{DCF4F03C-5CFF-4868-B845-E23189025039}"/>
                </a:ext>
              </a:extLst>
            </p:cNvPr>
            <p:cNvSpPr/>
            <p:nvPr/>
          </p:nvSpPr>
          <p:spPr bwMode="ltGray">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52" name="Freihandform: Form 51">
              <a:extLst>
                <a:ext uri="{FF2B5EF4-FFF2-40B4-BE49-F238E27FC236}">
                  <a16:creationId xmlns:a16="http://schemas.microsoft.com/office/drawing/2014/main" id="{03D857CC-80E2-49A9-96BA-57D8E45284AF}"/>
                </a:ext>
              </a:extLst>
            </p:cNvPr>
            <p:cNvSpPr/>
            <p:nvPr/>
          </p:nvSpPr>
          <p:spPr bwMode="ltGray">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3" name="Freihandform: Form 52">
              <a:extLst>
                <a:ext uri="{FF2B5EF4-FFF2-40B4-BE49-F238E27FC236}">
                  <a16:creationId xmlns:a16="http://schemas.microsoft.com/office/drawing/2014/main" id="{71863A2B-5FDA-457E-AD27-67D485455B9C}"/>
                </a:ext>
              </a:extLst>
            </p:cNvPr>
            <p:cNvSpPr/>
            <p:nvPr/>
          </p:nvSpPr>
          <p:spPr bwMode="ltGray">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4" name="Freihandform: Form 53">
              <a:extLst>
                <a:ext uri="{FF2B5EF4-FFF2-40B4-BE49-F238E27FC236}">
                  <a16:creationId xmlns:a16="http://schemas.microsoft.com/office/drawing/2014/main" id="{A668B311-D25F-4025-889E-28A063544630}"/>
                </a:ext>
              </a:extLst>
            </p:cNvPr>
            <p:cNvSpPr/>
            <p:nvPr/>
          </p:nvSpPr>
          <p:spPr bwMode="ltGray">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55" name="Freihandform: Form 54">
              <a:extLst>
                <a:ext uri="{FF2B5EF4-FFF2-40B4-BE49-F238E27FC236}">
                  <a16:creationId xmlns:a16="http://schemas.microsoft.com/office/drawing/2014/main" id="{3E27E316-4F46-4943-BBE6-2EB98EE42757}"/>
                </a:ext>
              </a:extLst>
            </p:cNvPr>
            <p:cNvSpPr/>
            <p:nvPr/>
          </p:nvSpPr>
          <p:spPr bwMode="ltGray">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6" name="Freihandform: Form 55">
              <a:extLst>
                <a:ext uri="{FF2B5EF4-FFF2-40B4-BE49-F238E27FC236}">
                  <a16:creationId xmlns:a16="http://schemas.microsoft.com/office/drawing/2014/main" id="{C0F06D86-5123-452E-8AD8-E89E8F3D63D7}"/>
                </a:ext>
              </a:extLst>
            </p:cNvPr>
            <p:cNvSpPr/>
            <p:nvPr/>
          </p:nvSpPr>
          <p:spPr bwMode="ltGray">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7" name="Freihandform: Form 56">
              <a:extLst>
                <a:ext uri="{FF2B5EF4-FFF2-40B4-BE49-F238E27FC236}">
                  <a16:creationId xmlns:a16="http://schemas.microsoft.com/office/drawing/2014/main" id="{89A610CB-1A39-4E71-99DA-5D1E7437326E}"/>
                </a:ext>
              </a:extLst>
            </p:cNvPr>
            <p:cNvSpPr/>
            <p:nvPr/>
          </p:nvSpPr>
          <p:spPr bwMode="ltGray">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8" name="Freihandform: Form 57">
              <a:extLst>
                <a:ext uri="{FF2B5EF4-FFF2-40B4-BE49-F238E27FC236}">
                  <a16:creationId xmlns:a16="http://schemas.microsoft.com/office/drawing/2014/main" id="{B0FC3F96-96E6-411E-A004-1FD04912B598}"/>
                </a:ext>
              </a:extLst>
            </p:cNvPr>
            <p:cNvSpPr/>
            <p:nvPr/>
          </p:nvSpPr>
          <p:spPr bwMode="ltGray">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9" name="Freihandform: Form 58">
              <a:extLst>
                <a:ext uri="{FF2B5EF4-FFF2-40B4-BE49-F238E27FC236}">
                  <a16:creationId xmlns:a16="http://schemas.microsoft.com/office/drawing/2014/main" id="{EDD3FA8A-40EC-42C7-AB34-3ABC34872CFF}"/>
                </a:ext>
              </a:extLst>
            </p:cNvPr>
            <p:cNvSpPr/>
            <p:nvPr/>
          </p:nvSpPr>
          <p:spPr bwMode="ltGray">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0" name="Freihandform: Form 59">
              <a:extLst>
                <a:ext uri="{FF2B5EF4-FFF2-40B4-BE49-F238E27FC236}">
                  <a16:creationId xmlns:a16="http://schemas.microsoft.com/office/drawing/2014/main" id="{2F59683F-6211-4D7A-BF56-228FC03ED77A}"/>
                </a:ext>
              </a:extLst>
            </p:cNvPr>
            <p:cNvSpPr/>
            <p:nvPr/>
          </p:nvSpPr>
          <p:spPr bwMode="ltGray">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1" name="Freihandform: Form 60">
              <a:extLst>
                <a:ext uri="{FF2B5EF4-FFF2-40B4-BE49-F238E27FC236}">
                  <a16:creationId xmlns:a16="http://schemas.microsoft.com/office/drawing/2014/main" id="{526BE46A-B290-4CCC-97E6-F58B19BC4D92}"/>
                </a:ext>
              </a:extLst>
            </p:cNvPr>
            <p:cNvSpPr/>
            <p:nvPr/>
          </p:nvSpPr>
          <p:spPr bwMode="ltGray">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2" name="Freihandform: Form 61">
              <a:extLst>
                <a:ext uri="{FF2B5EF4-FFF2-40B4-BE49-F238E27FC236}">
                  <a16:creationId xmlns:a16="http://schemas.microsoft.com/office/drawing/2014/main" id="{51E9ED86-3EAD-42E9-B9D2-D5128BEE8CA5}"/>
                </a:ext>
              </a:extLst>
            </p:cNvPr>
            <p:cNvSpPr/>
            <p:nvPr/>
          </p:nvSpPr>
          <p:spPr bwMode="ltGray">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3" name="Freihandform: Form 62">
              <a:extLst>
                <a:ext uri="{FF2B5EF4-FFF2-40B4-BE49-F238E27FC236}">
                  <a16:creationId xmlns:a16="http://schemas.microsoft.com/office/drawing/2014/main" id="{FEE714FB-3362-48A5-9656-6D6D7250908E}"/>
                </a:ext>
              </a:extLst>
            </p:cNvPr>
            <p:cNvSpPr/>
            <p:nvPr/>
          </p:nvSpPr>
          <p:spPr bwMode="ltGray">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grpSp>
        <p:nvGrpSpPr>
          <p:cNvPr id="77" name="Logo">
            <a:extLst>
              <a:ext uri="{FF2B5EF4-FFF2-40B4-BE49-F238E27FC236}">
                <a16:creationId xmlns:a16="http://schemas.microsoft.com/office/drawing/2014/main" id="{6F780B6A-D3E7-494E-B399-A1F93E25DF8A}"/>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78" name="Freihandform: Form 77">
              <a:extLst>
                <a:ext uri="{FF2B5EF4-FFF2-40B4-BE49-F238E27FC236}">
                  <a16:creationId xmlns:a16="http://schemas.microsoft.com/office/drawing/2014/main" id="{898B1FF1-4DC9-4E91-A3BA-5CF4ED713025}"/>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79" name="Freihandform: Form 78">
              <a:extLst>
                <a:ext uri="{FF2B5EF4-FFF2-40B4-BE49-F238E27FC236}">
                  <a16:creationId xmlns:a16="http://schemas.microsoft.com/office/drawing/2014/main" id="{2ADE49B2-103D-4B3E-9556-C9E32000FEFC}"/>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0" name="Freihandform: Form 79">
              <a:extLst>
                <a:ext uri="{FF2B5EF4-FFF2-40B4-BE49-F238E27FC236}">
                  <a16:creationId xmlns:a16="http://schemas.microsoft.com/office/drawing/2014/main" id="{C31121DB-B402-4FF4-BAE8-5574CA42C9F7}"/>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1" name="Freihandform: Form 80">
              <a:extLst>
                <a:ext uri="{FF2B5EF4-FFF2-40B4-BE49-F238E27FC236}">
                  <a16:creationId xmlns:a16="http://schemas.microsoft.com/office/drawing/2014/main" id="{BE740C3D-F28D-4DDC-B093-D548A06F006C}"/>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2" name="Freihandform: Form 81">
              <a:extLst>
                <a:ext uri="{FF2B5EF4-FFF2-40B4-BE49-F238E27FC236}">
                  <a16:creationId xmlns:a16="http://schemas.microsoft.com/office/drawing/2014/main" id="{ED567D42-A189-4FDA-AEA0-25F418E221E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3" name="Freihandform: Form 82">
              <a:extLst>
                <a:ext uri="{FF2B5EF4-FFF2-40B4-BE49-F238E27FC236}">
                  <a16:creationId xmlns:a16="http://schemas.microsoft.com/office/drawing/2014/main" id="{D5D30178-055D-4189-8D4E-90B0EBE5643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84" name="Freihandform: Form 83">
              <a:extLst>
                <a:ext uri="{FF2B5EF4-FFF2-40B4-BE49-F238E27FC236}">
                  <a16:creationId xmlns:a16="http://schemas.microsoft.com/office/drawing/2014/main" id="{0B3AFA1B-6B66-4B5F-8DBE-D023EA5D02D5}"/>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C23B7FFE-3C18-4ADD-A57C-1FA3813C401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2A9F91C2-0CB0-43EC-9BBD-EFC474404B6F}"/>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C0DD187B-EAA7-4F31-A49D-56958420DF0A}"/>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DAD816EE-8229-45D2-A7DA-213F81EFFF71}"/>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79825AA5-2CD1-4CDA-88A0-BE43FE7AFBB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1D30C6CE-5D4F-4E18-A646-2EA72AB2C6B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49E58696-D469-4880-B7E9-2035983D948C}"/>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black">
          <a:xfrm>
            <a:off x="875318" y="1724025"/>
            <a:ext cx="5220680" cy="2232000"/>
          </a:xfrm>
        </p:spPr>
        <p:txBody>
          <a:bodyPr rIns="0" anchor="b" anchorCtr="0"/>
          <a:lstStyle>
            <a:lvl1pPr>
              <a:defRPr sz="4400">
                <a:solidFill>
                  <a:schemeClr val="bg1"/>
                </a:solidFill>
              </a:defRPr>
            </a:lvl1pPr>
          </a:lstStyle>
          <a:p>
            <a:r>
              <a:rPr lang="en-US" dirty="0"/>
              <a:t>Click to add title</a:t>
            </a:r>
          </a:p>
        </p:txBody>
      </p:sp>
      <p:sp>
        <p:nvSpPr>
          <p:cNvPr id="93" name="Event">
            <a:extLst>
              <a:ext uri="{FF2B5EF4-FFF2-40B4-BE49-F238E27FC236}">
                <a16:creationId xmlns:a16="http://schemas.microsoft.com/office/drawing/2014/main" id="{23AC6D84-E3F4-4901-90B0-126B1F1A2D6C}"/>
              </a:ext>
            </a:extLst>
          </p:cNvPr>
          <p:cNvSpPr>
            <a:spLocks noGrp="1"/>
          </p:cNvSpPr>
          <p:nvPr>
            <p:ph type="body" sz="quarter" idx="24" hasCustomPrompt="1"/>
          </p:nvPr>
        </p:nvSpPr>
        <p:spPr bwMode="black">
          <a:xfrm>
            <a:off x="874827" y="5511466"/>
            <a:ext cx="5220680" cy="252000"/>
          </a:xfrm>
        </p:spPr>
        <p:txBody>
          <a:bodyPr/>
          <a:lstStyle>
            <a:lvl1pPr marL="0" indent="0">
              <a:buNone/>
              <a:defRPr sz="16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Name of the presenter</a:t>
            </a:r>
          </a:p>
        </p:txBody>
      </p:sp>
      <p:sp>
        <p:nvSpPr>
          <p:cNvPr id="95" name="Picture">
            <a:extLst>
              <a:ext uri="{FF2B5EF4-FFF2-40B4-BE49-F238E27FC236}">
                <a16:creationId xmlns:a16="http://schemas.microsoft.com/office/drawing/2014/main" id="{FAC411CD-450C-4C43-8517-4E860B0195F1}"/>
              </a:ext>
            </a:extLst>
          </p:cNvPr>
          <p:cNvSpPr>
            <a:spLocks noGrp="1" noChangeAspect="1"/>
          </p:cNvSpPr>
          <p:nvPr>
            <p:ph type="pic" sz="quarter" idx="28" hasCustomPrompt="1"/>
          </p:nvPr>
        </p:nvSpPr>
        <p:spPr bwMode="gray">
          <a:xfrm>
            <a:off x="6384162" y="0"/>
            <a:ext cx="5807839" cy="6026400"/>
          </a:xfrm>
          <a:custGeom>
            <a:avLst/>
            <a:gdLst>
              <a:gd name="connsiteX0" fmla="*/ 0 w 5807083"/>
              <a:gd name="connsiteY0" fmla="*/ 0 h 6026400"/>
              <a:gd name="connsiteX1" fmla="*/ 5807083 w 5807083"/>
              <a:gd name="connsiteY1" fmla="*/ 0 h 6026400"/>
              <a:gd name="connsiteX2" fmla="*/ 5807083 w 5807083"/>
              <a:gd name="connsiteY2" fmla="*/ 6026400 h 6026400"/>
              <a:gd name="connsiteX3" fmla="*/ 611811 w 5807083"/>
              <a:gd name="connsiteY3" fmla="*/ 6026400 h 6026400"/>
              <a:gd name="connsiteX4" fmla="*/ 0 w 5807083"/>
              <a:gd name="connsiteY4" fmla="*/ 5414593 h 602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7083" h="6026400">
                <a:moveTo>
                  <a:pt x="0" y="0"/>
                </a:moveTo>
                <a:lnTo>
                  <a:pt x="5807083" y="0"/>
                </a:lnTo>
                <a:lnTo>
                  <a:pt x="5807083" y="6026400"/>
                </a:lnTo>
                <a:lnTo>
                  <a:pt x="611811" y="6026400"/>
                </a:lnTo>
                <a:lnTo>
                  <a:pt x="0" y="5414593"/>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6" name="Date Placeholder 1">
            <a:extLst>
              <a:ext uri="{FF2B5EF4-FFF2-40B4-BE49-F238E27FC236}">
                <a16:creationId xmlns:a16="http://schemas.microsoft.com/office/drawing/2014/main" id="{3D680D7A-0FE8-44F0-894B-8907B0ABFBAF}"/>
              </a:ext>
            </a:extLst>
          </p:cNvPr>
          <p:cNvSpPr>
            <a:spLocks noGrp="1"/>
          </p:cNvSpPr>
          <p:nvPr>
            <p:ph type="dt" sz="half" idx="27"/>
          </p:nvPr>
        </p:nvSpPr>
        <p:spPr bwMode="black">
          <a:xfrm>
            <a:off x="874800" y="5814000"/>
            <a:ext cx="5220000" cy="252000"/>
          </a:xfrm>
        </p:spPr>
        <p:txBody>
          <a:bodyPr/>
          <a:lstStyle>
            <a:lvl1pPr>
              <a:defRPr sz="1600">
                <a:solidFill>
                  <a:srgbClr val="EB2814"/>
                </a:solidFill>
              </a:defRPr>
            </a:lvl1pPr>
          </a:lstStyle>
          <a:p>
            <a:fld id="{345C0F14-5C49-4D0B-888C-E74DD76D9940}" type="datetime4">
              <a:rPr lang="en-US" smtClean="0"/>
              <a:t>May 24, 2022</a:t>
            </a:fld>
            <a:endParaRPr lang="en-US"/>
          </a:p>
        </p:txBody>
      </p:sp>
      <p:sp>
        <p:nvSpPr>
          <p:cNvPr id="67" name="Footer Placeholder 2">
            <a:extLst>
              <a:ext uri="{FF2B5EF4-FFF2-40B4-BE49-F238E27FC236}">
                <a16:creationId xmlns:a16="http://schemas.microsoft.com/office/drawing/2014/main" id="{D9F1BAEC-DEC0-47F6-972F-84659BF44226}"/>
              </a:ext>
            </a:extLst>
          </p:cNvPr>
          <p:cNvSpPr>
            <a:spLocks noGrp="1"/>
          </p:cNvSpPr>
          <p:nvPr>
            <p:ph type="ftr" sz="quarter" idx="29"/>
          </p:nvPr>
        </p:nvSpPr>
        <p:spPr bwMode="black">
          <a:xfrm>
            <a:off x="874800" y="6354000"/>
            <a:ext cx="1567912" cy="252000"/>
          </a:xfrm>
        </p:spPr>
        <p:txBody>
          <a:bodyPr/>
          <a:lstStyle>
            <a:lvl1pPr>
              <a:defRPr sz="1000">
                <a:solidFill>
                  <a:srgbClr val="EB2814"/>
                </a:solidFill>
              </a:defRPr>
            </a:lvl1pPr>
          </a:lstStyle>
          <a:p>
            <a:r>
              <a:rPr lang="en-US"/>
              <a:t>RESTRICTED</a:t>
            </a:r>
          </a:p>
        </p:txBody>
      </p:sp>
      <p:sp>
        <p:nvSpPr>
          <p:cNvPr id="68" name="Subtitle 307">
            <a:extLst>
              <a:ext uri="{FF2B5EF4-FFF2-40B4-BE49-F238E27FC236}">
                <a16:creationId xmlns:a16="http://schemas.microsoft.com/office/drawing/2014/main" id="{C3F632D4-7557-4243-AD81-C8EDAB6E2B62}"/>
              </a:ext>
            </a:extLst>
          </p:cNvPr>
          <p:cNvSpPr>
            <a:spLocks noGrp="1"/>
          </p:cNvSpPr>
          <p:nvPr>
            <p:ph type="subTitle" idx="1"/>
          </p:nvPr>
        </p:nvSpPr>
        <p:spPr>
          <a:xfrm>
            <a:off x="876000" y="4149000"/>
            <a:ext cx="5220000" cy="11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46726453"/>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DD95A9-F8FC-4931-A908-205E00556E34}"/>
              </a:ext>
            </a:extLst>
          </p:cNvPr>
          <p:cNvSpPr>
            <a:spLocks noGrp="1"/>
          </p:cNvSpPr>
          <p:nvPr>
            <p:ph type="dt" sz="half" idx="16"/>
          </p:nvPr>
        </p:nvSpPr>
        <p:spPr/>
        <p:txBody>
          <a:bodyPr/>
          <a:lstStyle>
            <a:lvl1pPr>
              <a:defRPr>
                <a:noFill/>
              </a:defRPr>
            </a:lvl1pPr>
          </a:lstStyle>
          <a:p>
            <a:fld id="{941D3756-7E1D-4088-B4C8-DBC2F40792DC}" type="datetime4">
              <a:rPr lang="en-US" smtClean="0"/>
              <a:t>May 24, 2022</a:t>
            </a:fld>
            <a:endParaRPr lang="en-US"/>
          </a:p>
        </p:txBody>
      </p:sp>
      <p:sp>
        <p:nvSpPr>
          <p:cNvPr id="5" name="Slide Number Placeholder 4">
            <a:extLst>
              <a:ext uri="{FF2B5EF4-FFF2-40B4-BE49-F238E27FC236}">
                <a16:creationId xmlns:a16="http://schemas.microsoft.com/office/drawing/2014/main" id="{0E908131-2DF7-48E8-9734-661023BB99C1}"/>
              </a:ext>
            </a:extLst>
          </p:cNvPr>
          <p:cNvSpPr>
            <a:spLocks noGrp="1"/>
          </p:cNvSpPr>
          <p:nvPr>
            <p:ph type="sldNum" sz="quarter" idx="18"/>
          </p:nvPr>
        </p:nvSpPr>
        <p:spPr/>
        <p:txBody>
          <a:bodyPr/>
          <a:lstStyle>
            <a:lvl1pPr>
              <a:defRPr>
                <a:noFill/>
              </a:defRPr>
            </a:lvl1pPr>
          </a:lstStyle>
          <a:p>
            <a:fld id="{9BA64535-EB95-46A3-946F-02B63C705F51}" type="slidenum">
              <a:rPr lang="en-US" smtClean="0"/>
              <a:t>‹#›</a:t>
            </a:fld>
            <a:endParaRPr lang="en-US"/>
          </a:p>
        </p:txBody>
      </p:sp>
      <p:sp>
        <p:nvSpPr>
          <p:cNvPr id="23" name="Background Color">
            <a:extLst>
              <a:ext uri="{FF2B5EF4-FFF2-40B4-BE49-F238E27FC236}">
                <a16:creationId xmlns:a16="http://schemas.microsoft.com/office/drawing/2014/main" id="{BEBB06C0-3799-4401-B6D1-1B9A765FC579}"/>
              </a:ext>
            </a:extLst>
          </p:cNvPr>
          <p:cNvSpPr>
            <a:spLocks noChangeAspect="1"/>
          </p:cNvSpPr>
          <p:nvPr/>
        </p:nvSpPr>
        <p:spPr bwMode="hidden">
          <a:xfrm>
            <a:off x="0"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sp>
        <p:nvSpPr>
          <p:cNvPr id="171" name="Number">
            <a:extLst>
              <a:ext uri="{FF2B5EF4-FFF2-40B4-BE49-F238E27FC236}">
                <a16:creationId xmlns:a16="http://schemas.microsoft.com/office/drawing/2014/main" id="{01C76EC0-3604-4B8E-B92C-8CAE4364447F}"/>
              </a:ext>
            </a:extLst>
          </p:cNvPr>
          <p:cNvSpPr>
            <a:spLocks noGrp="1"/>
          </p:cNvSpPr>
          <p:nvPr>
            <p:ph type="body" sz="quarter" idx="10" hasCustomPrompt="1"/>
          </p:nvPr>
        </p:nvSpPr>
        <p:spPr bwMode="black">
          <a:xfrm>
            <a:off x="0" y="425450"/>
            <a:ext cx="2124277" cy="1301750"/>
          </a:xfrm>
        </p:spPr>
        <p:txBody>
          <a:bodyPr lIns="72000" bIns="72000" anchor="ctr" anchorCtr="0"/>
          <a:lstStyle>
            <a:lvl1pPr marL="0" indent="0">
              <a:buNone/>
              <a:defRPr sz="13800" b="1">
                <a:ln w="12700">
                  <a:solidFill>
                    <a:schemeClr val="bg1"/>
                  </a:solidFill>
                </a:ln>
                <a:noFill/>
              </a:defRPr>
            </a:lvl1pPr>
          </a:lstStyle>
          <a:p>
            <a:pPr lvl="0"/>
            <a:r>
              <a:rPr lang="en-US" dirty="0"/>
              <a:t>00</a:t>
            </a:r>
          </a:p>
        </p:txBody>
      </p:sp>
      <p:sp>
        <p:nvSpPr>
          <p:cNvPr id="175" name="Text 1">
            <a:extLst>
              <a:ext uri="{FF2B5EF4-FFF2-40B4-BE49-F238E27FC236}">
                <a16:creationId xmlns:a16="http://schemas.microsoft.com/office/drawing/2014/main" id="{09E4348F-7FA1-4025-BF3B-B49A6C176E18}"/>
              </a:ext>
            </a:extLst>
          </p:cNvPr>
          <p:cNvSpPr>
            <a:spLocks noGrp="1"/>
          </p:cNvSpPr>
          <p:nvPr>
            <p:ph type="body" sz="quarter" idx="14" hasCustomPrompt="1"/>
          </p:nvPr>
        </p:nvSpPr>
        <p:spPr bwMode="black">
          <a:xfrm>
            <a:off x="6276022" y="1270800"/>
            <a:ext cx="5040656" cy="2052000"/>
          </a:xfrm>
        </p:spPr>
        <p:txBody>
          <a:bodyPr anchor="b" anchorCtr="0"/>
          <a:lstStyle>
            <a:lvl1pPr marL="0" indent="0">
              <a:buNone/>
              <a:defRPr sz="60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add title</a:t>
            </a:r>
          </a:p>
        </p:txBody>
      </p:sp>
      <p:sp>
        <p:nvSpPr>
          <p:cNvPr id="4" name="Text 2">
            <a:extLst>
              <a:ext uri="{FF2B5EF4-FFF2-40B4-BE49-F238E27FC236}">
                <a16:creationId xmlns:a16="http://schemas.microsoft.com/office/drawing/2014/main" id="{E4C5A5EF-E96D-4AF4-A759-53058077F791}"/>
              </a:ext>
            </a:extLst>
          </p:cNvPr>
          <p:cNvSpPr>
            <a:spLocks noGrp="1"/>
          </p:cNvSpPr>
          <p:nvPr>
            <p:ph type="body" sz="quarter" idx="15" hasCustomPrompt="1"/>
          </p:nvPr>
        </p:nvSpPr>
        <p:spPr bwMode="black">
          <a:xfrm>
            <a:off x="6276023" y="3536206"/>
            <a:ext cx="5040656" cy="2016000"/>
          </a:xfrm>
        </p:spPr>
        <p:txBody>
          <a:bodyPr/>
          <a:lstStyle>
            <a:lvl1pPr marL="0" indent="0">
              <a:buNone/>
              <a:defRPr sz="3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1530000" indent="0">
              <a:buNone/>
              <a:defRPr>
                <a:solidFill>
                  <a:schemeClr val="bg1"/>
                </a:solidFill>
              </a:defRPr>
            </a:lvl5pPr>
          </a:lstStyle>
          <a:p>
            <a:pPr lvl="0"/>
            <a:r>
              <a:rPr lang="en-US" dirty="0"/>
              <a:t>Click to add text</a:t>
            </a:r>
          </a:p>
        </p:txBody>
      </p:sp>
      <p:grpSp>
        <p:nvGrpSpPr>
          <p:cNvPr id="11" name="Points">
            <a:extLst>
              <a:ext uri="{FF2B5EF4-FFF2-40B4-BE49-F238E27FC236}">
                <a16:creationId xmlns:a16="http://schemas.microsoft.com/office/drawing/2014/main" id="{22FBD11C-B57A-4EF3-AA70-8FA1448E7521}"/>
              </a:ext>
            </a:extLst>
          </p:cNvPr>
          <p:cNvGrpSpPr>
            <a:grpSpLocks noChangeAspect="1"/>
          </p:cNvGrpSpPr>
          <p:nvPr/>
        </p:nvGrpSpPr>
        <p:grpSpPr bwMode="black">
          <a:xfrm>
            <a:off x="332753" y="246915"/>
            <a:ext cx="5109233" cy="6364170"/>
            <a:chOff x="332710" y="246915"/>
            <a:chExt cx="5108568" cy="6364170"/>
          </a:xfrm>
        </p:grpSpPr>
        <p:sp>
          <p:nvSpPr>
            <p:cNvPr id="193" name="Freihandform: Form 192">
              <a:extLst>
                <a:ext uri="{FF2B5EF4-FFF2-40B4-BE49-F238E27FC236}">
                  <a16:creationId xmlns:a16="http://schemas.microsoft.com/office/drawing/2014/main" id="{CEDF3830-062D-47C5-8423-294C4479D6A8}"/>
                </a:ext>
              </a:extLst>
            </p:cNvPr>
            <p:cNvSpPr/>
            <p:nvPr/>
          </p:nvSpPr>
          <p:spPr bwMode="black">
            <a:xfrm>
              <a:off x="5321787" y="2747012"/>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C36DA6EB-095F-494F-8D75-7DDCC18E27BC}"/>
                </a:ext>
              </a:extLst>
            </p:cNvPr>
            <p:cNvSpPr/>
            <p:nvPr/>
          </p:nvSpPr>
          <p:spPr bwMode="black">
            <a:xfrm>
              <a:off x="5321787" y="399716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E3C35434-9489-4DA7-B5DF-9D16789C243D}"/>
                </a:ext>
              </a:extLst>
            </p:cNvPr>
            <p:cNvSpPr/>
            <p:nvPr/>
          </p:nvSpPr>
          <p:spPr bwMode="black">
            <a:xfrm>
              <a:off x="5321787" y="524732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164668BB-FC02-4B1E-A4A1-B4CC2B65E122}"/>
                </a:ext>
              </a:extLst>
            </p:cNvPr>
            <p:cNvSpPr/>
            <p:nvPr/>
          </p:nvSpPr>
          <p:spPr bwMode="black">
            <a:xfrm>
              <a:off x="5321787"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FE9B5D3A-0D03-4D89-9EAD-C736220B1FBE}"/>
                </a:ext>
              </a:extLst>
            </p:cNvPr>
            <p:cNvSpPr/>
            <p:nvPr/>
          </p:nvSpPr>
          <p:spPr bwMode="black">
            <a:xfrm>
              <a:off x="5321787"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8D887F66-B451-46DF-BA8B-99D4B2C50E77}"/>
                </a:ext>
              </a:extLst>
            </p:cNvPr>
            <p:cNvSpPr/>
            <p:nvPr/>
          </p:nvSpPr>
          <p:spPr bwMode="black">
            <a:xfrm>
              <a:off x="4071634"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F8D6C853-3674-4CB2-8795-EFF7A57109DC}"/>
                </a:ext>
              </a:extLst>
            </p:cNvPr>
            <p:cNvSpPr/>
            <p:nvPr/>
          </p:nvSpPr>
          <p:spPr bwMode="black">
            <a:xfrm>
              <a:off x="4071634"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F4DDBF3C-53C0-44FA-8E34-C9EDD0D79CB7}"/>
                </a:ext>
              </a:extLst>
            </p:cNvPr>
            <p:cNvSpPr/>
            <p:nvPr/>
          </p:nvSpPr>
          <p:spPr bwMode="black">
            <a:xfrm>
              <a:off x="2821690"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1A3F58CF-44E7-44BD-862A-899A691AD7A4}"/>
                </a:ext>
              </a:extLst>
            </p:cNvPr>
            <p:cNvSpPr/>
            <p:nvPr/>
          </p:nvSpPr>
          <p:spPr bwMode="black">
            <a:xfrm>
              <a:off x="2821690"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7" name="Gruppieren 6">
              <a:extLst>
                <a:ext uri="{FF2B5EF4-FFF2-40B4-BE49-F238E27FC236}">
                  <a16:creationId xmlns:a16="http://schemas.microsoft.com/office/drawing/2014/main" id="{E5906150-32C7-4F67-9719-63472BBCAEBA}"/>
                </a:ext>
              </a:extLst>
            </p:cNvPr>
            <p:cNvGrpSpPr/>
            <p:nvPr/>
          </p:nvGrpSpPr>
          <p:grpSpPr bwMode="black">
            <a:xfrm>
              <a:off x="2821690" y="2747012"/>
              <a:ext cx="119491" cy="3864073"/>
              <a:chOff x="2260962" y="2924915"/>
              <a:chExt cx="119491" cy="3864073"/>
            </a:xfrm>
          </p:grpSpPr>
          <p:sp>
            <p:nvSpPr>
              <p:cNvPr id="191" name="Freihandform: Form 190">
                <a:extLst>
                  <a:ext uri="{FF2B5EF4-FFF2-40B4-BE49-F238E27FC236}">
                    <a16:creationId xmlns:a16="http://schemas.microsoft.com/office/drawing/2014/main" id="{B04230AF-1A57-451F-96C3-9FEAEC9E87C0}"/>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C7789E6A-9258-4FD3-BE5C-C4CA3A66AC77}"/>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C85D04CF-0E52-4BE0-BBD0-661A1E0317DB}"/>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14D38301-A4DA-477E-A7C1-6A10C4C98CB2}"/>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8" name="Gruppieren 7">
              <a:extLst>
                <a:ext uri="{FF2B5EF4-FFF2-40B4-BE49-F238E27FC236}">
                  <a16:creationId xmlns:a16="http://schemas.microsoft.com/office/drawing/2014/main" id="{F4B01609-4112-4B24-BC6D-99E1197CB1C7}"/>
                </a:ext>
              </a:extLst>
            </p:cNvPr>
            <p:cNvGrpSpPr/>
            <p:nvPr/>
          </p:nvGrpSpPr>
          <p:grpSpPr bwMode="black">
            <a:xfrm>
              <a:off x="4071634" y="2747012"/>
              <a:ext cx="119491" cy="3864073"/>
              <a:chOff x="3510906" y="2924915"/>
              <a:chExt cx="119491" cy="3864073"/>
            </a:xfrm>
          </p:grpSpPr>
          <p:sp>
            <p:nvSpPr>
              <p:cNvPr id="192" name="Freihandform: Form 191">
                <a:extLst>
                  <a:ext uri="{FF2B5EF4-FFF2-40B4-BE49-F238E27FC236}">
                    <a16:creationId xmlns:a16="http://schemas.microsoft.com/office/drawing/2014/main" id="{9FD6FBED-F852-43D9-8867-D5C879966281}"/>
                  </a:ext>
                </a:extLst>
              </p:cNvPr>
              <p:cNvSpPr/>
              <p:nvPr/>
            </p:nvSpPr>
            <p:spPr bwMode="black">
              <a:xfrm>
                <a:off x="3510906" y="2924915"/>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F329F449-A3DD-4B43-9B04-1E692DDA1412}"/>
                  </a:ext>
                </a:extLst>
              </p:cNvPr>
              <p:cNvSpPr/>
              <p:nvPr/>
            </p:nvSpPr>
            <p:spPr bwMode="black">
              <a:xfrm>
                <a:off x="3510906" y="4175069"/>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7BA0DBE2-458E-47A7-8689-24F187DF6A16}"/>
                  </a:ext>
                </a:extLst>
              </p:cNvPr>
              <p:cNvSpPr/>
              <p:nvPr/>
            </p:nvSpPr>
            <p:spPr bwMode="black">
              <a:xfrm>
                <a:off x="3510906" y="5425223"/>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8" name="Freihandform: Form 207">
                <a:extLst>
                  <a:ext uri="{FF2B5EF4-FFF2-40B4-BE49-F238E27FC236}">
                    <a16:creationId xmlns:a16="http://schemas.microsoft.com/office/drawing/2014/main" id="{354754D8-00E6-4780-9600-42D04CA3C35F}"/>
                  </a:ext>
                </a:extLst>
              </p:cNvPr>
              <p:cNvSpPr/>
              <p:nvPr/>
            </p:nvSpPr>
            <p:spPr bwMode="black">
              <a:xfrm>
                <a:off x="3510906" y="6675377"/>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209" name="Freihandform: Form 208">
              <a:extLst>
                <a:ext uri="{FF2B5EF4-FFF2-40B4-BE49-F238E27FC236}">
                  <a16:creationId xmlns:a16="http://schemas.microsoft.com/office/drawing/2014/main" id="{08F01420-DBDB-45EC-A49E-9A01B3846AB4}"/>
                </a:ext>
              </a:extLst>
            </p:cNvPr>
            <p:cNvSpPr/>
            <p:nvPr/>
          </p:nvSpPr>
          <p:spPr bwMode="black">
            <a:xfrm>
              <a:off x="5321787" y="649747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210" name="Gruppieren 209">
              <a:extLst>
                <a:ext uri="{FF2B5EF4-FFF2-40B4-BE49-F238E27FC236}">
                  <a16:creationId xmlns:a16="http://schemas.microsoft.com/office/drawing/2014/main" id="{A80CADA5-BBF6-45AD-900B-D36558E05494}"/>
                </a:ext>
              </a:extLst>
            </p:cNvPr>
            <p:cNvGrpSpPr/>
            <p:nvPr/>
          </p:nvGrpSpPr>
          <p:grpSpPr bwMode="black">
            <a:xfrm>
              <a:off x="1574303" y="2747012"/>
              <a:ext cx="119491" cy="3864073"/>
              <a:chOff x="2260962" y="2924915"/>
              <a:chExt cx="119491" cy="3864073"/>
            </a:xfrm>
          </p:grpSpPr>
          <p:sp>
            <p:nvSpPr>
              <p:cNvPr id="211" name="Freihandform: Form 210">
                <a:extLst>
                  <a:ext uri="{FF2B5EF4-FFF2-40B4-BE49-F238E27FC236}">
                    <a16:creationId xmlns:a16="http://schemas.microsoft.com/office/drawing/2014/main" id="{FC32FCAF-4409-40F3-865A-CDBBCA26FFC2}"/>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2" name="Freihandform: Form 211">
                <a:extLst>
                  <a:ext uri="{FF2B5EF4-FFF2-40B4-BE49-F238E27FC236}">
                    <a16:creationId xmlns:a16="http://schemas.microsoft.com/office/drawing/2014/main" id="{437663EB-F26A-493F-891F-CCC88C34B161}"/>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3" name="Freihandform: Form 212">
                <a:extLst>
                  <a:ext uri="{FF2B5EF4-FFF2-40B4-BE49-F238E27FC236}">
                    <a16:creationId xmlns:a16="http://schemas.microsoft.com/office/drawing/2014/main" id="{6D6D3EBC-64C3-43E3-BCC4-1BFA8BF15B53}"/>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4" name="Freihandform: Form 213">
                <a:extLst>
                  <a:ext uri="{FF2B5EF4-FFF2-40B4-BE49-F238E27FC236}">
                    <a16:creationId xmlns:a16="http://schemas.microsoft.com/office/drawing/2014/main" id="{1B3692C3-A273-4D8B-A6B6-AB8A253E7EE3}"/>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220" name="Gruppieren 219">
              <a:extLst>
                <a:ext uri="{FF2B5EF4-FFF2-40B4-BE49-F238E27FC236}">
                  <a16:creationId xmlns:a16="http://schemas.microsoft.com/office/drawing/2014/main" id="{05597808-2886-41CD-AABE-FC63DF8F0501}"/>
                </a:ext>
              </a:extLst>
            </p:cNvPr>
            <p:cNvGrpSpPr/>
            <p:nvPr/>
          </p:nvGrpSpPr>
          <p:grpSpPr bwMode="black">
            <a:xfrm>
              <a:off x="332710" y="2747012"/>
              <a:ext cx="119491" cy="3864073"/>
              <a:chOff x="2260962" y="2924915"/>
              <a:chExt cx="119491" cy="3864073"/>
            </a:xfrm>
          </p:grpSpPr>
          <p:sp>
            <p:nvSpPr>
              <p:cNvPr id="221" name="Freihandform: Form 220">
                <a:extLst>
                  <a:ext uri="{FF2B5EF4-FFF2-40B4-BE49-F238E27FC236}">
                    <a16:creationId xmlns:a16="http://schemas.microsoft.com/office/drawing/2014/main" id="{11EC32B9-360B-463E-9570-71436C0BFC79}"/>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2" name="Freihandform: Form 221">
                <a:extLst>
                  <a:ext uri="{FF2B5EF4-FFF2-40B4-BE49-F238E27FC236}">
                    <a16:creationId xmlns:a16="http://schemas.microsoft.com/office/drawing/2014/main" id="{94058AF8-490B-43BA-A952-2D0638AD4FC2}"/>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3" name="Freihandform: Form 222">
                <a:extLst>
                  <a:ext uri="{FF2B5EF4-FFF2-40B4-BE49-F238E27FC236}">
                    <a16:creationId xmlns:a16="http://schemas.microsoft.com/office/drawing/2014/main" id="{785D9011-8A62-4E5B-B438-1DA8A59ACBCB}"/>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4" name="Freihandform: Form 223">
                <a:extLst>
                  <a:ext uri="{FF2B5EF4-FFF2-40B4-BE49-F238E27FC236}">
                    <a16:creationId xmlns:a16="http://schemas.microsoft.com/office/drawing/2014/main" id="{D2814855-20D5-4D16-B944-93F5C12542D1}"/>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grpSp>
        <p:nvGrpSpPr>
          <p:cNvPr id="83" name="Logo">
            <a:extLst>
              <a:ext uri="{FF2B5EF4-FFF2-40B4-BE49-F238E27FC236}">
                <a16:creationId xmlns:a16="http://schemas.microsoft.com/office/drawing/2014/main" id="{9BBA8A53-B191-4AE0-B02B-325F976AB345}"/>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787A0291-7CC6-4564-80D9-6A23F4050BE4}"/>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6BC8853F-C110-46ED-99E2-F98B1BE60740}"/>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AC27F240-D550-4809-A2D6-318DB3640DBF}"/>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5C06C70A-D27A-4F27-AE18-DC997B22F96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82066028-7A80-4179-94B5-6464101DFDE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A7C872D6-2C4B-43EE-B4AD-1618D25E9CA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17AD42C-218D-4EE7-BB58-D9D62EA9D099}"/>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3EFCF1CD-218C-4171-B5E7-43F2C4A8254B}"/>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CA3565EF-9B45-4491-8DC8-8766F3B3E7A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A2A36EE3-4ECD-4027-8F9C-31A5A5E382B9}"/>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23A6C3D2-4641-4FE2-90F3-E96605F032F8}"/>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E23F0657-2400-4B60-910C-5BBB998C137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CACC7775-9C73-473D-98BD-D404927F1F1B}"/>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ECCEAB5A-74DD-42E2-BC9B-C61EB32C4EAA}"/>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3" name="Footer Placeholder 2">
            <a:extLst>
              <a:ext uri="{FF2B5EF4-FFF2-40B4-BE49-F238E27FC236}">
                <a16:creationId xmlns:a16="http://schemas.microsoft.com/office/drawing/2014/main" id="{AA8AEC8F-9B44-4117-A5C5-720D8FA82D7F}"/>
              </a:ext>
            </a:extLst>
          </p:cNvPr>
          <p:cNvSpPr>
            <a:spLocks noGrp="1"/>
          </p:cNvSpPr>
          <p:nvPr>
            <p:ph type="ftr" sz="quarter" idx="17"/>
          </p:nvPr>
        </p:nvSpPr>
        <p:spPr>
          <a:xfrm>
            <a:off x="6274800" y="5592353"/>
            <a:ext cx="1567912" cy="252000"/>
          </a:xfrm>
        </p:spPr>
        <p:txBody>
          <a:bodyPr/>
          <a:lstStyle>
            <a:lvl1pPr>
              <a:defRPr sz="1000"/>
            </a:lvl1pPr>
          </a:lstStyle>
          <a:p>
            <a:r>
              <a:rPr lang="en-US"/>
              <a:t>RESTRICTED</a:t>
            </a:r>
          </a:p>
        </p:txBody>
      </p:sp>
    </p:spTree>
    <p:extLst>
      <p:ext uri="{BB962C8B-B14F-4D97-AF65-F5344CB8AC3E}">
        <p14:creationId xmlns:p14="http://schemas.microsoft.com/office/powerpoint/2010/main" val="80319577"/>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rgbClr val="EB281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DD95A9-F8FC-4931-A908-205E00556E34}"/>
              </a:ext>
            </a:extLst>
          </p:cNvPr>
          <p:cNvSpPr>
            <a:spLocks noGrp="1"/>
          </p:cNvSpPr>
          <p:nvPr>
            <p:ph type="dt" sz="half" idx="16"/>
          </p:nvPr>
        </p:nvSpPr>
        <p:spPr/>
        <p:txBody>
          <a:bodyPr/>
          <a:lstStyle>
            <a:lvl1pPr>
              <a:defRPr>
                <a:noFill/>
              </a:defRPr>
            </a:lvl1pPr>
          </a:lstStyle>
          <a:p>
            <a:fld id="{8804981A-57DE-4B6C-BDEF-BAC339CEBA25}" type="datetime4">
              <a:rPr lang="en-US" smtClean="0"/>
              <a:t>May 24, 2022</a:t>
            </a:fld>
            <a:endParaRPr lang="en-US"/>
          </a:p>
        </p:txBody>
      </p:sp>
      <p:sp>
        <p:nvSpPr>
          <p:cNvPr id="5" name="Slide Number Placeholder 4">
            <a:extLst>
              <a:ext uri="{FF2B5EF4-FFF2-40B4-BE49-F238E27FC236}">
                <a16:creationId xmlns:a16="http://schemas.microsoft.com/office/drawing/2014/main" id="{0E908131-2DF7-48E8-9734-661023BB99C1}"/>
              </a:ext>
            </a:extLst>
          </p:cNvPr>
          <p:cNvSpPr>
            <a:spLocks noGrp="1"/>
          </p:cNvSpPr>
          <p:nvPr>
            <p:ph type="sldNum" sz="quarter" idx="18"/>
          </p:nvPr>
        </p:nvSpPr>
        <p:spPr/>
        <p:txBody>
          <a:bodyPr/>
          <a:lstStyle>
            <a:lvl1pPr>
              <a:defRPr>
                <a:noFill/>
              </a:defRPr>
            </a:lvl1pPr>
          </a:lstStyle>
          <a:p>
            <a:fld id="{9BA64535-EB95-46A3-946F-02B63C705F51}" type="slidenum">
              <a:rPr lang="en-US" smtClean="0"/>
              <a:t>‹#›</a:t>
            </a:fld>
            <a:endParaRPr lang="en-US"/>
          </a:p>
        </p:txBody>
      </p:sp>
      <p:sp>
        <p:nvSpPr>
          <p:cNvPr id="175" name="Text 1">
            <a:extLst>
              <a:ext uri="{FF2B5EF4-FFF2-40B4-BE49-F238E27FC236}">
                <a16:creationId xmlns:a16="http://schemas.microsoft.com/office/drawing/2014/main" id="{09E4348F-7FA1-4025-BF3B-B49A6C176E18}"/>
              </a:ext>
            </a:extLst>
          </p:cNvPr>
          <p:cNvSpPr>
            <a:spLocks noGrp="1"/>
          </p:cNvSpPr>
          <p:nvPr>
            <p:ph type="body" sz="quarter" idx="14" hasCustomPrompt="1"/>
          </p:nvPr>
        </p:nvSpPr>
        <p:spPr bwMode="black">
          <a:xfrm>
            <a:off x="6276022" y="1270800"/>
            <a:ext cx="5040656" cy="2052000"/>
          </a:xfrm>
        </p:spPr>
        <p:txBody>
          <a:bodyPr anchor="b" anchorCtr="0"/>
          <a:lstStyle>
            <a:lvl1pPr marL="0" indent="0">
              <a:buNone/>
              <a:defRPr sz="60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add title</a:t>
            </a:r>
          </a:p>
        </p:txBody>
      </p:sp>
      <p:sp>
        <p:nvSpPr>
          <p:cNvPr id="4" name="Text 2">
            <a:extLst>
              <a:ext uri="{FF2B5EF4-FFF2-40B4-BE49-F238E27FC236}">
                <a16:creationId xmlns:a16="http://schemas.microsoft.com/office/drawing/2014/main" id="{E4C5A5EF-E96D-4AF4-A759-53058077F791}"/>
              </a:ext>
            </a:extLst>
          </p:cNvPr>
          <p:cNvSpPr>
            <a:spLocks noGrp="1"/>
          </p:cNvSpPr>
          <p:nvPr>
            <p:ph type="body" sz="quarter" idx="15" hasCustomPrompt="1"/>
          </p:nvPr>
        </p:nvSpPr>
        <p:spPr bwMode="black">
          <a:xfrm>
            <a:off x="6276023" y="3536206"/>
            <a:ext cx="5040656" cy="2016000"/>
          </a:xfrm>
        </p:spPr>
        <p:txBody>
          <a:bodyPr/>
          <a:lstStyle>
            <a:lvl1pPr marL="0" indent="0">
              <a:buNone/>
              <a:defRPr sz="3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1530000" indent="0">
              <a:buNone/>
              <a:defRPr>
                <a:solidFill>
                  <a:schemeClr val="bg1"/>
                </a:solidFill>
              </a:defRPr>
            </a:lvl5pPr>
          </a:lstStyle>
          <a:p>
            <a:pPr lvl="0"/>
            <a:r>
              <a:rPr lang="en-US" dirty="0"/>
              <a:t>Click to add text</a:t>
            </a:r>
          </a:p>
        </p:txBody>
      </p:sp>
      <p:grpSp>
        <p:nvGrpSpPr>
          <p:cNvPr id="83" name="Logo">
            <a:extLst>
              <a:ext uri="{FF2B5EF4-FFF2-40B4-BE49-F238E27FC236}">
                <a16:creationId xmlns:a16="http://schemas.microsoft.com/office/drawing/2014/main" id="{9BBA8A53-B191-4AE0-B02B-325F976AB345}"/>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787A0291-7CC6-4564-80D9-6A23F4050BE4}"/>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6BC8853F-C110-46ED-99E2-F98B1BE60740}"/>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AC27F240-D550-4809-A2D6-318DB3640DBF}"/>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5C06C70A-D27A-4F27-AE18-DC997B22F96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82066028-7A80-4179-94B5-6464101DFDE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A7C872D6-2C4B-43EE-B4AD-1618D25E9CA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17AD42C-218D-4EE7-BB58-D9D62EA9D099}"/>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3EFCF1CD-218C-4171-B5E7-43F2C4A8254B}"/>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CA3565EF-9B45-4491-8DC8-8766F3B3E7A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A2A36EE3-4ECD-4027-8F9C-31A5A5E382B9}"/>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23A6C3D2-4641-4FE2-90F3-E96605F032F8}"/>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E23F0657-2400-4B60-910C-5BBB998C137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CACC7775-9C73-473D-98BD-D404927F1F1B}"/>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ECCEAB5A-74DD-42E2-BC9B-C61EB32C4EAA}"/>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3" name="Footer Placeholder 2">
            <a:extLst>
              <a:ext uri="{FF2B5EF4-FFF2-40B4-BE49-F238E27FC236}">
                <a16:creationId xmlns:a16="http://schemas.microsoft.com/office/drawing/2014/main" id="{AA8AEC8F-9B44-4117-A5C5-720D8FA82D7F}"/>
              </a:ext>
            </a:extLst>
          </p:cNvPr>
          <p:cNvSpPr>
            <a:spLocks noGrp="1"/>
          </p:cNvSpPr>
          <p:nvPr>
            <p:ph type="ftr" sz="quarter" idx="17"/>
          </p:nvPr>
        </p:nvSpPr>
        <p:spPr>
          <a:xfrm>
            <a:off x="6274800" y="5592353"/>
            <a:ext cx="1567912" cy="252000"/>
          </a:xfrm>
        </p:spPr>
        <p:txBody>
          <a:bodyPr/>
          <a:lstStyle>
            <a:lvl1pPr>
              <a:defRPr sz="1000">
                <a:solidFill>
                  <a:srgbClr val="000000"/>
                </a:solidFill>
              </a:defRPr>
            </a:lvl1pPr>
          </a:lstStyle>
          <a:p>
            <a:r>
              <a:rPr lang="en-US"/>
              <a:t>RESTRICTED</a:t>
            </a:r>
          </a:p>
        </p:txBody>
      </p:sp>
      <p:grpSp>
        <p:nvGrpSpPr>
          <p:cNvPr id="132" name="Group 131">
            <a:extLst>
              <a:ext uri="{FF2B5EF4-FFF2-40B4-BE49-F238E27FC236}">
                <a16:creationId xmlns:a16="http://schemas.microsoft.com/office/drawing/2014/main" id="{B665FD7B-7768-4C90-BC1D-6BBA98661762}"/>
              </a:ext>
            </a:extLst>
          </p:cNvPr>
          <p:cNvGrpSpPr/>
          <p:nvPr/>
        </p:nvGrpSpPr>
        <p:grpSpPr>
          <a:xfrm>
            <a:off x="51939" y="-4193"/>
            <a:ext cx="5390047" cy="6615278"/>
            <a:chOff x="51939" y="-4193"/>
            <a:chExt cx="5390047" cy="6615278"/>
          </a:xfrm>
        </p:grpSpPr>
        <p:grpSp>
          <p:nvGrpSpPr>
            <p:cNvPr id="133" name="Points">
              <a:extLst>
                <a:ext uri="{FF2B5EF4-FFF2-40B4-BE49-F238E27FC236}">
                  <a16:creationId xmlns:a16="http://schemas.microsoft.com/office/drawing/2014/main" id="{600D9296-4E0F-4B59-BF25-F3FD295241DE}"/>
                </a:ext>
              </a:extLst>
            </p:cNvPr>
            <p:cNvGrpSpPr>
              <a:grpSpLocks noChangeAspect="1"/>
            </p:cNvGrpSpPr>
            <p:nvPr/>
          </p:nvGrpSpPr>
          <p:grpSpPr bwMode="black">
            <a:xfrm>
              <a:off x="332753" y="246915"/>
              <a:ext cx="5109233" cy="6364170"/>
              <a:chOff x="332710" y="246915"/>
              <a:chExt cx="5108568" cy="6364170"/>
            </a:xfrm>
          </p:grpSpPr>
          <p:sp>
            <p:nvSpPr>
              <p:cNvPr id="135" name="Freihandform: Form 192">
                <a:extLst>
                  <a:ext uri="{FF2B5EF4-FFF2-40B4-BE49-F238E27FC236}">
                    <a16:creationId xmlns:a16="http://schemas.microsoft.com/office/drawing/2014/main" id="{F0DDA634-71A0-4667-A083-B2B9FBBCF11A}"/>
                  </a:ext>
                </a:extLst>
              </p:cNvPr>
              <p:cNvSpPr/>
              <p:nvPr/>
            </p:nvSpPr>
            <p:spPr bwMode="black">
              <a:xfrm>
                <a:off x="5321787" y="2747012"/>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6" name="Freihandform: Form 195">
                <a:extLst>
                  <a:ext uri="{FF2B5EF4-FFF2-40B4-BE49-F238E27FC236}">
                    <a16:creationId xmlns:a16="http://schemas.microsoft.com/office/drawing/2014/main" id="{6D476E33-574D-47BF-8F61-A117947E9604}"/>
                  </a:ext>
                </a:extLst>
              </p:cNvPr>
              <p:cNvSpPr/>
              <p:nvPr/>
            </p:nvSpPr>
            <p:spPr bwMode="black">
              <a:xfrm>
                <a:off x="5321787" y="399716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7" name="Freihandform: Form 198">
                <a:extLst>
                  <a:ext uri="{FF2B5EF4-FFF2-40B4-BE49-F238E27FC236}">
                    <a16:creationId xmlns:a16="http://schemas.microsoft.com/office/drawing/2014/main" id="{48489178-75A2-4788-BB2D-ECC0144BAB92}"/>
                  </a:ext>
                </a:extLst>
              </p:cNvPr>
              <p:cNvSpPr/>
              <p:nvPr/>
            </p:nvSpPr>
            <p:spPr bwMode="black">
              <a:xfrm>
                <a:off x="5321787" y="524732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8" name="Freihandform: Form 199">
                <a:extLst>
                  <a:ext uri="{FF2B5EF4-FFF2-40B4-BE49-F238E27FC236}">
                    <a16:creationId xmlns:a16="http://schemas.microsoft.com/office/drawing/2014/main" id="{39322C6F-EB30-445F-B1F3-61B4D33991BB}"/>
                  </a:ext>
                </a:extLst>
              </p:cNvPr>
              <p:cNvSpPr/>
              <p:nvPr/>
            </p:nvSpPr>
            <p:spPr bwMode="black">
              <a:xfrm>
                <a:off x="5321787"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9" name="Freihandform: Form 200">
                <a:extLst>
                  <a:ext uri="{FF2B5EF4-FFF2-40B4-BE49-F238E27FC236}">
                    <a16:creationId xmlns:a16="http://schemas.microsoft.com/office/drawing/2014/main" id="{7B2A5221-BA4F-4B83-8DCB-A9237C945D68}"/>
                  </a:ext>
                </a:extLst>
              </p:cNvPr>
              <p:cNvSpPr/>
              <p:nvPr/>
            </p:nvSpPr>
            <p:spPr bwMode="black">
              <a:xfrm>
                <a:off x="5321787"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0" name="Freihandform: Form 201">
                <a:extLst>
                  <a:ext uri="{FF2B5EF4-FFF2-40B4-BE49-F238E27FC236}">
                    <a16:creationId xmlns:a16="http://schemas.microsoft.com/office/drawing/2014/main" id="{AEB3C76B-0976-4971-A3FC-A438A0BF2CA0}"/>
                  </a:ext>
                </a:extLst>
              </p:cNvPr>
              <p:cNvSpPr/>
              <p:nvPr/>
            </p:nvSpPr>
            <p:spPr bwMode="black">
              <a:xfrm>
                <a:off x="4071634"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1" name="Freihandform: Form 202">
                <a:extLst>
                  <a:ext uri="{FF2B5EF4-FFF2-40B4-BE49-F238E27FC236}">
                    <a16:creationId xmlns:a16="http://schemas.microsoft.com/office/drawing/2014/main" id="{352A6749-FEA0-4C57-8ACF-D2CC4F34DA4D}"/>
                  </a:ext>
                </a:extLst>
              </p:cNvPr>
              <p:cNvSpPr/>
              <p:nvPr/>
            </p:nvSpPr>
            <p:spPr bwMode="black">
              <a:xfrm>
                <a:off x="4071634"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2" name="Freihandform: Form 203">
                <a:extLst>
                  <a:ext uri="{FF2B5EF4-FFF2-40B4-BE49-F238E27FC236}">
                    <a16:creationId xmlns:a16="http://schemas.microsoft.com/office/drawing/2014/main" id="{D1BFDC84-E583-4E58-8A23-2C04086E51D3}"/>
                  </a:ext>
                </a:extLst>
              </p:cNvPr>
              <p:cNvSpPr/>
              <p:nvPr/>
            </p:nvSpPr>
            <p:spPr bwMode="black">
              <a:xfrm>
                <a:off x="2821690"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3" name="Freihandform: Form 204">
                <a:extLst>
                  <a:ext uri="{FF2B5EF4-FFF2-40B4-BE49-F238E27FC236}">
                    <a16:creationId xmlns:a16="http://schemas.microsoft.com/office/drawing/2014/main" id="{6CDD37E2-2705-4BF5-BF0E-3B59EFCE8C7A}"/>
                  </a:ext>
                </a:extLst>
              </p:cNvPr>
              <p:cNvSpPr/>
              <p:nvPr/>
            </p:nvSpPr>
            <p:spPr bwMode="black">
              <a:xfrm>
                <a:off x="2821690"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44" name="Gruppieren 6">
                <a:extLst>
                  <a:ext uri="{FF2B5EF4-FFF2-40B4-BE49-F238E27FC236}">
                    <a16:creationId xmlns:a16="http://schemas.microsoft.com/office/drawing/2014/main" id="{F2C43F2D-68B5-45C8-9A69-CAF314B68103}"/>
                  </a:ext>
                </a:extLst>
              </p:cNvPr>
              <p:cNvGrpSpPr/>
              <p:nvPr/>
            </p:nvGrpSpPr>
            <p:grpSpPr bwMode="black">
              <a:xfrm>
                <a:off x="2821690" y="2747012"/>
                <a:ext cx="119491" cy="3864073"/>
                <a:chOff x="2260962" y="2924915"/>
                <a:chExt cx="119491" cy="3864073"/>
              </a:xfrm>
            </p:grpSpPr>
            <p:sp>
              <p:nvSpPr>
                <p:cNvPr id="161" name="Freihandform: Form 190">
                  <a:extLst>
                    <a:ext uri="{FF2B5EF4-FFF2-40B4-BE49-F238E27FC236}">
                      <a16:creationId xmlns:a16="http://schemas.microsoft.com/office/drawing/2014/main" id="{FE64A109-1B24-4188-AEF2-1274D07D39BF}"/>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2" name="Freihandform: Form 193">
                  <a:extLst>
                    <a:ext uri="{FF2B5EF4-FFF2-40B4-BE49-F238E27FC236}">
                      <a16:creationId xmlns:a16="http://schemas.microsoft.com/office/drawing/2014/main" id="{E76F55AC-1F74-4FDC-AC0F-11138CF4278A}"/>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3" name="Freihandform: Form 196">
                  <a:extLst>
                    <a:ext uri="{FF2B5EF4-FFF2-40B4-BE49-F238E27FC236}">
                      <a16:creationId xmlns:a16="http://schemas.microsoft.com/office/drawing/2014/main" id="{46C84B36-67E0-4073-A4AA-07328E8A38E3}"/>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4" name="Freihandform: Form 206">
                  <a:extLst>
                    <a:ext uri="{FF2B5EF4-FFF2-40B4-BE49-F238E27FC236}">
                      <a16:creationId xmlns:a16="http://schemas.microsoft.com/office/drawing/2014/main" id="{9044370B-ADB9-48F8-94C4-1DF1C9CF9232}"/>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45" name="Gruppieren 7">
                <a:extLst>
                  <a:ext uri="{FF2B5EF4-FFF2-40B4-BE49-F238E27FC236}">
                    <a16:creationId xmlns:a16="http://schemas.microsoft.com/office/drawing/2014/main" id="{51602769-E649-4BA8-9118-E983A7E5F401}"/>
                  </a:ext>
                </a:extLst>
              </p:cNvPr>
              <p:cNvGrpSpPr/>
              <p:nvPr/>
            </p:nvGrpSpPr>
            <p:grpSpPr bwMode="black">
              <a:xfrm>
                <a:off x="4071634" y="2747012"/>
                <a:ext cx="119491" cy="3864073"/>
                <a:chOff x="3510906" y="2924915"/>
                <a:chExt cx="119491" cy="3864073"/>
              </a:xfrm>
            </p:grpSpPr>
            <p:sp>
              <p:nvSpPr>
                <p:cNvPr id="157" name="Freihandform: Form 191">
                  <a:extLst>
                    <a:ext uri="{FF2B5EF4-FFF2-40B4-BE49-F238E27FC236}">
                      <a16:creationId xmlns:a16="http://schemas.microsoft.com/office/drawing/2014/main" id="{1BFAC028-146C-4142-9313-558F64C96DB9}"/>
                    </a:ext>
                  </a:extLst>
                </p:cNvPr>
                <p:cNvSpPr/>
                <p:nvPr/>
              </p:nvSpPr>
              <p:spPr bwMode="black">
                <a:xfrm>
                  <a:off x="3510906" y="2924915"/>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8" name="Freihandform: Form 194">
                  <a:extLst>
                    <a:ext uri="{FF2B5EF4-FFF2-40B4-BE49-F238E27FC236}">
                      <a16:creationId xmlns:a16="http://schemas.microsoft.com/office/drawing/2014/main" id="{4FAF35B5-9CC7-4C56-B3F4-D4456C843FDB}"/>
                    </a:ext>
                  </a:extLst>
                </p:cNvPr>
                <p:cNvSpPr/>
                <p:nvPr/>
              </p:nvSpPr>
              <p:spPr bwMode="black">
                <a:xfrm>
                  <a:off x="3510906" y="4175069"/>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9" name="Freihandform: Form 197">
                  <a:extLst>
                    <a:ext uri="{FF2B5EF4-FFF2-40B4-BE49-F238E27FC236}">
                      <a16:creationId xmlns:a16="http://schemas.microsoft.com/office/drawing/2014/main" id="{99EE1AA8-F289-4424-B6C0-9EE5B6354A86}"/>
                    </a:ext>
                  </a:extLst>
                </p:cNvPr>
                <p:cNvSpPr/>
                <p:nvPr/>
              </p:nvSpPr>
              <p:spPr bwMode="black">
                <a:xfrm>
                  <a:off x="3510906" y="5425223"/>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0" name="Freihandform: Form 207">
                  <a:extLst>
                    <a:ext uri="{FF2B5EF4-FFF2-40B4-BE49-F238E27FC236}">
                      <a16:creationId xmlns:a16="http://schemas.microsoft.com/office/drawing/2014/main" id="{426FAC1F-7DD5-4C38-8B56-1A21A078EDB4}"/>
                    </a:ext>
                  </a:extLst>
                </p:cNvPr>
                <p:cNvSpPr/>
                <p:nvPr/>
              </p:nvSpPr>
              <p:spPr bwMode="black">
                <a:xfrm>
                  <a:off x="3510906" y="6675377"/>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146" name="Freihandform: Form 208">
                <a:extLst>
                  <a:ext uri="{FF2B5EF4-FFF2-40B4-BE49-F238E27FC236}">
                    <a16:creationId xmlns:a16="http://schemas.microsoft.com/office/drawing/2014/main" id="{A5A2FBB3-DB74-4D92-935A-5E1D56AAE239}"/>
                  </a:ext>
                </a:extLst>
              </p:cNvPr>
              <p:cNvSpPr/>
              <p:nvPr/>
            </p:nvSpPr>
            <p:spPr bwMode="black">
              <a:xfrm>
                <a:off x="5321787" y="649747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47" name="Gruppieren 209">
                <a:extLst>
                  <a:ext uri="{FF2B5EF4-FFF2-40B4-BE49-F238E27FC236}">
                    <a16:creationId xmlns:a16="http://schemas.microsoft.com/office/drawing/2014/main" id="{A54A7B8F-6EEC-4815-AC5E-D6B6031A6115}"/>
                  </a:ext>
                </a:extLst>
              </p:cNvPr>
              <p:cNvGrpSpPr/>
              <p:nvPr/>
            </p:nvGrpSpPr>
            <p:grpSpPr bwMode="black">
              <a:xfrm>
                <a:off x="1574303" y="2747012"/>
                <a:ext cx="119491" cy="3864073"/>
                <a:chOff x="2260962" y="2924915"/>
                <a:chExt cx="119491" cy="3864073"/>
              </a:xfrm>
            </p:grpSpPr>
            <p:sp>
              <p:nvSpPr>
                <p:cNvPr id="153" name="Freihandform: Form 210">
                  <a:extLst>
                    <a:ext uri="{FF2B5EF4-FFF2-40B4-BE49-F238E27FC236}">
                      <a16:creationId xmlns:a16="http://schemas.microsoft.com/office/drawing/2014/main" id="{DBF7D56E-F0D1-4221-B563-A8F69F491994}"/>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4" name="Freihandform: Form 211">
                  <a:extLst>
                    <a:ext uri="{FF2B5EF4-FFF2-40B4-BE49-F238E27FC236}">
                      <a16:creationId xmlns:a16="http://schemas.microsoft.com/office/drawing/2014/main" id="{2924CA94-06ED-4BCF-9318-750278697BA9}"/>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5" name="Freihandform: Form 212">
                  <a:extLst>
                    <a:ext uri="{FF2B5EF4-FFF2-40B4-BE49-F238E27FC236}">
                      <a16:creationId xmlns:a16="http://schemas.microsoft.com/office/drawing/2014/main" id="{5E123054-219B-4D3E-837F-6A4C039EC669}"/>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6" name="Freihandform: Form 213">
                  <a:extLst>
                    <a:ext uri="{FF2B5EF4-FFF2-40B4-BE49-F238E27FC236}">
                      <a16:creationId xmlns:a16="http://schemas.microsoft.com/office/drawing/2014/main" id="{21FD1872-26DB-48E4-A145-081A5BD7CFEA}"/>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48" name="Gruppieren 219">
                <a:extLst>
                  <a:ext uri="{FF2B5EF4-FFF2-40B4-BE49-F238E27FC236}">
                    <a16:creationId xmlns:a16="http://schemas.microsoft.com/office/drawing/2014/main" id="{85C65DA8-8C45-4ADF-931C-31D04D2690EA}"/>
                  </a:ext>
                </a:extLst>
              </p:cNvPr>
              <p:cNvGrpSpPr/>
              <p:nvPr/>
            </p:nvGrpSpPr>
            <p:grpSpPr bwMode="black">
              <a:xfrm>
                <a:off x="332710" y="2747012"/>
                <a:ext cx="119491" cy="3864073"/>
                <a:chOff x="2260962" y="2924915"/>
                <a:chExt cx="119491" cy="3864073"/>
              </a:xfrm>
            </p:grpSpPr>
            <p:sp>
              <p:nvSpPr>
                <p:cNvPr id="149" name="Freihandform: Form 220">
                  <a:extLst>
                    <a:ext uri="{FF2B5EF4-FFF2-40B4-BE49-F238E27FC236}">
                      <a16:creationId xmlns:a16="http://schemas.microsoft.com/office/drawing/2014/main" id="{8B6074FF-00DE-4807-A1FC-5163A5AD741E}"/>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0" name="Freihandform: Form 221">
                  <a:extLst>
                    <a:ext uri="{FF2B5EF4-FFF2-40B4-BE49-F238E27FC236}">
                      <a16:creationId xmlns:a16="http://schemas.microsoft.com/office/drawing/2014/main" id="{D408089E-5FD7-42DE-B14A-2EFA4A64AF94}"/>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1" name="Freihandform: Form 222">
                  <a:extLst>
                    <a:ext uri="{FF2B5EF4-FFF2-40B4-BE49-F238E27FC236}">
                      <a16:creationId xmlns:a16="http://schemas.microsoft.com/office/drawing/2014/main" id="{BF53F233-D9B0-43CC-A316-DBAB8E014161}"/>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2" name="Freihandform: Form 223">
                  <a:extLst>
                    <a:ext uri="{FF2B5EF4-FFF2-40B4-BE49-F238E27FC236}">
                      <a16:creationId xmlns:a16="http://schemas.microsoft.com/office/drawing/2014/main" id="{A3E2F319-D1CD-4F73-BE69-AEDF58CA828C}"/>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pic>
          <p:nvPicPr>
            <p:cNvPr id="134" name="Picture 133">
              <a:extLst>
                <a:ext uri="{FF2B5EF4-FFF2-40B4-BE49-F238E27FC236}">
                  <a16:creationId xmlns:a16="http://schemas.microsoft.com/office/drawing/2014/main" id="{C2167F00-1C65-4B25-AEF6-E5C82EF54A3E}"/>
                </a:ext>
              </a:extLst>
            </p:cNvPr>
            <p:cNvPicPr>
              <a:picLocks noChangeAspect="1"/>
            </p:cNvPicPr>
            <p:nvPr/>
          </p:nvPicPr>
          <p:blipFill rotWithShape="1">
            <a:blip r:embed="rId2"/>
            <a:srcRect l="66913" t="74435"/>
            <a:stretch/>
          </p:blipFill>
          <p:spPr>
            <a:xfrm>
              <a:off x="51939" y="-4193"/>
              <a:ext cx="1690349" cy="1625568"/>
            </a:xfrm>
            <a:prstGeom prst="rect">
              <a:avLst/>
            </a:prstGeom>
          </p:spPr>
        </p:pic>
      </p:grpSp>
    </p:spTree>
    <p:extLst>
      <p:ext uri="{BB962C8B-B14F-4D97-AF65-F5344CB8AC3E}">
        <p14:creationId xmlns:p14="http://schemas.microsoft.com/office/powerpoint/2010/main" val="756874985"/>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ictur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61AA7E-AC73-49A0-8B61-160B694B7244}"/>
              </a:ext>
            </a:extLst>
          </p:cNvPr>
          <p:cNvSpPr>
            <a:spLocks noGrp="1"/>
          </p:cNvSpPr>
          <p:nvPr>
            <p:ph type="dt" sz="half" idx="20"/>
          </p:nvPr>
        </p:nvSpPr>
        <p:spPr/>
        <p:txBody>
          <a:bodyPr/>
          <a:lstStyle>
            <a:lvl1pPr>
              <a:defRPr>
                <a:noFill/>
              </a:defRPr>
            </a:lvl1pPr>
          </a:lstStyle>
          <a:p>
            <a:fld id="{F670161F-5924-47DB-88CD-8E73D972894F}" type="datetime4">
              <a:rPr lang="en-US" smtClean="0"/>
              <a:t>May 24, 2022</a:t>
            </a:fld>
            <a:endParaRPr lang="en-US"/>
          </a:p>
        </p:txBody>
      </p:sp>
      <p:sp>
        <p:nvSpPr>
          <p:cNvPr id="5" name="Slide Number Placeholder 4">
            <a:extLst>
              <a:ext uri="{FF2B5EF4-FFF2-40B4-BE49-F238E27FC236}">
                <a16:creationId xmlns:a16="http://schemas.microsoft.com/office/drawing/2014/main" id="{22ED21C1-9753-48EC-8B40-0187912EEBE1}"/>
              </a:ext>
            </a:extLst>
          </p:cNvPr>
          <p:cNvSpPr>
            <a:spLocks noGrp="1"/>
          </p:cNvSpPr>
          <p:nvPr>
            <p:ph type="sldNum" sz="quarter" idx="22"/>
          </p:nvPr>
        </p:nvSpPr>
        <p:spPr/>
        <p:txBody>
          <a:bodyPr/>
          <a:lstStyle>
            <a:lvl1pPr>
              <a:defRPr>
                <a:noFill/>
              </a:defRPr>
            </a:lvl1pPr>
          </a:lstStyle>
          <a:p>
            <a:fld id="{9BA64535-EB95-46A3-946F-02B63C705F51}" type="slidenum">
              <a:rPr lang="en-US" smtClean="0"/>
              <a:t>‹#›</a:t>
            </a:fld>
            <a:endParaRPr lang="en-US"/>
          </a:p>
        </p:txBody>
      </p:sp>
      <p:sp>
        <p:nvSpPr>
          <p:cNvPr id="3" name="Picture">
            <a:extLst>
              <a:ext uri="{FF2B5EF4-FFF2-40B4-BE49-F238E27FC236}">
                <a16:creationId xmlns:a16="http://schemas.microsoft.com/office/drawing/2014/main" id="{33FFF937-44AE-4B4E-9CD0-AB168013E8C2}"/>
              </a:ext>
            </a:extLst>
          </p:cNvPr>
          <p:cNvSpPr>
            <a:spLocks noGrp="1" noChangeAspect="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pPr marL="0" marR="0" lvl="0" indent="0" algn="ctr" defTabSz="914400" rtl="0" eaLnBrk="1" fontAlgn="auto" latinLnBrk="0" hangingPunct="1">
              <a:lnSpc>
                <a:spcPct val="110000"/>
              </a:lnSpc>
              <a:spcBef>
                <a:spcPts val="0"/>
              </a:spcBef>
              <a:spcAft>
                <a:spcPts val="400"/>
              </a:spcAft>
              <a:buClr>
                <a:schemeClr val="tx2"/>
              </a:buClr>
              <a:buSzPct val="90000"/>
              <a:buFont typeface="Arial" panose="020B0604020202020204" pitchFamily="34" charset="0"/>
              <a:buNone/>
              <a:tabLst/>
              <a:defRPr/>
            </a:pPr>
            <a:r>
              <a:rPr lang="en-US" dirty="0"/>
              <a:t>Picture</a:t>
            </a:r>
          </a:p>
        </p:txBody>
      </p:sp>
      <p:sp>
        <p:nvSpPr>
          <p:cNvPr id="40" name="Logo">
            <a:extLst>
              <a:ext uri="{FF2B5EF4-FFF2-40B4-BE49-F238E27FC236}">
                <a16:creationId xmlns:a16="http://schemas.microsoft.com/office/drawing/2014/main" id="{5B716C76-E606-4246-8C5C-F31D397369F8}"/>
              </a:ext>
            </a:extLst>
          </p:cNvPr>
          <p:cNvSpPr>
            <a:spLocks noGrp="1" noChangeAspect="1"/>
          </p:cNvSpPr>
          <p:nvPr>
            <p:ph type="body" sz="quarter" idx="19" hasCustomPrompt="1"/>
          </p:nvPr>
        </p:nvSpPr>
        <p:spPr bwMode="black">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
        <p:nvSpPr>
          <p:cNvPr id="10" name="Footer Placeholder 2">
            <a:extLst>
              <a:ext uri="{FF2B5EF4-FFF2-40B4-BE49-F238E27FC236}">
                <a16:creationId xmlns:a16="http://schemas.microsoft.com/office/drawing/2014/main" id="{974C7E89-E3C9-425D-AB14-25FDAC3788E4}"/>
              </a:ext>
            </a:extLst>
          </p:cNvPr>
          <p:cNvSpPr>
            <a:spLocks noGrp="1"/>
          </p:cNvSpPr>
          <p:nvPr>
            <p:ph type="ftr" sz="quarter" idx="17"/>
          </p:nvPr>
        </p:nvSpPr>
        <p:spPr>
          <a:xfrm>
            <a:off x="6274800" y="5592353"/>
            <a:ext cx="1567912" cy="252000"/>
          </a:xfrm>
        </p:spPr>
        <p:txBody>
          <a:bodyPr/>
          <a:lstStyle>
            <a:lvl1pPr>
              <a:defRPr sz="1000"/>
            </a:lvl1pPr>
          </a:lstStyle>
          <a:p>
            <a:r>
              <a:rPr lang="en-US"/>
              <a:t>RESTRICTED</a:t>
            </a:r>
          </a:p>
        </p:txBody>
      </p:sp>
      <p:sp>
        <p:nvSpPr>
          <p:cNvPr id="9" name="Headline">
            <a:extLst>
              <a:ext uri="{FF2B5EF4-FFF2-40B4-BE49-F238E27FC236}">
                <a16:creationId xmlns:a16="http://schemas.microsoft.com/office/drawing/2014/main" id="{DBBEB59D-EB5A-482B-9361-BACD89F90E04}"/>
              </a:ext>
            </a:extLst>
          </p:cNvPr>
          <p:cNvSpPr>
            <a:spLocks noGrp="1"/>
          </p:cNvSpPr>
          <p:nvPr>
            <p:ph type="title" hasCustomPrompt="1"/>
          </p:nvPr>
        </p:nvSpPr>
        <p:spPr bwMode="black">
          <a:xfrm>
            <a:off x="6275320" y="1269000"/>
            <a:ext cx="5040000" cy="2052000"/>
          </a:xfrm>
          <a:ln>
            <a:noFill/>
          </a:ln>
        </p:spPr>
        <p:txBody>
          <a:bodyPr vert="horz" lIns="0" tIns="0" rIns="0" bIns="0" rtlCol="0" anchor="b" anchorCtr="0">
            <a:noAutofit/>
          </a:bodyPr>
          <a:lstStyle>
            <a:lvl1pPr>
              <a:defRPr lang="en-US" sz="6000" dirty="0">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dirty="0"/>
              <a:t>Click to add title</a:t>
            </a:r>
          </a:p>
        </p:txBody>
      </p:sp>
      <p:sp>
        <p:nvSpPr>
          <p:cNvPr id="13" name="Subtitle 307">
            <a:extLst>
              <a:ext uri="{FF2B5EF4-FFF2-40B4-BE49-F238E27FC236}">
                <a16:creationId xmlns:a16="http://schemas.microsoft.com/office/drawing/2014/main" id="{04389794-34FF-4601-8731-0AE296BD22FE}"/>
              </a:ext>
            </a:extLst>
          </p:cNvPr>
          <p:cNvSpPr>
            <a:spLocks noGrp="1"/>
          </p:cNvSpPr>
          <p:nvPr>
            <p:ph type="subTitle" idx="1"/>
          </p:nvPr>
        </p:nvSpPr>
        <p:spPr>
          <a:xfrm>
            <a:off x="6274800" y="3542400"/>
            <a:ext cx="5040000" cy="20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861623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icture 2">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81EC3-5D0B-4B5B-8621-4BA0AE8A07D1}"/>
              </a:ext>
            </a:extLst>
          </p:cNvPr>
          <p:cNvSpPr>
            <a:spLocks noGrp="1"/>
          </p:cNvSpPr>
          <p:nvPr>
            <p:ph type="dt" sz="half" idx="22"/>
          </p:nvPr>
        </p:nvSpPr>
        <p:spPr/>
        <p:txBody>
          <a:bodyPr/>
          <a:lstStyle/>
          <a:p>
            <a:fld id="{BC70BBCA-BE0F-4362-B1C2-31E98FA46912}" type="datetime4">
              <a:rPr lang="en-US" smtClean="0"/>
              <a:t>May 24, 2022</a:t>
            </a:fld>
            <a:endParaRPr lang="en-US"/>
          </a:p>
        </p:txBody>
      </p:sp>
      <p:sp>
        <p:nvSpPr>
          <p:cNvPr id="4" name="Slide Number Placeholder 3">
            <a:extLst>
              <a:ext uri="{FF2B5EF4-FFF2-40B4-BE49-F238E27FC236}">
                <a16:creationId xmlns:a16="http://schemas.microsoft.com/office/drawing/2014/main" id="{6008E578-D9EA-4CB0-B60F-423EC045E59C}"/>
              </a:ext>
            </a:extLst>
          </p:cNvPr>
          <p:cNvSpPr>
            <a:spLocks noGrp="1"/>
          </p:cNvSpPr>
          <p:nvPr>
            <p:ph type="sldNum" sz="quarter" idx="24"/>
          </p:nvPr>
        </p:nvSpPr>
        <p:spPr/>
        <p:txBody>
          <a:bodyPr/>
          <a:lstStyle/>
          <a:p>
            <a:fld id="{9BA64535-EB95-46A3-946F-02B63C705F51}" type="slidenum">
              <a:rPr lang="en-US" smtClean="0"/>
              <a:t>‹#›</a:t>
            </a:fld>
            <a:endParaRPr lang="en-US"/>
          </a:p>
        </p:txBody>
      </p:sp>
      <p:sp>
        <p:nvSpPr>
          <p:cNvPr id="180" name="Picture">
            <a:extLst>
              <a:ext uri="{FF2B5EF4-FFF2-40B4-BE49-F238E27FC236}">
                <a16:creationId xmlns:a16="http://schemas.microsoft.com/office/drawing/2014/main" id="{C9E1B482-6F7B-4018-81B5-503FC40D38ED}"/>
              </a:ext>
            </a:extLst>
          </p:cNvPr>
          <p:cNvSpPr>
            <a:spLocks noGrp="1" noChangeAspect="1"/>
          </p:cNvSpPr>
          <p:nvPr>
            <p:ph type="pic" sz="quarter" idx="21" hasCustomPrompt="1"/>
          </p:nvPr>
        </p:nvSpPr>
        <p:spPr bwMode="gray">
          <a:xfrm>
            <a:off x="0" y="0"/>
            <a:ext cx="5915978" cy="6858000"/>
          </a:xfrm>
          <a:custGeom>
            <a:avLst/>
            <a:gdLst>
              <a:gd name="connsiteX0" fmla="*/ 0 w 5915208"/>
              <a:gd name="connsiteY0" fmla="*/ 0 h 6858000"/>
              <a:gd name="connsiteX1" fmla="*/ 18001 w 5915208"/>
              <a:gd name="connsiteY1" fmla="*/ 0 h 6858000"/>
              <a:gd name="connsiteX2" fmla="*/ 5111999 w 5915208"/>
              <a:gd name="connsiteY2" fmla="*/ 0 h 6858000"/>
              <a:gd name="connsiteX3" fmla="*/ 5130000 w 5915208"/>
              <a:gd name="connsiteY3" fmla="*/ 0 h 6858000"/>
              <a:gd name="connsiteX4" fmla="*/ 5897207 w 5915208"/>
              <a:gd name="connsiteY4" fmla="*/ 0 h 6858000"/>
              <a:gd name="connsiteX5" fmla="*/ 5915208 w 5915208"/>
              <a:gd name="connsiteY5" fmla="*/ 0 h 6858000"/>
              <a:gd name="connsiteX6" fmla="*/ 5915208 w 5915208"/>
              <a:gd name="connsiteY6" fmla="*/ 213399 h 6858000"/>
              <a:gd name="connsiteX7" fmla="*/ 5915208 w 5915208"/>
              <a:gd name="connsiteY7" fmla="*/ 1056585 h 6858000"/>
              <a:gd name="connsiteX8" fmla="*/ 5915208 w 5915208"/>
              <a:gd name="connsiteY8" fmla="*/ 1269984 h 6858000"/>
              <a:gd name="connsiteX9" fmla="*/ 5915208 w 5915208"/>
              <a:gd name="connsiteY9" fmla="*/ 1605083 h 6858000"/>
              <a:gd name="connsiteX10" fmla="*/ 5915208 w 5915208"/>
              <a:gd name="connsiteY10" fmla="*/ 1996385 h 6858000"/>
              <a:gd name="connsiteX11" fmla="*/ 5915208 w 5915208"/>
              <a:gd name="connsiteY11" fmla="*/ 2209784 h 6858000"/>
              <a:gd name="connsiteX12" fmla="*/ 5915208 w 5915208"/>
              <a:gd name="connsiteY12" fmla="*/ 2559600 h 6858000"/>
              <a:gd name="connsiteX13" fmla="*/ 5915208 w 5915208"/>
              <a:gd name="connsiteY13" fmla="*/ 2661668 h 6858000"/>
              <a:gd name="connsiteX14" fmla="*/ 5915208 w 5915208"/>
              <a:gd name="connsiteY14" fmla="*/ 2772999 h 6858000"/>
              <a:gd name="connsiteX15" fmla="*/ 5915208 w 5915208"/>
              <a:gd name="connsiteY15" fmla="*/ 3601468 h 6858000"/>
              <a:gd name="connsiteX16" fmla="*/ 5915208 w 5915208"/>
              <a:gd name="connsiteY16" fmla="*/ 3616185 h 6858000"/>
              <a:gd name="connsiteX17" fmla="*/ 5915208 w 5915208"/>
              <a:gd name="connsiteY17" fmla="*/ 3829584 h 6858000"/>
              <a:gd name="connsiteX18" fmla="*/ 5915208 w 5915208"/>
              <a:gd name="connsiteY18" fmla="*/ 4164683 h 6858000"/>
              <a:gd name="connsiteX19" fmla="*/ 5915208 w 5915208"/>
              <a:gd name="connsiteY19" fmla="*/ 4555985 h 6858000"/>
              <a:gd name="connsiteX20" fmla="*/ 5915208 w 5915208"/>
              <a:gd name="connsiteY20" fmla="*/ 4769384 h 6858000"/>
              <a:gd name="connsiteX21" fmla="*/ 5915208 w 5915208"/>
              <a:gd name="connsiteY21" fmla="*/ 5221268 h 6858000"/>
              <a:gd name="connsiteX22" fmla="*/ 5915208 w 5915208"/>
              <a:gd name="connsiteY22" fmla="*/ 6161068 h 6858000"/>
              <a:gd name="connsiteX23" fmla="*/ 5218272 w 5915208"/>
              <a:gd name="connsiteY23" fmla="*/ 6858000 h 6858000"/>
              <a:gd name="connsiteX24" fmla="*/ 5200271 w 5915208"/>
              <a:gd name="connsiteY24" fmla="*/ 6858000 h 6858000"/>
              <a:gd name="connsiteX25" fmla="*/ 4433064 w 5915208"/>
              <a:gd name="connsiteY25" fmla="*/ 6858000 h 6858000"/>
              <a:gd name="connsiteX26" fmla="*/ 4415063 w 5915208"/>
              <a:gd name="connsiteY26" fmla="*/ 6858000 h 6858000"/>
              <a:gd name="connsiteX27" fmla="*/ 803209 w 5915208"/>
              <a:gd name="connsiteY27" fmla="*/ 6858000 h 6858000"/>
              <a:gd name="connsiteX28" fmla="*/ 785208 w 5915208"/>
              <a:gd name="connsiteY28" fmla="*/ 6858000 h 6858000"/>
              <a:gd name="connsiteX29" fmla="*/ 18001 w 5915208"/>
              <a:gd name="connsiteY29" fmla="*/ 6858000 h 6858000"/>
              <a:gd name="connsiteX30" fmla="*/ 0 w 5915208"/>
              <a:gd name="connsiteY30" fmla="*/ 6858000 h 6858000"/>
              <a:gd name="connsiteX31" fmla="*/ 0 w 5915208"/>
              <a:gd name="connsiteY31" fmla="*/ 5918200 h 6858000"/>
              <a:gd name="connsiteX32" fmla="*/ 0 w 5915208"/>
              <a:gd name="connsiteY32" fmla="*/ 4861615 h 6858000"/>
              <a:gd name="connsiteX33" fmla="*/ 0 w 5915208"/>
              <a:gd name="connsiteY33" fmla="*/ 4555985 h 6858000"/>
              <a:gd name="connsiteX34" fmla="*/ 0 w 5915208"/>
              <a:gd name="connsiteY34" fmla="*/ 4298400 h 6858000"/>
              <a:gd name="connsiteX35" fmla="*/ 0 w 5915208"/>
              <a:gd name="connsiteY35" fmla="*/ 3616185 h 6858000"/>
              <a:gd name="connsiteX36" fmla="*/ 0 w 5915208"/>
              <a:gd name="connsiteY36" fmla="*/ 3358601 h 6858000"/>
              <a:gd name="connsiteX37" fmla="*/ 0 w 5915208"/>
              <a:gd name="connsiteY37" fmla="*/ 2559600 h 6858000"/>
              <a:gd name="connsiteX38" fmla="*/ 0 w 5915208"/>
              <a:gd name="connsiteY38" fmla="*/ 2302015 h 6858000"/>
              <a:gd name="connsiteX39" fmla="*/ 0 w 5915208"/>
              <a:gd name="connsiteY39" fmla="*/ 1996385 h 6858000"/>
              <a:gd name="connsiteX40" fmla="*/ 0 w 5915208"/>
              <a:gd name="connsiteY40" fmla="*/ 1056585 h 6858000"/>
              <a:gd name="connsiteX0" fmla="*/ 0 w 5915208"/>
              <a:gd name="connsiteY0" fmla="*/ 0 h 6858000"/>
              <a:gd name="connsiteX1" fmla="*/ 18001 w 5915208"/>
              <a:gd name="connsiteY1" fmla="*/ 0 h 6858000"/>
              <a:gd name="connsiteX2" fmla="*/ 5111999 w 5915208"/>
              <a:gd name="connsiteY2" fmla="*/ 0 h 6858000"/>
              <a:gd name="connsiteX3" fmla="*/ 5130000 w 5915208"/>
              <a:gd name="connsiteY3" fmla="*/ 0 h 6858000"/>
              <a:gd name="connsiteX4" fmla="*/ 5897207 w 5915208"/>
              <a:gd name="connsiteY4" fmla="*/ 0 h 6858000"/>
              <a:gd name="connsiteX5" fmla="*/ 5915208 w 5915208"/>
              <a:gd name="connsiteY5" fmla="*/ 0 h 6858000"/>
              <a:gd name="connsiteX6" fmla="*/ 5915208 w 5915208"/>
              <a:gd name="connsiteY6" fmla="*/ 213399 h 6858000"/>
              <a:gd name="connsiteX7" fmla="*/ 5915208 w 5915208"/>
              <a:gd name="connsiteY7" fmla="*/ 1056585 h 6858000"/>
              <a:gd name="connsiteX8" fmla="*/ 5915208 w 5915208"/>
              <a:gd name="connsiteY8" fmla="*/ 1269984 h 6858000"/>
              <a:gd name="connsiteX9" fmla="*/ 5915208 w 5915208"/>
              <a:gd name="connsiteY9" fmla="*/ 1605083 h 6858000"/>
              <a:gd name="connsiteX10" fmla="*/ 5915208 w 5915208"/>
              <a:gd name="connsiteY10" fmla="*/ 1996385 h 6858000"/>
              <a:gd name="connsiteX11" fmla="*/ 5915208 w 5915208"/>
              <a:gd name="connsiteY11" fmla="*/ 2209784 h 6858000"/>
              <a:gd name="connsiteX12" fmla="*/ 5915208 w 5915208"/>
              <a:gd name="connsiteY12" fmla="*/ 2559600 h 6858000"/>
              <a:gd name="connsiteX13" fmla="*/ 5915208 w 5915208"/>
              <a:gd name="connsiteY13" fmla="*/ 2661668 h 6858000"/>
              <a:gd name="connsiteX14" fmla="*/ 5915208 w 5915208"/>
              <a:gd name="connsiteY14" fmla="*/ 2772999 h 6858000"/>
              <a:gd name="connsiteX15" fmla="*/ 5915208 w 5915208"/>
              <a:gd name="connsiteY15" fmla="*/ 3601468 h 6858000"/>
              <a:gd name="connsiteX16" fmla="*/ 5915208 w 5915208"/>
              <a:gd name="connsiteY16" fmla="*/ 3616185 h 6858000"/>
              <a:gd name="connsiteX17" fmla="*/ 5915208 w 5915208"/>
              <a:gd name="connsiteY17" fmla="*/ 3829584 h 6858000"/>
              <a:gd name="connsiteX18" fmla="*/ 5915208 w 5915208"/>
              <a:gd name="connsiteY18" fmla="*/ 4164683 h 6858000"/>
              <a:gd name="connsiteX19" fmla="*/ 5915208 w 5915208"/>
              <a:gd name="connsiteY19" fmla="*/ 4555985 h 6858000"/>
              <a:gd name="connsiteX20" fmla="*/ 5915208 w 5915208"/>
              <a:gd name="connsiteY20" fmla="*/ 4769384 h 6858000"/>
              <a:gd name="connsiteX21" fmla="*/ 5915208 w 5915208"/>
              <a:gd name="connsiteY21" fmla="*/ 5221268 h 6858000"/>
              <a:gd name="connsiteX22" fmla="*/ 5915208 w 5915208"/>
              <a:gd name="connsiteY22" fmla="*/ 6161068 h 6858000"/>
              <a:gd name="connsiteX23" fmla="*/ 5218272 w 5915208"/>
              <a:gd name="connsiteY23" fmla="*/ 6858000 h 6858000"/>
              <a:gd name="connsiteX24" fmla="*/ 5200271 w 5915208"/>
              <a:gd name="connsiteY24" fmla="*/ 6858000 h 6858000"/>
              <a:gd name="connsiteX25" fmla="*/ 4433064 w 5915208"/>
              <a:gd name="connsiteY25" fmla="*/ 6858000 h 6858000"/>
              <a:gd name="connsiteX26" fmla="*/ 4415063 w 5915208"/>
              <a:gd name="connsiteY26" fmla="*/ 6858000 h 6858000"/>
              <a:gd name="connsiteX27" fmla="*/ 803209 w 5915208"/>
              <a:gd name="connsiteY27" fmla="*/ 6858000 h 6858000"/>
              <a:gd name="connsiteX28" fmla="*/ 785208 w 5915208"/>
              <a:gd name="connsiteY28" fmla="*/ 6858000 h 6858000"/>
              <a:gd name="connsiteX29" fmla="*/ 18001 w 5915208"/>
              <a:gd name="connsiteY29" fmla="*/ 6858000 h 6858000"/>
              <a:gd name="connsiteX30" fmla="*/ 0 w 5915208"/>
              <a:gd name="connsiteY30" fmla="*/ 6858000 h 6858000"/>
              <a:gd name="connsiteX31" fmla="*/ 0 w 5915208"/>
              <a:gd name="connsiteY31" fmla="*/ 5918200 h 6858000"/>
              <a:gd name="connsiteX32" fmla="*/ 0 w 5915208"/>
              <a:gd name="connsiteY32" fmla="*/ 4861615 h 6858000"/>
              <a:gd name="connsiteX33" fmla="*/ 0 w 5915208"/>
              <a:gd name="connsiteY33" fmla="*/ 4555985 h 6858000"/>
              <a:gd name="connsiteX34" fmla="*/ 0 w 5915208"/>
              <a:gd name="connsiteY34" fmla="*/ 4298400 h 6858000"/>
              <a:gd name="connsiteX35" fmla="*/ 0 w 5915208"/>
              <a:gd name="connsiteY35" fmla="*/ 3616185 h 6858000"/>
              <a:gd name="connsiteX36" fmla="*/ 0 w 5915208"/>
              <a:gd name="connsiteY36" fmla="*/ 3358601 h 6858000"/>
              <a:gd name="connsiteX37" fmla="*/ 0 w 5915208"/>
              <a:gd name="connsiteY37" fmla="*/ 2559600 h 6858000"/>
              <a:gd name="connsiteX38" fmla="*/ 0 w 5915208"/>
              <a:gd name="connsiteY38" fmla="*/ 2302015 h 6858000"/>
              <a:gd name="connsiteX39" fmla="*/ 0 w 5915208"/>
              <a:gd name="connsiteY39" fmla="*/ 1996385 h 6858000"/>
              <a:gd name="connsiteX40" fmla="*/ 0 w 5915208"/>
              <a:gd name="connsiteY40" fmla="*/ 0 h 6858000"/>
              <a:gd name="connsiteX0" fmla="*/ 0 w 5915208"/>
              <a:gd name="connsiteY0" fmla="*/ 0 h 6858000"/>
              <a:gd name="connsiteX1" fmla="*/ 18001 w 5915208"/>
              <a:gd name="connsiteY1" fmla="*/ 0 h 6858000"/>
              <a:gd name="connsiteX2" fmla="*/ 5111999 w 5915208"/>
              <a:gd name="connsiteY2" fmla="*/ 0 h 6858000"/>
              <a:gd name="connsiteX3" fmla="*/ 5897207 w 5915208"/>
              <a:gd name="connsiteY3" fmla="*/ 0 h 6858000"/>
              <a:gd name="connsiteX4" fmla="*/ 5915208 w 5915208"/>
              <a:gd name="connsiteY4" fmla="*/ 0 h 6858000"/>
              <a:gd name="connsiteX5" fmla="*/ 5915208 w 5915208"/>
              <a:gd name="connsiteY5" fmla="*/ 213399 h 6858000"/>
              <a:gd name="connsiteX6" fmla="*/ 5915208 w 5915208"/>
              <a:gd name="connsiteY6" fmla="*/ 1056585 h 6858000"/>
              <a:gd name="connsiteX7" fmla="*/ 5915208 w 5915208"/>
              <a:gd name="connsiteY7" fmla="*/ 1269984 h 6858000"/>
              <a:gd name="connsiteX8" fmla="*/ 5915208 w 5915208"/>
              <a:gd name="connsiteY8" fmla="*/ 1605083 h 6858000"/>
              <a:gd name="connsiteX9" fmla="*/ 5915208 w 5915208"/>
              <a:gd name="connsiteY9" fmla="*/ 1996385 h 6858000"/>
              <a:gd name="connsiteX10" fmla="*/ 5915208 w 5915208"/>
              <a:gd name="connsiteY10" fmla="*/ 2209784 h 6858000"/>
              <a:gd name="connsiteX11" fmla="*/ 5915208 w 5915208"/>
              <a:gd name="connsiteY11" fmla="*/ 2559600 h 6858000"/>
              <a:gd name="connsiteX12" fmla="*/ 5915208 w 5915208"/>
              <a:gd name="connsiteY12" fmla="*/ 2661668 h 6858000"/>
              <a:gd name="connsiteX13" fmla="*/ 5915208 w 5915208"/>
              <a:gd name="connsiteY13" fmla="*/ 2772999 h 6858000"/>
              <a:gd name="connsiteX14" fmla="*/ 5915208 w 5915208"/>
              <a:gd name="connsiteY14" fmla="*/ 3601468 h 6858000"/>
              <a:gd name="connsiteX15" fmla="*/ 5915208 w 5915208"/>
              <a:gd name="connsiteY15" fmla="*/ 3616185 h 6858000"/>
              <a:gd name="connsiteX16" fmla="*/ 5915208 w 5915208"/>
              <a:gd name="connsiteY16" fmla="*/ 3829584 h 6858000"/>
              <a:gd name="connsiteX17" fmla="*/ 5915208 w 5915208"/>
              <a:gd name="connsiteY17" fmla="*/ 4164683 h 6858000"/>
              <a:gd name="connsiteX18" fmla="*/ 5915208 w 5915208"/>
              <a:gd name="connsiteY18" fmla="*/ 4555985 h 6858000"/>
              <a:gd name="connsiteX19" fmla="*/ 5915208 w 5915208"/>
              <a:gd name="connsiteY19" fmla="*/ 4769384 h 6858000"/>
              <a:gd name="connsiteX20" fmla="*/ 5915208 w 5915208"/>
              <a:gd name="connsiteY20" fmla="*/ 5221268 h 6858000"/>
              <a:gd name="connsiteX21" fmla="*/ 5915208 w 5915208"/>
              <a:gd name="connsiteY21" fmla="*/ 6161068 h 6858000"/>
              <a:gd name="connsiteX22" fmla="*/ 5218272 w 5915208"/>
              <a:gd name="connsiteY22" fmla="*/ 6858000 h 6858000"/>
              <a:gd name="connsiteX23" fmla="*/ 5200271 w 5915208"/>
              <a:gd name="connsiteY23" fmla="*/ 6858000 h 6858000"/>
              <a:gd name="connsiteX24" fmla="*/ 4433064 w 5915208"/>
              <a:gd name="connsiteY24" fmla="*/ 6858000 h 6858000"/>
              <a:gd name="connsiteX25" fmla="*/ 4415063 w 5915208"/>
              <a:gd name="connsiteY25" fmla="*/ 6858000 h 6858000"/>
              <a:gd name="connsiteX26" fmla="*/ 803209 w 5915208"/>
              <a:gd name="connsiteY26" fmla="*/ 6858000 h 6858000"/>
              <a:gd name="connsiteX27" fmla="*/ 785208 w 5915208"/>
              <a:gd name="connsiteY27" fmla="*/ 6858000 h 6858000"/>
              <a:gd name="connsiteX28" fmla="*/ 18001 w 5915208"/>
              <a:gd name="connsiteY28" fmla="*/ 6858000 h 6858000"/>
              <a:gd name="connsiteX29" fmla="*/ 0 w 5915208"/>
              <a:gd name="connsiteY29" fmla="*/ 6858000 h 6858000"/>
              <a:gd name="connsiteX30" fmla="*/ 0 w 5915208"/>
              <a:gd name="connsiteY30" fmla="*/ 5918200 h 6858000"/>
              <a:gd name="connsiteX31" fmla="*/ 0 w 5915208"/>
              <a:gd name="connsiteY31" fmla="*/ 4861615 h 6858000"/>
              <a:gd name="connsiteX32" fmla="*/ 0 w 5915208"/>
              <a:gd name="connsiteY32" fmla="*/ 4555985 h 6858000"/>
              <a:gd name="connsiteX33" fmla="*/ 0 w 5915208"/>
              <a:gd name="connsiteY33" fmla="*/ 4298400 h 6858000"/>
              <a:gd name="connsiteX34" fmla="*/ 0 w 5915208"/>
              <a:gd name="connsiteY34" fmla="*/ 3616185 h 6858000"/>
              <a:gd name="connsiteX35" fmla="*/ 0 w 5915208"/>
              <a:gd name="connsiteY35" fmla="*/ 3358601 h 6858000"/>
              <a:gd name="connsiteX36" fmla="*/ 0 w 5915208"/>
              <a:gd name="connsiteY36" fmla="*/ 2559600 h 6858000"/>
              <a:gd name="connsiteX37" fmla="*/ 0 w 5915208"/>
              <a:gd name="connsiteY37" fmla="*/ 2302015 h 6858000"/>
              <a:gd name="connsiteX38" fmla="*/ 0 w 5915208"/>
              <a:gd name="connsiteY38" fmla="*/ 1996385 h 6858000"/>
              <a:gd name="connsiteX39" fmla="*/ 0 w 5915208"/>
              <a:gd name="connsiteY3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2559600 h 6858000"/>
              <a:gd name="connsiteX36" fmla="*/ 0 w 5915208"/>
              <a:gd name="connsiteY36" fmla="*/ 2302015 h 6858000"/>
              <a:gd name="connsiteX37" fmla="*/ 0 w 5915208"/>
              <a:gd name="connsiteY37" fmla="*/ 1996385 h 6858000"/>
              <a:gd name="connsiteX38" fmla="*/ 0 w 5915208"/>
              <a:gd name="connsiteY3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2559600 h 6858000"/>
              <a:gd name="connsiteX36" fmla="*/ 0 w 5915208"/>
              <a:gd name="connsiteY36" fmla="*/ 2302015 h 6858000"/>
              <a:gd name="connsiteX37" fmla="*/ 0 w 5915208"/>
              <a:gd name="connsiteY3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2559600 h 6858000"/>
              <a:gd name="connsiteX36" fmla="*/ 0 w 5915208"/>
              <a:gd name="connsiteY3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18001 w 5915208"/>
              <a:gd name="connsiteY26" fmla="*/ 6858000 h 6858000"/>
              <a:gd name="connsiteX27" fmla="*/ 0 w 5915208"/>
              <a:gd name="connsiteY27" fmla="*/ 6858000 h 6858000"/>
              <a:gd name="connsiteX28" fmla="*/ 0 w 5915208"/>
              <a:gd name="connsiteY2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803209 w 5915208"/>
              <a:gd name="connsiteY24" fmla="*/ 6858000 h 6858000"/>
              <a:gd name="connsiteX25" fmla="*/ 18001 w 5915208"/>
              <a:gd name="connsiteY25" fmla="*/ 6858000 h 6858000"/>
              <a:gd name="connsiteX26" fmla="*/ 0 w 5915208"/>
              <a:gd name="connsiteY26" fmla="*/ 6858000 h 6858000"/>
              <a:gd name="connsiteX27" fmla="*/ 0 w 5915208"/>
              <a:gd name="connsiteY2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803209 w 5915208"/>
              <a:gd name="connsiteY23" fmla="*/ 6858000 h 6858000"/>
              <a:gd name="connsiteX24" fmla="*/ 18001 w 5915208"/>
              <a:gd name="connsiteY24" fmla="*/ 6858000 h 6858000"/>
              <a:gd name="connsiteX25" fmla="*/ 0 w 5915208"/>
              <a:gd name="connsiteY25" fmla="*/ 6858000 h 6858000"/>
              <a:gd name="connsiteX26" fmla="*/ 0 w 5915208"/>
              <a:gd name="connsiteY2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18001 w 5915208"/>
              <a:gd name="connsiteY23" fmla="*/ 6858000 h 6858000"/>
              <a:gd name="connsiteX24" fmla="*/ 0 w 5915208"/>
              <a:gd name="connsiteY24" fmla="*/ 6858000 h 6858000"/>
              <a:gd name="connsiteX25" fmla="*/ 0 w 5915208"/>
              <a:gd name="connsiteY2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269984 h 6858000"/>
              <a:gd name="connsiteX6" fmla="*/ 5915208 w 5915208"/>
              <a:gd name="connsiteY6" fmla="*/ 1605083 h 6858000"/>
              <a:gd name="connsiteX7" fmla="*/ 5915208 w 5915208"/>
              <a:gd name="connsiteY7" fmla="*/ 1996385 h 6858000"/>
              <a:gd name="connsiteX8" fmla="*/ 5915208 w 5915208"/>
              <a:gd name="connsiteY8" fmla="*/ 2209784 h 6858000"/>
              <a:gd name="connsiteX9" fmla="*/ 5915208 w 5915208"/>
              <a:gd name="connsiteY9" fmla="*/ 2559600 h 6858000"/>
              <a:gd name="connsiteX10" fmla="*/ 5915208 w 5915208"/>
              <a:gd name="connsiteY10" fmla="*/ 2661668 h 6858000"/>
              <a:gd name="connsiteX11" fmla="*/ 5915208 w 5915208"/>
              <a:gd name="connsiteY11" fmla="*/ 2772999 h 6858000"/>
              <a:gd name="connsiteX12" fmla="*/ 5915208 w 5915208"/>
              <a:gd name="connsiteY12" fmla="*/ 3601468 h 6858000"/>
              <a:gd name="connsiteX13" fmla="*/ 5915208 w 5915208"/>
              <a:gd name="connsiteY13" fmla="*/ 3616185 h 6858000"/>
              <a:gd name="connsiteX14" fmla="*/ 5915208 w 5915208"/>
              <a:gd name="connsiteY14" fmla="*/ 3829584 h 6858000"/>
              <a:gd name="connsiteX15" fmla="*/ 5915208 w 5915208"/>
              <a:gd name="connsiteY15" fmla="*/ 4164683 h 6858000"/>
              <a:gd name="connsiteX16" fmla="*/ 5915208 w 5915208"/>
              <a:gd name="connsiteY16" fmla="*/ 4555985 h 6858000"/>
              <a:gd name="connsiteX17" fmla="*/ 5915208 w 5915208"/>
              <a:gd name="connsiteY17" fmla="*/ 4769384 h 6858000"/>
              <a:gd name="connsiteX18" fmla="*/ 5915208 w 5915208"/>
              <a:gd name="connsiteY18" fmla="*/ 5221268 h 6858000"/>
              <a:gd name="connsiteX19" fmla="*/ 5915208 w 5915208"/>
              <a:gd name="connsiteY19" fmla="*/ 6161068 h 6858000"/>
              <a:gd name="connsiteX20" fmla="*/ 5218272 w 5915208"/>
              <a:gd name="connsiteY20" fmla="*/ 6858000 h 6858000"/>
              <a:gd name="connsiteX21" fmla="*/ 5200271 w 5915208"/>
              <a:gd name="connsiteY21" fmla="*/ 6858000 h 6858000"/>
              <a:gd name="connsiteX22" fmla="*/ 18001 w 5915208"/>
              <a:gd name="connsiteY22" fmla="*/ 6858000 h 6858000"/>
              <a:gd name="connsiteX23" fmla="*/ 0 w 5915208"/>
              <a:gd name="connsiteY23" fmla="*/ 6858000 h 6858000"/>
              <a:gd name="connsiteX24" fmla="*/ 0 w 5915208"/>
              <a:gd name="connsiteY24"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056585 h 6858000"/>
              <a:gd name="connsiteX4" fmla="*/ 5915208 w 5915208"/>
              <a:gd name="connsiteY4" fmla="*/ 1269984 h 6858000"/>
              <a:gd name="connsiteX5" fmla="*/ 5915208 w 5915208"/>
              <a:gd name="connsiteY5" fmla="*/ 1605083 h 6858000"/>
              <a:gd name="connsiteX6" fmla="*/ 5915208 w 5915208"/>
              <a:gd name="connsiteY6" fmla="*/ 1996385 h 6858000"/>
              <a:gd name="connsiteX7" fmla="*/ 5915208 w 5915208"/>
              <a:gd name="connsiteY7" fmla="*/ 2209784 h 6858000"/>
              <a:gd name="connsiteX8" fmla="*/ 5915208 w 5915208"/>
              <a:gd name="connsiteY8" fmla="*/ 2559600 h 6858000"/>
              <a:gd name="connsiteX9" fmla="*/ 5915208 w 5915208"/>
              <a:gd name="connsiteY9" fmla="*/ 2661668 h 6858000"/>
              <a:gd name="connsiteX10" fmla="*/ 5915208 w 5915208"/>
              <a:gd name="connsiteY10" fmla="*/ 2772999 h 6858000"/>
              <a:gd name="connsiteX11" fmla="*/ 5915208 w 5915208"/>
              <a:gd name="connsiteY11" fmla="*/ 3601468 h 6858000"/>
              <a:gd name="connsiteX12" fmla="*/ 5915208 w 5915208"/>
              <a:gd name="connsiteY12" fmla="*/ 3616185 h 6858000"/>
              <a:gd name="connsiteX13" fmla="*/ 5915208 w 5915208"/>
              <a:gd name="connsiteY13" fmla="*/ 3829584 h 6858000"/>
              <a:gd name="connsiteX14" fmla="*/ 5915208 w 5915208"/>
              <a:gd name="connsiteY14" fmla="*/ 4164683 h 6858000"/>
              <a:gd name="connsiteX15" fmla="*/ 5915208 w 5915208"/>
              <a:gd name="connsiteY15" fmla="*/ 4555985 h 6858000"/>
              <a:gd name="connsiteX16" fmla="*/ 5915208 w 5915208"/>
              <a:gd name="connsiteY16" fmla="*/ 4769384 h 6858000"/>
              <a:gd name="connsiteX17" fmla="*/ 5915208 w 5915208"/>
              <a:gd name="connsiteY17" fmla="*/ 5221268 h 6858000"/>
              <a:gd name="connsiteX18" fmla="*/ 5915208 w 5915208"/>
              <a:gd name="connsiteY18" fmla="*/ 6161068 h 6858000"/>
              <a:gd name="connsiteX19" fmla="*/ 5218272 w 5915208"/>
              <a:gd name="connsiteY19" fmla="*/ 6858000 h 6858000"/>
              <a:gd name="connsiteX20" fmla="*/ 5200271 w 5915208"/>
              <a:gd name="connsiteY20" fmla="*/ 6858000 h 6858000"/>
              <a:gd name="connsiteX21" fmla="*/ 18001 w 5915208"/>
              <a:gd name="connsiteY21" fmla="*/ 6858000 h 6858000"/>
              <a:gd name="connsiteX22" fmla="*/ 0 w 5915208"/>
              <a:gd name="connsiteY22" fmla="*/ 6858000 h 6858000"/>
              <a:gd name="connsiteX23" fmla="*/ 0 w 5915208"/>
              <a:gd name="connsiteY23"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269984 h 6858000"/>
              <a:gd name="connsiteX4" fmla="*/ 5915208 w 5915208"/>
              <a:gd name="connsiteY4" fmla="*/ 1605083 h 6858000"/>
              <a:gd name="connsiteX5" fmla="*/ 5915208 w 5915208"/>
              <a:gd name="connsiteY5" fmla="*/ 1996385 h 6858000"/>
              <a:gd name="connsiteX6" fmla="*/ 5915208 w 5915208"/>
              <a:gd name="connsiteY6" fmla="*/ 2209784 h 6858000"/>
              <a:gd name="connsiteX7" fmla="*/ 5915208 w 5915208"/>
              <a:gd name="connsiteY7" fmla="*/ 2559600 h 6858000"/>
              <a:gd name="connsiteX8" fmla="*/ 5915208 w 5915208"/>
              <a:gd name="connsiteY8" fmla="*/ 2661668 h 6858000"/>
              <a:gd name="connsiteX9" fmla="*/ 5915208 w 5915208"/>
              <a:gd name="connsiteY9" fmla="*/ 2772999 h 6858000"/>
              <a:gd name="connsiteX10" fmla="*/ 5915208 w 5915208"/>
              <a:gd name="connsiteY10" fmla="*/ 3601468 h 6858000"/>
              <a:gd name="connsiteX11" fmla="*/ 5915208 w 5915208"/>
              <a:gd name="connsiteY11" fmla="*/ 3616185 h 6858000"/>
              <a:gd name="connsiteX12" fmla="*/ 5915208 w 5915208"/>
              <a:gd name="connsiteY12" fmla="*/ 3829584 h 6858000"/>
              <a:gd name="connsiteX13" fmla="*/ 5915208 w 5915208"/>
              <a:gd name="connsiteY13" fmla="*/ 4164683 h 6858000"/>
              <a:gd name="connsiteX14" fmla="*/ 5915208 w 5915208"/>
              <a:gd name="connsiteY14" fmla="*/ 4555985 h 6858000"/>
              <a:gd name="connsiteX15" fmla="*/ 5915208 w 5915208"/>
              <a:gd name="connsiteY15" fmla="*/ 4769384 h 6858000"/>
              <a:gd name="connsiteX16" fmla="*/ 5915208 w 5915208"/>
              <a:gd name="connsiteY16" fmla="*/ 5221268 h 6858000"/>
              <a:gd name="connsiteX17" fmla="*/ 5915208 w 5915208"/>
              <a:gd name="connsiteY17" fmla="*/ 6161068 h 6858000"/>
              <a:gd name="connsiteX18" fmla="*/ 5218272 w 5915208"/>
              <a:gd name="connsiteY18" fmla="*/ 6858000 h 6858000"/>
              <a:gd name="connsiteX19" fmla="*/ 5200271 w 5915208"/>
              <a:gd name="connsiteY19" fmla="*/ 6858000 h 6858000"/>
              <a:gd name="connsiteX20" fmla="*/ 18001 w 5915208"/>
              <a:gd name="connsiteY20" fmla="*/ 6858000 h 6858000"/>
              <a:gd name="connsiteX21" fmla="*/ 0 w 5915208"/>
              <a:gd name="connsiteY21" fmla="*/ 6858000 h 6858000"/>
              <a:gd name="connsiteX22" fmla="*/ 0 w 5915208"/>
              <a:gd name="connsiteY22"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605083 h 6858000"/>
              <a:gd name="connsiteX4" fmla="*/ 5915208 w 5915208"/>
              <a:gd name="connsiteY4" fmla="*/ 1996385 h 6858000"/>
              <a:gd name="connsiteX5" fmla="*/ 5915208 w 5915208"/>
              <a:gd name="connsiteY5" fmla="*/ 2209784 h 6858000"/>
              <a:gd name="connsiteX6" fmla="*/ 5915208 w 5915208"/>
              <a:gd name="connsiteY6" fmla="*/ 2559600 h 6858000"/>
              <a:gd name="connsiteX7" fmla="*/ 5915208 w 5915208"/>
              <a:gd name="connsiteY7" fmla="*/ 2661668 h 6858000"/>
              <a:gd name="connsiteX8" fmla="*/ 5915208 w 5915208"/>
              <a:gd name="connsiteY8" fmla="*/ 2772999 h 6858000"/>
              <a:gd name="connsiteX9" fmla="*/ 5915208 w 5915208"/>
              <a:gd name="connsiteY9" fmla="*/ 3601468 h 6858000"/>
              <a:gd name="connsiteX10" fmla="*/ 5915208 w 5915208"/>
              <a:gd name="connsiteY10" fmla="*/ 3616185 h 6858000"/>
              <a:gd name="connsiteX11" fmla="*/ 5915208 w 5915208"/>
              <a:gd name="connsiteY11" fmla="*/ 3829584 h 6858000"/>
              <a:gd name="connsiteX12" fmla="*/ 5915208 w 5915208"/>
              <a:gd name="connsiteY12" fmla="*/ 4164683 h 6858000"/>
              <a:gd name="connsiteX13" fmla="*/ 5915208 w 5915208"/>
              <a:gd name="connsiteY13" fmla="*/ 4555985 h 6858000"/>
              <a:gd name="connsiteX14" fmla="*/ 5915208 w 5915208"/>
              <a:gd name="connsiteY14" fmla="*/ 4769384 h 6858000"/>
              <a:gd name="connsiteX15" fmla="*/ 5915208 w 5915208"/>
              <a:gd name="connsiteY15" fmla="*/ 5221268 h 6858000"/>
              <a:gd name="connsiteX16" fmla="*/ 5915208 w 5915208"/>
              <a:gd name="connsiteY16" fmla="*/ 6161068 h 6858000"/>
              <a:gd name="connsiteX17" fmla="*/ 5218272 w 5915208"/>
              <a:gd name="connsiteY17" fmla="*/ 6858000 h 6858000"/>
              <a:gd name="connsiteX18" fmla="*/ 5200271 w 5915208"/>
              <a:gd name="connsiteY18" fmla="*/ 6858000 h 6858000"/>
              <a:gd name="connsiteX19" fmla="*/ 18001 w 5915208"/>
              <a:gd name="connsiteY19" fmla="*/ 6858000 h 6858000"/>
              <a:gd name="connsiteX20" fmla="*/ 0 w 5915208"/>
              <a:gd name="connsiteY20" fmla="*/ 6858000 h 6858000"/>
              <a:gd name="connsiteX21" fmla="*/ 0 w 5915208"/>
              <a:gd name="connsiteY21"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996385 h 6858000"/>
              <a:gd name="connsiteX4" fmla="*/ 5915208 w 5915208"/>
              <a:gd name="connsiteY4" fmla="*/ 2209784 h 6858000"/>
              <a:gd name="connsiteX5" fmla="*/ 5915208 w 5915208"/>
              <a:gd name="connsiteY5" fmla="*/ 2559600 h 6858000"/>
              <a:gd name="connsiteX6" fmla="*/ 5915208 w 5915208"/>
              <a:gd name="connsiteY6" fmla="*/ 2661668 h 6858000"/>
              <a:gd name="connsiteX7" fmla="*/ 5915208 w 5915208"/>
              <a:gd name="connsiteY7" fmla="*/ 2772999 h 6858000"/>
              <a:gd name="connsiteX8" fmla="*/ 5915208 w 5915208"/>
              <a:gd name="connsiteY8" fmla="*/ 3601468 h 6858000"/>
              <a:gd name="connsiteX9" fmla="*/ 5915208 w 5915208"/>
              <a:gd name="connsiteY9" fmla="*/ 3616185 h 6858000"/>
              <a:gd name="connsiteX10" fmla="*/ 5915208 w 5915208"/>
              <a:gd name="connsiteY10" fmla="*/ 3829584 h 6858000"/>
              <a:gd name="connsiteX11" fmla="*/ 5915208 w 5915208"/>
              <a:gd name="connsiteY11" fmla="*/ 4164683 h 6858000"/>
              <a:gd name="connsiteX12" fmla="*/ 5915208 w 5915208"/>
              <a:gd name="connsiteY12" fmla="*/ 4555985 h 6858000"/>
              <a:gd name="connsiteX13" fmla="*/ 5915208 w 5915208"/>
              <a:gd name="connsiteY13" fmla="*/ 4769384 h 6858000"/>
              <a:gd name="connsiteX14" fmla="*/ 5915208 w 5915208"/>
              <a:gd name="connsiteY14" fmla="*/ 5221268 h 6858000"/>
              <a:gd name="connsiteX15" fmla="*/ 5915208 w 5915208"/>
              <a:gd name="connsiteY15" fmla="*/ 6161068 h 6858000"/>
              <a:gd name="connsiteX16" fmla="*/ 5218272 w 5915208"/>
              <a:gd name="connsiteY16" fmla="*/ 6858000 h 6858000"/>
              <a:gd name="connsiteX17" fmla="*/ 5200271 w 5915208"/>
              <a:gd name="connsiteY17" fmla="*/ 6858000 h 6858000"/>
              <a:gd name="connsiteX18" fmla="*/ 18001 w 5915208"/>
              <a:gd name="connsiteY18" fmla="*/ 6858000 h 6858000"/>
              <a:gd name="connsiteX19" fmla="*/ 0 w 5915208"/>
              <a:gd name="connsiteY19" fmla="*/ 6858000 h 6858000"/>
              <a:gd name="connsiteX20" fmla="*/ 0 w 5915208"/>
              <a:gd name="connsiteY20"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209784 h 6858000"/>
              <a:gd name="connsiteX4" fmla="*/ 5915208 w 5915208"/>
              <a:gd name="connsiteY4" fmla="*/ 2559600 h 6858000"/>
              <a:gd name="connsiteX5" fmla="*/ 5915208 w 5915208"/>
              <a:gd name="connsiteY5" fmla="*/ 2661668 h 6858000"/>
              <a:gd name="connsiteX6" fmla="*/ 5915208 w 5915208"/>
              <a:gd name="connsiteY6" fmla="*/ 2772999 h 6858000"/>
              <a:gd name="connsiteX7" fmla="*/ 5915208 w 5915208"/>
              <a:gd name="connsiteY7" fmla="*/ 3601468 h 6858000"/>
              <a:gd name="connsiteX8" fmla="*/ 5915208 w 5915208"/>
              <a:gd name="connsiteY8" fmla="*/ 3616185 h 6858000"/>
              <a:gd name="connsiteX9" fmla="*/ 5915208 w 5915208"/>
              <a:gd name="connsiteY9" fmla="*/ 3829584 h 6858000"/>
              <a:gd name="connsiteX10" fmla="*/ 5915208 w 5915208"/>
              <a:gd name="connsiteY10" fmla="*/ 4164683 h 6858000"/>
              <a:gd name="connsiteX11" fmla="*/ 5915208 w 5915208"/>
              <a:gd name="connsiteY11" fmla="*/ 4555985 h 6858000"/>
              <a:gd name="connsiteX12" fmla="*/ 5915208 w 5915208"/>
              <a:gd name="connsiteY12" fmla="*/ 4769384 h 6858000"/>
              <a:gd name="connsiteX13" fmla="*/ 5915208 w 5915208"/>
              <a:gd name="connsiteY13" fmla="*/ 5221268 h 6858000"/>
              <a:gd name="connsiteX14" fmla="*/ 5915208 w 5915208"/>
              <a:gd name="connsiteY14" fmla="*/ 6161068 h 6858000"/>
              <a:gd name="connsiteX15" fmla="*/ 5218272 w 5915208"/>
              <a:gd name="connsiteY15" fmla="*/ 6858000 h 6858000"/>
              <a:gd name="connsiteX16" fmla="*/ 5200271 w 5915208"/>
              <a:gd name="connsiteY16" fmla="*/ 6858000 h 6858000"/>
              <a:gd name="connsiteX17" fmla="*/ 18001 w 5915208"/>
              <a:gd name="connsiteY17" fmla="*/ 6858000 h 6858000"/>
              <a:gd name="connsiteX18" fmla="*/ 0 w 5915208"/>
              <a:gd name="connsiteY18" fmla="*/ 6858000 h 6858000"/>
              <a:gd name="connsiteX19" fmla="*/ 0 w 5915208"/>
              <a:gd name="connsiteY19"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559600 h 6858000"/>
              <a:gd name="connsiteX4" fmla="*/ 5915208 w 5915208"/>
              <a:gd name="connsiteY4" fmla="*/ 2661668 h 6858000"/>
              <a:gd name="connsiteX5" fmla="*/ 5915208 w 5915208"/>
              <a:gd name="connsiteY5" fmla="*/ 2772999 h 6858000"/>
              <a:gd name="connsiteX6" fmla="*/ 5915208 w 5915208"/>
              <a:gd name="connsiteY6" fmla="*/ 3601468 h 6858000"/>
              <a:gd name="connsiteX7" fmla="*/ 5915208 w 5915208"/>
              <a:gd name="connsiteY7" fmla="*/ 3616185 h 6858000"/>
              <a:gd name="connsiteX8" fmla="*/ 5915208 w 5915208"/>
              <a:gd name="connsiteY8" fmla="*/ 3829584 h 6858000"/>
              <a:gd name="connsiteX9" fmla="*/ 5915208 w 5915208"/>
              <a:gd name="connsiteY9" fmla="*/ 4164683 h 6858000"/>
              <a:gd name="connsiteX10" fmla="*/ 5915208 w 5915208"/>
              <a:gd name="connsiteY10" fmla="*/ 4555985 h 6858000"/>
              <a:gd name="connsiteX11" fmla="*/ 5915208 w 5915208"/>
              <a:gd name="connsiteY11" fmla="*/ 4769384 h 6858000"/>
              <a:gd name="connsiteX12" fmla="*/ 5915208 w 5915208"/>
              <a:gd name="connsiteY12" fmla="*/ 5221268 h 6858000"/>
              <a:gd name="connsiteX13" fmla="*/ 5915208 w 5915208"/>
              <a:gd name="connsiteY13" fmla="*/ 6161068 h 6858000"/>
              <a:gd name="connsiteX14" fmla="*/ 5218272 w 5915208"/>
              <a:gd name="connsiteY14" fmla="*/ 6858000 h 6858000"/>
              <a:gd name="connsiteX15" fmla="*/ 5200271 w 5915208"/>
              <a:gd name="connsiteY15" fmla="*/ 6858000 h 6858000"/>
              <a:gd name="connsiteX16" fmla="*/ 18001 w 5915208"/>
              <a:gd name="connsiteY16" fmla="*/ 6858000 h 6858000"/>
              <a:gd name="connsiteX17" fmla="*/ 0 w 5915208"/>
              <a:gd name="connsiteY17" fmla="*/ 6858000 h 6858000"/>
              <a:gd name="connsiteX18" fmla="*/ 0 w 5915208"/>
              <a:gd name="connsiteY18"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661668 h 6858000"/>
              <a:gd name="connsiteX4" fmla="*/ 5915208 w 5915208"/>
              <a:gd name="connsiteY4" fmla="*/ 2772999 h 6858000"/>
              <a:gd name="connsiteX5" fmla="*/ 5915208 w 5915208"/>
              <a:gd name="connsiteY5" fmla="*/ 3601468 h 6858000"/>
              <a:gd name="connsiteX6" fmla="*/ 5915208 w 5915208"/>
              <a:gd name="connsiteY6" fmla="*/ 3616185 h 6858000"/>
              <a:gd name="connsiteX7" fmla="*/ 5915208 w 5915208"/>
              <a:gd name="connsiteY7" fmla="*/ 3829584 h 6858000"/>
              <a:gd name="connsiteX8" fmla="*/ 5915208 w 5915208"/>
              <a:gd name="connsiteY8" fmla="*/ 4164683 h 6858000"/>
              <a:gd name="connsiteX9" fmla="*/ 5915208 w 5915208"/>
              <a:gd name="connsiteY9" fmla="*/ 4555985 h 6858000"/>
              <a:gd name="connsiteX10" fmla="*/ 5915208 w 5915208"/>
              <a:gd name="connsiteY10" fmla="*/ 4769384 h 6858000"/>
              <a:gd name="connsiteX11" fmla="*/ 5915208 w 5915208"/>
              <a:gd name="connsiteY11" fmla="*/ 5221268 h 6858000"/>
              <a:gd name="connsiteX12" fmla="*/ 5915208 w 5915208"/>
              <a:gd name="connsiteY12" fmla="*/ 6161068 h 6858000"/>
              <a:gd name="connsiteX13" fmla="*/ 5218272 w 5915208"/>
              <a:gd name="connsiteY13" fmla="*/ 6858000 h 6858000"/>
              <a:gd name="connsiteX14" fmla="*/ 5200271 w 5915208"/>
              <a:gd name="connsiteY14" fmla="*/ 6858000 h 6858000"/>
              <a:gd name="connsiteX15" fmla="*/ 18001 w 5915208"/>
              <a:gd name="connsiteY15" fmla="*/ 6858000 h 6858000"/>
              <a:gd name="connsiteX16" fmla="*/ 0 w 5915208"/>
              <a:gd name="connsiteY16" fmla="*/ 6858000 h 6858000"/>
              <a:gd name="connsiteX17" fmla="*/ 0 w 5915208"/>
              <a:gd name="connsiteY17"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772999 h 6858000"/>
              <a:gd name="connsiteX4" fmla="*/ 5915208 w 5915208"/>
              <a:gd name="connsiteY4" fmla="*/ 3601468 h 6858000"/>
              <a:gd name="connsiteX5" fmla="*/ 5915208 w 5915208"/>
              <a:gd name="connsiteY5" fmla="*/ 3616185 h 6858000"/>
              <a:gd name="connsiteX6" fmla="*/ 5915208 w 5915208"/>
              <a:gd name="connsiteY6" fmla="*/ 3829584 h 6858000"/>
              <a:gd name="connsiteX7" fmla="*/ 5915208 w 5915208"/>
              <a:gd name="connsiteY7" fmla="*/ 4164683 h 6858000"/>
              <a:gd name="connsiteX8" fmla="*/ 5915208 w 5915208"/>
              <a:gd name="connsiteY8" fmla="*/ 4555985 h 6858000"/>
              <a:gd name="connsiteX9" fmla="*/ 5915208 w 5915208"/>
              <a:gd name="connsiteY9" fmla="*/ 4769384 h 6858000"/>
              <a:gd name="connsiteX10" fmla="*/ 5915208 w 5915208"/>
              <a:gd name="connsiteY10" fmla="*/ 5221268 h 6858000"/>
              <a:gd name="connsiteX11" fmla="*/ 5915208 w 5915208"/>
              <a:gd name="connsiteY11" fmla="*/ 6161068 h 6858000"/>
              <a:gd name="connsiteX12" fmla="*/ 5218272 w 5915208"/>
              <a:gd name="connsiteY12" fmla="*/ 6858000 h 6858000"/>
              <a:gd name="connsiteX13" fmla="*/ 5200271 w 5915208"/>
              <a:gd name="connsiteY13" fmla="*/ 6858000 h 6858000"/>
              <a:gd name="connsiteX14" fmla="*/ 18001 w 5915208"/>
              <a:gd name="connsiteY14" fmla="*/ 6858000 h 6858000"/>
              <a:gd name="connsiteX15" fmla="*/ 0 w 5915208"/>
              <a:gd name="connsiteY15" fmla="*/ 6858000 h 6858000"/>
              <a:gd name="connsiteX16" fmla="*/ 0 w 5915208"/>
              <a:gd name="connsiteY16"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3601468 h 6858000"/>
              <a:gd name="connsiteX4" fmla="*/ 5915208 w 5915208"/>
              <a:gd name="connsiteY4" fmla="*/ 3616185 h 6858000"/>
              <a:gd name="connsiteX5" fmla="*/ 5915208 w 5915208"/>
              <a:gd name="connsiteY5" fmla="*/ 3829584 h 6858000"/>
              <a:gd name="connsiteX6" fmla="*/ 5915208 w 5915208"/>
              <a:gd name="connsiteY6" fmla="*/ 4164683 h 6858000"/>
              <a:gd name="connsiteX7" fmla="*/ 5915208 w 5915208"/>
              <a:gd name="connsiteY7" fmla="*/ 4555985 h 6858000"/>
              <a:gd name="connsiteX8" fmla="*/ 5915208 w 5915208"/>
              <a:gd name="connsiteY8" fmla="*/ 4769384 h 6858000"/>
              <a:gd name="connsiteX9" fmla="*/ 5915208 w 5915208"/>
              <a:gd name="connsiteY9" fmla="*/ 5221268 h 6858000"/>
              <a:gd name="connsiteX10" fmla="*/ 5915208 w 5915208"/>
              <a:gd name="connsiteY10" fmla="*/ 6161068 h 6858000"/>
              <a:gd name="connsiteX11" fmla="*/ 5218272 w 5915208"/>
              <a:gd name="connsiteY11" fmla="*/ 6858000 h 6858000"/>
              <a:gd name="connsiteX12" fmla="*/ 5200271 w 5915208"/>
              <a:gd name="connsiteY12" fmla="*/ 6858000 h 6858000"/>
              <a:gd name="connsiteX13" fmla="*/ 18001 w 5915208"/>
              <a:gd name="connsiteY13" fmla="*/ 6858000 h 6858000"/>
              <a:gd name="connsiteX14" fmla="*/ 0 w 5915208"/>
              <a:gd name="connsiteY14" fmla="*/ 6858000 h 6858000"/>
              <a:gd name="connsiteX15" fmla="*/ 0 w 5915208"/>
              <a:gd name="connsiteY15"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3601468 h 6858000"/>
              <a:gd name="connsiteX4" fmla="*/ 5915208 w 5915208"/>
              <a:gd name="connsiteY4" fmla="*/ 3829584 h 6858000"/>
              <a:gd name="connsiteX5" fmla="*/ 5915208 w 5915208"/>
              <a:gd name="connsiteY5" fmla="*/ 4164683 h 6858000"/>
              <a:gd name="connsiteX6" fmla="*/ 5915208 w 5915208"/>
              <a:gd name="connsiteY6" fmla="*/ 4555985 h 6858000"/>
              <a:gd name="connsiteX7" fmla="*/ 5915208 w 5915208"/>
              <a:gd name="connsiteY7" fmla="*/ 4769384 h 6858000"/>
              <a:gd name="connsiteX8" fmla="*/ 5915208 w 5915208"/>
              <a:gd name="connsiteY8" fmla="*/ 5221268 h 6858000"/>
              <a:gd name="connsiteX9" fmla="*/ 5915208 w 5915208"/>
              <a:gd name="connsiteY9" fmla="*/ 6161068 h 6858000"/>
              <a:gd name="connsiteX10" fmla="*/ 5218272 w 5915208"/>
              <a:gd name="connsiteY10" fmla="*/ 6858000 h 6858000"/>
              <a:gd name="connsiteX11" fmla="*/ 5200271 w 5915208"/>
              <a:gd name="connsiteY11" fmla="*/ 6858000 h 6858000"/>
              <a:gd name="connsiteX12" fmla="*/ 18001 w 5915208"/>
              <a:gd name="connsiteY12" fmla="*/ 6858000 h 6858000"/>
              <a:gd name="connsiteX13" fmla="*/ 0 w 5915208"/>
              <a:gd name="connsiteY13" fmla="*/ 6858000 h 6858000"/>
              <a:gd name="connsiteX14" fmla="*/ 0 w 5915208"/>
              <a:gd name="connsiteY14"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3829584 h 6858000"/>
              <a:gd name="connsiteX4" fmla="*/ 5915208 w 5915208"/>
              <a:gd name="connsiteY4" fmla="*/ 4164683 h 6858000"/>
              <a:gd name="connsiteX5" fmla="*/ 5915208 w 5915208"/>
              <a:gd name="connsiteY5" fmla="*/ 4555985 h 6858000"/>
              <a:gd name="connsiteX6" fmla="*/ 5915208 w 5915208"/>
              <a:gd name="connsiteY6" fmla="*/ 4769384 h 6858000"/>
              <a:gd name="connsiteX7" fmla="*/ 5915208 w 5915208"/>
              <a:gd name="connsiteY7" fmla="*/ 5221268 h 6858000"/>
              <a:gd name="connsiteX8" fmla="*/ 5915208 w 5915208"/>
              <a:gd name="connsiteY8" fmla="*/ 6161068 h 6858000"/>
              <a:gd name="connsiteX9" fmla="*/ 5218272 w 5915208"/>
              <a:gd name="connsiteY9" fmla="*/ 6858000 h 6858000"/>
              <a:gd name="connsiteX10" fmla="*/ 5200271 w 5915208"/>
              <a:gd name="connsiteY10" fmla="*/ 6858000 h 6858000"/>
              <a:gd name="connsiteX11" fmla="*/ 18001 w 5915208"/>
              <a:gd name="connsiteY11" fmla="*/ 6858000 h 6858000"/>
              <a:gd name="connsiteX12" fmla="*/ 0 w 5915208"/>
              <a:gd name="connsiteY12" fmla="*/ 6858000 h 6858000"/>
              <a:gd name="connsiteX13" fmla="*/ 0 w 5915208"/>
              <a:gd name="connsiteY13"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4164683 h 6858000"/>
              <a:gd name="connsiteX4" fmla="*/ 5915208 w 5915208"/>
              <a:gd name="connsiteY4" fmla="*/ 4555985 h 6858000"/>
              <a:gd name="connsiteX5" fmla="*/ 5915208 w 5915208"/>
              <a:gd name="connsiteY5" fmla="*/ 4769384 h 6858000"/>
              <a:gd name="connsiteX6" fmla="*/ 5915208 w 5915208"/>
              <a:gd name="connsiteY6" fmla="*/ 5221268 h 6858000"/>
              <a:gd name="connsiteX7" fmla="*/ 5915208 w 5915208"/>
              <a:gd name="connsiteY7" fmla="*/ 6161068 h 6858000"/>
              <a:gd name="connsiteX8" fmla="*/ 5218272 w 5915208"/>
              <a:gd name="connsiteY8" fmla="*/ 6858000 h 6858000"/>
              <a:gd name="connsiteX9" fmla="*/ 5200271 w 5915208"/>
              <a:gd name="connsiteY9" fmla="*/ 6858000 h 6858000"/>
              <a:gd name="connsiteX10" fmla="*/ 18001 w 5915208"/>
              <a:gd name="connsiteY10" fmla="*/ 6858000 h 6858000"/>
              <a:gd name="connsiteX11" fmla="*/ 0 w 5915208"/>
              <a:gd name="connsiteY11" fmla="*/ 6858000 h 6858000"/>
              <a:gd name="connsiteX12" fmla="*/ 0 w 5915208"/>
              <a:gd name="connsiteY12"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4555985 h 6858000"/>
              <a:gd name="connsiteX4" fmla="*/ 5915208 w 5915208"/>
              <a:gd name="connsiteY4" fmla="*/ 4769384 h 6858000"/>
              <a:gd name="connsiteX5" fmla="*/ 5915208 w 5915208"/>
              <a:gd name="connsiteY5" fmla="*/ 5221268 h 6858000"/>
              <a:gd name="connsiteX6" fmla="*/ 5915208 w 5915208"/>
              <a:gd name="connsiteY6" fmla="*/ 6161068 h 6858000"/>
              <a:gd name="connsiteX7" fmla="*/ 5218272 w 5915208"/>
              <a:gd name="connsiteY7" fmla="*/ 6858000 h 6858000"/>
              <a:gd name="connsiteX8" fmla="*/ 5200271 w 5915208"/>
              <a:gd name="connsiteY8" fmla="*/ 6858000 h 6858000"/>
              <a:gd name="connsiteX9" fmla="*/ 18001 w 5915208"/>
              <a:gd name="connsiteY9" fmla="*/ 6858000 h 6858000"/>
              <a:gd name="connsiteX10" fmla="*/ 0 w 5915208"/>
              <a:gd name="connsiteY10" fmla="*/ 6858000 h 6858000"/>
              <a:gd name="connsiteX11" fmla="*/ 0 w 5915208"/>
              <a:gd name="connsiteY11"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4769384 h 6858000"/>
              <a:gd name="connsiteX4" fmla="*/ 5915208 w 5915208"/>
              <a:gd name="connsiteY4" fmla="*/ 5221268 h 6858000"/>
              <a:gd name="connsiteX5" fmla="*/ 5915208 w 5915208"/>
              <a:gd name="connsiteY5" fmla="*/ 6161068 h 6858000"/>
              <a:gd name="connsiteX6" fmla="*/ 5218272 w 5915208"/>
              <a:gd name="connsiteY6" fmla="*/ 6858000 h 6858000"/>
              <a:gd name="connsiteX7" fmla="*/ 5200271 w 5915208"/>
              <a:gd name="connsiteY7" fmla="*/ 6858000 h 6858000"/>
              <a:gd name="connsiteX8" fmla="*/ 18001 w 5915208"/>
              <a:gd name="connsiteY8" fmla="*/ 6858000 h 6858000"/>
              <a:gd name="connsiteX9" fmla="*/ 0 w 5915208"/>
              <a:gd name="connsiteY9" fmla="*/ 6858000 h 6858000"/>
              <a:gd name="connsiteX10" fmla="*/ 0 w 5915208"/>
              <a:gd name="connsiteY10"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5221268 h 6858000"/>
              <a:gd name="connsiteX4" fmla="*/ 5915208 w 5915208"/>
              <a:gd name="connsiteY4" fmla="*/ 6161068 h 6858000"/>
              <a:gd name="connsiteX5" fmla="*/ 5218272 w 5915208"/>
              <a:gd name="connsiteY5" fmla="*/ 6858000 h 6858000"/>
              <a:gd name="connsiteX6" fmla="*/ 5200271 w 5915208"/>
              <a:gd name="connsiteY6" fmla="*/ 6858000 h 6858000"/>
              <a:gd name="connsiteX7" fmla="*/ 18001 w 5915208"/>
              <a:gd name="connsiteY7" fmla="*/ 6858000 h 6858000"/>
              <a:gd name="connsiteX8" fmla="*/ 0 w 5915208"/>
              <a:gd name="connsiteY8" fmla="*/ 6858000 h 6858000"/>
              <a:gd name="connsiteX9" fmla="*/ 0 w 5915208"/>
              <a:gd name="connsiteY9"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161068 h 6858000"/>
              <a:gd name="connsiteX4" fmla="*/ 5218272 w 5915208"/>
              <a:gd name="connsiteY4" fmla="*/ 6858000 h 6858000"/>
              <a:gd name="connsiteX5" fmla="*/ 5200271 w 5915208"/>
              <a:gd name="connsiteY5" fmla="*/ 6858000 h 6858000"/>
              <a:gd name="connsiteX6" fmla="*/ 18001 w 5915208"/>
              <a:gd name="connsiteY6" fmla="*/ 6858000 h 6858000"/>
              <a:gd name="connsiteX7" fmla="*/ 0 w 5915208"/>
              <a:gd name="connsiteY7" fmla="*/ 6858000 h 6858000"/>
              <a:gd name="connsiteX8" fmla="*/ 0 w 5915208"/>
              <a:gd name="connsiteY8"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161068 h 6858000"/>
              <a:gd name="connsiteX4" fmla="*/ 5218272 w 5915208"/>
              <a:gd name="connsiteY4" fmla="*/ 6858000 h 6858000"/>
              <a:gd name="connsiteX5" fmla="*/ 5200271 w 5915208"/>
              <a:gd name="connsiteY5" fmla="*/ 6858000 h 6858000"/>
              <a:gd name="connsiteX6" fmla="*/ 0 w 5915208"/>
              <a:gd name="connsiteY6" fmla="*/ 6858000 h 6858000"/>
              <a:gd name="connsiteX7" fmla="*/ 0 w 5915208"/>
              <a:gd name="connsiteY7"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161068 h 6858000"/>
              <a:gd name="connsiteX4" fmla="*/ 5218272 w 5915208"/>
              <a:gd name="connsiteY4" fmla="*/ 6858000 h 6858000"/>
              <a:gd name="connsiteX5" fmla="*/ 0 w 5915208"/>
              <a:gd name="connsiteY5" fmla="*/ 6858000 h 6858000"/>
              <a:gd name="connsiteX6" fmla="*/ 0 w 59152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5208" h="6858000">
                <a:moveTo>
                  <a:pt x="0" y="0"/>
                </a:moveTo>
                <a:lnTo>
                  <a:pt x="18001" y="0"/>
                </a:lnTo>
                <a:lnTo>
                  <a:pt x="5915208" y="0"/>
                </a:lnTo>
                <a:lnTo>
                  <a:pt x="5915208" y="6161068"/>
                </a:lnTo>
                <a:lnTo>
                  <a:pt x="5218272" y="6858000"/>
                </a:lnTo>
                <a:lnTo>
                  <a:pt x="0" y="6858000"/>
                </a:lnTo>
                <a:lnTo>
                  <a:pt x="0" y="0"/>
                </a:lnTo>
                <a:close/>
              </a:path>
            </a:pathLst>
          </a:custGeom>
          <a:solidFill>
            <a:schemeClr val="bg1">
              <a:lumMod val="95000"/>
            </a:schemeClr>
          </a:solidFill>
        </p:spPr>
        <p:txBody>
          <a:bodyPr wrap="square" anchor="ctr" anchorCtr="0">
            <a:noAutofit/>
          </a:bodyPr>
          <a:lstStyle>
            <a:lvl1pPr marL="0" indent="0" algn="ctr">
              <a:buNone/>
              <a:defRPr/>
            </a:lvl1pPr>
          </a:lstStyle>
          <a:p>
            <a:r>
              <a:rPr lang="en-US" dirty="0"/>
              <a:t>Picture</a:t>
            </a:r>
          </a:p>
        </p:txBody>
      </p:sp>
      <p:grpSp>
        <p:nvGrpSpPr>
          <p:cNvPr id="36" name="Logo">
            <a:extLst>
              <a:ext uri="{FF2B5EF4-FFF2-40B4-BE49-F238E27FC236}">
                <a16:creationId xmlns:a16="http://schemas.microsoft.com/office/drawing/2014/main" id="{52BD5DE1-25E7-4063-A4CB-97C8F68BC549}"/>
              </a:ext>
            </a:extLst>
          </p:cNvPr>
          <p:cNvGrpSpPr>
            <a:grpSpLocks noChangeAspect="1"/>
          </p:cNvGrpSpPr>
          <p:nvPr/>
        </p:nvGrpSpPr>
        <p:grpSpPr bwMode="gray">
          <a:xfrm>
            <a:off x="10087301" y="6332746"/>
            <a:ext cx="1620211" cy="182247"/>
            <a:chOff x="1699815" y="1376831"/>
            <a:chExt cx="2700051" cy="303752"/>
          </a:xfrm>
          <a:solidFill>
            <a:schemeClr val="tx1"/>
          </a:solidFill>
        </p:grpSpPr>
        <p:sp>
          <p:nvSpPr>
            <p:cNvPr id="52" name="Freihandform: Form 51">
              <a:extLst>
                <a:ext uri="{FF2B5EF4-FFF2-40B4-BE49-F238E27FC236}">
                  <a16:creationId xmlns:a16="http://schemas.microsoft.com/office/drawing/2014/main" id="{E8CB5D86-0E97-4AAC-A05C-08919F60CC65}"/>
                </a:ext>
              </a:extLst>
            </p:cNvPr>
            <p:cNvSpPr/>
            <p:nvPr/>
          </p:nvSpPr>
          <p:spPr bwMode="gray">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3" name="Freihandform: Form 52">
              <a:extLst>
                <a:ext uri="{FF2B5EF4-FFF2-40B4-BE49-F238E27FC236}">
                  <a16:creationId xmlns:a16="http://schemas.microsoft.com/office/drawing/2014/main" id="{EACDA8B5-7978-4C3C-B344-85D0100C36ED}"/>
                </a:ext>
              </a:extLst>
            </p:cNvPr>
            <p:cNvSpPr/>
            <p:nvPr/>
          </p:nvSpPr>
          <p:spPr bwMode="gray">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4" name="Freihandform: Form 53">
              <a:extLst>
                <a:ext uri="{FF2B5EF4-FFF2-40B4-BE49-F238E27FC236}">
                  <a16:creationId xmlns:a16="http://schemas.microsoft.com/office/drawing/2014/main" id="{471DAE0E-7FFE-4CA7-9A97-BA843944CA77}"/>
                </a:ext>
              </a:extLst>
            </p:cNvPr>
            <p:cNvSpPr/>
            <p:nvPr/>
          </p:nvSpPr>
          <p:spPr bwMode="gray">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5" name="Freihandform: Form 54">
              <a:extLst>
                <a:ext uri="{FF2B5EF4-FFF2-40B4-BE49-F238E27FC236}">
                  <a16:creationId xmlns:a16="http://schemas.microsoft.com/office/drawing/2014/main" id="{1AC013A9-380A-4D9A-B66D-76710CF668D7}"/>
                </a:ext>
              </a:extLst>
            </p:cNvPr>
            <p:cNvSpPr/>
            <p:nvPr/>
          </p:nvSpPr>
          <p:spPr bwMode="gray">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6" name="Freihandform: Form 55">
              <a:extLst>
                <a:ext uri="{FF2B5EF4-FFF2-40B4-BE49-F238E27FC236}">
                  <a16:creationId xmlns:a16="http://schemas.microsoft.com/office/drawing/2014/main" id="{C213D3EA-4E6D-4D9B-8BF9-2EED70B30BB7}"/>
                </a:ext>
              </a:extLst>
            </p:cNvPr>
            <p:cNvSpPr/>
            <p:nvPr/>
          </p:nvSpPr>
          <p:spPr bwMode="gray">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57" name="Freihandform: Form 56">
              <a:extLst>
                <a:ext uri="{FF2B5EF4-FFF2-40B4-BE49-F238E27FC236}">
                  <a16:creationId xmlns:a16="http://schemas.microsoft.com/office/drawing/2014/main" id="{17E02ABE-0F09-4851-AEFE-780E6DCAC751}"/>
                </a:ext>
              </a:extLst>
            </p:cNvPr>
            <p:cNvSpPr/>
            <p:nvPr/>
          </p:nvSpPr>
          <p:spPr bwMode="gray">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58" name="Freihandform: Form 57">
              <a:extLst>
                <a:ext uri="{FF2B5EF4-FFF2-40B4-BE49-F238E27FC236}">
                  <a16:creationId xmlns:a16="http://schemas.microsoft.com/office/drawing/2014/main" id="{20ACF962-6FF8-49DF-A851-E3E702E1D438}"/>
                </a:ext>
              </a:extLst>
            </p:cNvPr>
            <p:cNvSpPr/>
            <p:nvPr/>
          </p:nvSpPr>
          <p:spPr bwMode="gray">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59" name="Freihandform: Form 58">
              <a:extLst>
                <a:ext uri="{FF2B5EF4-FFF2-40B4-BE49-F238E27FC236}">
                  <a16:creationId xmlns:a16="http://schemas.microsoft.com/office/drawing/2014/main" id="{F28D0977-F238-4F35-9159-CCD4CAF2DFC9}"/>
                </a:ext>
              </a:extLst>
            </p:cNvPr>
            <p:cNvSpPr/>
            <p:nvPr/>
          </p:nvSpPr>
          <p:spPr bwMode="gray">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60" name="Freihandform: Form 59">
              <a:extLst>
                <a:ext uri="{FF2B5EF4-FFF2-40B4-BE49-F238E27FC236}">
                  <a16:creationId xmlns:a16="http://schemas.microsoft.com/office/drawing/2014/main" id="{80395DFC-CD6A-4334-BE12-26F9CD7E2494}"/>
                </a:ext>
              </a:extLst>
            </p:cNvPr>
            <p:cNvSpPr/>
            <p:nvPr/>
          </p:nvSpPr>
          <p:spPr bwMode="gray">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61" name="Freihandform: Form 60">
              <a:extLst>
                <a:ext uri="{FF2B5EF4-FFF2-40B4-BE49-F238E27FC236}">
                  <a16:creationId xmlns:a16="http://schemas.microsoft.com/office/drawing/2014/main" id="{7237E09E-EA8B-4D04-B92B-2A90E18A1957}"/>
                </a:ext>
              </a:extLst>
            </p:cNvPr>
            <p:cNvSpPr/>
            <p:nvPr/>
          </p:nvSpPr>
          <p:spPr bwMode="gray">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62" name="Freihandform: Form 61">
              <a:extLst>
                <a:ext uri="{FF2B5EF4-FFF2-40B4-BE49-F238E27FC236}">
                  <a16:creationId xmlns:a16="http://schemas.microsoft.com/office/drawing/2014/main" id="{4B0D8C59-0FAE-48AA-823A-11F228607208}"/>
                </a:ext>
              </a:extLst>
            </p:cNvPr>
            <p:cNvSpPr/>
            <p:nvPr/>
          </p:nvSpPr>
          <p:spPr bwMode="gray">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63" name="Freihandform: Form 62">
              <a:extLst>
                <a:ext uri="{FF2B5EF4-FFF2-40B4-BE49-F238E27FC236}">
                  <a16:creationId xmlns:a16="http://schemas.microsoft.com/office/drawing/2014/main" id="{1AF54C46-F54D-480C-98EF-273BEAC4DA1A}"/>
                </a:ext>
              </a:extLst>
            </p:cNvPr>
            <p:cNvSpPr/>
            <p:nvPr/>
          </p:nvSpPr>
          <p:spPr bwMode="gray">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64" name="Freihandform: Form 63">
              <a:extLst>
                <a:ext uri="{FF2B5EF4-FFF2-40B4-BE49-F238E27FC236}">
                  <a16:creationId xmlns:a16="http://schemas.microsoft.com/office/drawing/2014/main" id="{9711EE08-F0CE-4631-BE7F-8608C98301AE}"/>
                </a:ext>
              </a:extLst>
            </p:cNvPr>
            <p:cNvSpPr/>
            <p:nvPr/>
          </p:nvSpPr>
          <p:spPr bwMode="gray">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65" name="Freihandform: Form 64">
              <a:extLst>
                <a:ext uri="{FF2B5EF4-FFF2-40B4-BE49-F238E27FC236}">
                  <a16:creationId xmlns:a16="http://schemas.microsoft.com/office/drawing/2014/main" id="{8B613F6A-BB89-4D3C-BE13-C16696FF0A06}"/>
                </a:ext>
              </a:extLst>
            </p:cNvPr>
            <p:cNvSpPr/>
            <p:nvPr/>
          </p:nvSpPr>
          <p:spPr bwMode="gray">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3" name="Footer Placeholder 2">
            <a:extLst>
              <a:ext uri="{FF2B5EF4-FFF2-40B4-BE49-F238E27FC236}">
                <a16:creationId xmlns:a16="http://schemas.microsoft.com/office/drawing/2014/main" id="{88139CFD-4676-4915-98A9-2A3632EEAA91}"/>
              </a:ext>
            </a:extLst>
          </p:cNvPr>
          <p:cNvSpPr>
            <a:spLocks noGrp="1"/>
          </p:cNvSpPr>
          <p:nvPr>
            <p:ph type="ftr" sz="quarter" idx="17"/>
          </p:nvPr>
        </p:nvSpPr>
        <p:spPr>
          <a:xfrm>
            <a:off x="6274800" y="5592353"/>
            <a:ext cx="1567912" cy="252000"/>
          </a:xfrm>
        </p:spPr>
        <p:txBody>
          <a:bodyPr/>
          <a:lstStyle>
            <a:lvl1pPr>
              <a:defRPr sz="1000"/>
            </a:lvl1pPr>
          </a:lstStyle>
          <a:p>
            <a:r>
              <a:rPr lang="en-US"/>
              <a:t>RESTRICTED</a:t>
            </a:r>
          </a:p>
        </p:txBody>
      </p:sp>
      <p:sp>
        <p:nvSpPr>
          <p:cNvPr id="24" name="Headline">
            <a:extLst>
              <a:ext uri="{FF2B5EF4-FFF2-40B4-BE49-F238E27FC236}">
                <a16:creationId xmlns:a16="http://schemas.microsoft.com/office/drawing/2014/main" id="{5A2B8B19-82FF-49D6-B2C7-CCC8E5661674}"/>
              </a:ext>
            </a:extLst>
          </p:cNvPr>
          <p:cNvSpPr>
            <a:spLocks noGrp="1"/>
          </p:cNvSpPr>
          <p:nvPr>
            <p:ph type="title" hasCustomPrompt="1"/>
          </p:nvPr>
        </p:nvSpPr>
        <p:spPr bwMode="black">
          <a:xfrm>
            <a:off x="6275320" y="1269000"/>
            <a:ext cx="5040000" cy="2052000"/>
          </a:xfrm>
          <a:ln>
            <a:noFill/>
          </a:ln>
        </p:spPr>
        <p:txBody>
          <a:bodyPr vert="horz" lIns="0" tIns="0" rIns="0" bIns="0" rtlCol="0" anchor="b" anchorCtr="0">
            <a:noAutofit/>
          </a:bodyPr>
          <a:lstStyle>
            <a:lvl1pPr>
              <a:defRPr lang="en-US" sz="6000" dirty="0">
                <a:solidFill>
                  <a:schemeClr val="tx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dirty="0"/>
              <a:t>Click to add title</a:t>
            </a:r>
          </a:p>
        </p:txBody>
      </p:sp>
      <p:sp>
        <p:nvSpPr>
          <p:cNvPr id="27" name="Subtitle 307">
            <a:extLst>
              <a:ext uri="{FF2B5EF4-FFF2-40B4-BE49-F238E27FC236}">
                <a16:creationId xmlns:a16="http://schemas.microsoft.com/office/drawing/2014/main" id="{B659C229-2412-486E-876D-1C72A9734AEE}"/>
              </a:ext>
            </a:extLst>
          </p:cNvPr>
          <p:cNvSpPr>
            <a:spLocks noGrp="1"/>
          </p:cNvSpPr>
          <p:nvPr>
            <p:ph type="subTitle" idx="1"/>
          </p:nvPr>
        </p:nvSpPr>
        <p:spPr>
          <a:xfrm>
            <a:off x="6274800" y="3542400"/>
            <a:ext cx="5040000" cy="20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3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47145370"/>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B522A06-8C58-4663-ADB9-5AF7BB32E667}"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68" name="Content">
            <a:extLst>
              <a:ext uri="{FF2B5EF4-FFF2-40B4-BE49-F238E27FC236}">
                <a16:creationId xmlns:a16="http://schemas.microsoft.com/office/drawing/2014/main" id="{2CAAD4CF-E2CF-4BA7-80ED-4E788D91AFF3}"/>
              </a:ext>
            </a:extLst>
          </p:cNvPr>
          <p:cNvSpPr>
            <a:spLocks noGrp="1"/>
          </p:cNvSpPr>
          <p:nvPr>
            <p:ph idx="1" hasCustomPrompt="1"/>
          </p:nvPr>
        </p:nvSpPr>
        <p:spPr bwMode="gray">
          <a:xfrm>
            <a:off x="875321" y="1728000"/>
            <a:ext cx="6840885"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56" name="Points">
            <a:extLst>
              <a:ext uri="{FF2B5EF4-FFF2-40B4-BE49-F238E27FC236}">
                <a16:creationId xmlns:a16="http://schemas.microsoft.com/office/drawing/2014/main" id="{CD34601D-3A4A-4C33-BF6C-DD67F4F6BF7D}"/>
              </a:ext>
            </a:extLst>
          </p:cNvPr>
          <p:cNvGrpSpPr>
            <a:grpSpLocks noChangeAspect="1"/>
          </p:cNvGrpSpPr>
          <p:nvPr/>
        </p:nvGrpSpPr>
        <p:grpSpPr>
          <a:xfrm>
            <a:off x="9087583" y="217347"/>
            <a:ext cx="2619929" cy="5114016"/>
            <a:chOff x="9086400" y="206929"/>
            <a:chExt cx="2619588" cy="5114016"/>
          </a:xfrm>
          <a:solidFill>
            <a:srgbClr val="EB2814"/>
          </a:solidFill>
        </p:grpSpPr>
        <p:sp>
          <p:nvSpPr>
            <p:cNvPr id="257" name="Freihandform: Form 256">
              <a:extLst>
                <a:ext uri="{FF2B5EF4-FFF2-40B4-BE49-F238E27FC236}">
                  <a16:creationId xmlns:a16="http://schemas.microsoft.com/office/drawing/2014/main" id="{ACB2AA02-F77F-462D-B705-DF48EA5238C3}"/>
                </a:ext>
              </a:extLst>
            </p:cNvPr>
            <p:cNvSpPr/>
            <p:nvPr/>
          </p:nvSpPr>
          <p:spPr bwMode="ltGray">
            <a:xfrm>
              <a:off x="9086400" y="2707026"/>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58" name="Freihandform: Form 257">
              <a:extLst>
                <a:ext uri="{FF2B5EF4-FFF2-40B4-BE49-F238E27FC236}">
                  <a16:creationId xmlns:a16="http://schemas.microsoft.com/office/drawing/2014/main" id="{E9AB7F9D-50DA-41F6-879D-7ACFAD4627E6}"/>
                </a:ext>
              </a:extLst>
            </p:cNvPr>
            <p:cNvSpPr/>
            <p:nvPr/>
          </p:nvSpPr>
          <p:spPr bwMode="ltGray">
            <a:xfrm>
              <a:off x="10336344" y="2707026"/>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59" name="Freihandform: Form 258">
              <a:extLst>
                <a:ext uri="{FF2B5EF4-FFF2-40B4-BE49-F238E27FC236}">
                  <a16:creationId xmlns:a16="http://schemas.microsoft.com/office/drawing/2014/main" id="{3F5F6A2E-642A-4662-8AE4-8BD51A07B452}"/>
                </a:ext>
              </a:extLst>
            </p:cNvPr>
            <p:cNvSpPr/>
            <p:nvPr/>
          </p:nvSpPr>
          <p:spPr bwMode="ltGray">
            <a:xfrm>
              <a:off x="11586497" y="270702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0" name="Freihandform: Form 259">
              <a:extLst>
                <a:ext uri="{FF2B5EF4-FFF2-40B4-BE49-F238E27FC236}">
                  <a16:creationId xmlns:a16="http://schemas.microsoft.com/office/drawing/2014/main" id="{811D5612-6807-4D8F-A324-496723BDB1DB}"/>
                </a:ext>
              </a:extLst>
            </p:cNvPr>
            <p:cNvSpPr/>
            <p:nvPr/>
          </p:nvSpPr>
          <p:spPr bwMode="ltGray">
            <a:xfrm>
              <a:off x="9086400" y="3957180"/>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1" name="Freihandform: Form 260">
              <a:extLst>
                <a:ext uri="{FF2B5EF4-FFF2-40B4-BE49-F238E27FC236}">
                  <a16:creationId xmlns:a16="http://schemas.microsoft.com/office/drawing/2014/main" id="{6CD4F446-2D06-4B73-A967-06C4785310F0}"/>
                </a:ext>
              </a:extLst>
            </p:cNvPr>
            <p:cNvSpPr/>
            <p:nvPr/>
          </p:nvSpPr>
          <p:spPr bwMode="ltGray">
            <a:xfrm>
              <a:off x="10336344" y="3957180"/>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2" name="Freihandform: Form 261">
              <a:extLst>
                <a:ext uri="{FF2B5EF4-FFF2-40B4-BE49-F238E27FC236}">
                  <a16:creationId xmlns:a16="http://schemas.microsoft.com/office/drawing/2014/main" id="{DB6C4ABD-64BA-47FD-A717-EA6A9BC15AF2}"/>
                </a:ext>
              </a:extLst>
            </p:cNvPr>
            <p:cNvSpPr/>
            <p:nvPr/>
          </p:nvSpPr>
          <p:spPr bwMode="ltGray">
            <a:xfrm>
              <a:off x="11586497" y="395718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3" name="Freihandform: Form 262">
              <a:extLst>
                <a:ext uri="{FF2B5EF4-FFF2-40B4-BE49-F238E27FC236}">
                  <a16:creationId xmlns:a16="http://schemas.microsoft.com/office/drawing/2014/main" id="{2EDC6099-9076-427E-ACBD-53A9FED61747}"/>
                </a:ext>
              </a:extLst>
            </p:cNvPr>
            <p:cNvSpPr/>
            <p:nvPr/>
          </p:nvSpPr>
          <p:spPr bwMode="ltGray">
            <a:xfrm>
              <a:off x="9086400" y="5207334"/>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4" name="Freihandform: Form 263">
              <a:extLst>
                <a:ext uri="{FF2B5EF4-FFF2-40B4-BE49-F238E27FC236}">
                  <a16:creationId xmlns:a16="http://schemas.microsoft.com/office/drawing/2014/main" id="{4C26DD65-3996-4793-BB69-1B4B84C4743E}"/>
                </a:ext>
              </a:extLst>
            </p:cNvPr>
            <p:cNvSpPr/>
            <p:nvPr/>
          </p:nvSpPr>
          <p:spPr bwMode="ltGray">
            <a:xfrm>
              <a:off x="10336344" y="5207334"/>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5" name="Freihandform: Form 264">
              <a:extLst>
                <a:ext uri="{FF2B5EF4-FFF2-40B4-BE49-F238E27FC236}">
                  <a16:creationId xmlns:a16="http://schemas.microsoft.com/office/drawing/2014/main" id="{7486C791-6F6F-4988-86EB-B36989791CEB}"/>
                </a:ext>
              </a:extLst>
            </p:cNvPr>
            <p:cNvSpPr/>
            <p:nvPr/>
          </p:nvSpPr>
          <p:spPr bwMode="ltGray">
            <a:xfrm>
              <a:off x="11586497" y="520733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6" name="Freihandform: Form 265">
              <a:extLst>
                <a:ext uri="{FF2B5EF4-FFF2-40B4-BE49-F238E27FC236}">
                  <a16:creationId xmlns:a16="http://schemas.microsoft.com/office/drawing/2014/main" id="{9B05D1EE-08BF-4018-B309-8B4C9F359400}"/>
                </a:ext>
              </a:extLst>
            </p:cNvPr>
            <p:cNvSpPr/>
            <p:nvPr/>
          </p:nvSpPr>
          <p:spPr bwMode="ltGray">
            <a:xfrm>
              <a:off x="11586497"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7" name="Freihandform: Form 266">
              <a:extLst>
                <a:ext uri="{FF2B5EF4-FFF2-40B4-BE49-F238E27FC236}">
                  <a16:creationId xmlns:a16="http://schemas.microsoft.com/office/drawing/2014/main" id="{8DA8E66A-28C0-40D2-8B69-36A29691DFD8}"/>
                </a:ext>
              </a:extLst>
            </p:cNvPr>
            <p:cNvSpPr/>
            <p:nvPr/>
          </p:nvSpPr>
          <p:spPr bwMode="ltGray">
            <a:xfrm>
              <a:off x="11586497"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68" name="Freihandform: Form 267">
              <a:extLst>
                <a:ext uri="{FF2B5EF4-FFF2-40B4-BE49-F238E27FC236}">
                  <a16:creationId xmlns:a16="http://schemas.microsoft.com/office/drawing/2014/main" id="{7F1D53F8-658B-4486-9D89-2E24A061C850}"/>
                </a:ext>
              </a:extLst>
            </p:cNvPr>
            <p:cNvSpPr/>
            <p:nvPr/>
          </p:nvSpPr>
          <p:spPr bwMode="ltGray">
            <a:xfrm>
              <a:off x="10336344"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9" name="Freihandform: Form 268">
              <a:extLst>
                <a:ext uri="{FF2B5EF4-FFF2-40B4-BE49-F238E27FC236}">
                  <a16:creationId xmlns:a16="http://schemas.microsoft.com/office/drawing/2014/main" id="{81B9CBDD-E9A0-43C4-9B8F-A13C0E2F3C18}"/>
                </a:ext>
              </a:extLst>
            </p:cNvPr>
            <p:cNvSpPr/>
            <p:nvPr/>
          </p:nvSpPr>
          <p:spPr bwMode="ltGray">
            <a:xfrm>
              <a:off x="10336344"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70" name="Freihandform: Form 269">
              <a:extLst>
                <a:ext uri="{FF2B5EF4-FFF2-40B4-BE49-F238E27FC236}">
                  <a16:creationId xmlns:a16="http://schemas.microsoft.com/office/drawing/2014/main" id="{534F7752-99D3-4584-8A8C-7AFEEA82CF62}"/>
                </a:ext>
              </a:extLst>
            </p:cNvPr>
            <p:cNvSpPr/>
            <p:nvPr/>
          </p:nvSpPr>
          <p:spPr bwMode="ltGray">
            <a:xfrm>
              <a:off x="9086400"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1" name="Freihandform: Form 270">
              <a:extLst>
                <a:ext uri="{FF2B5EF4-FFF2-40B4-BE49-F238E27FC236}">
                  <a16:creationId xmlns:a16="http://schemas.microsoft.com/office/drawing/2014/main" id="{FFDA6C07-BA8B-404F-ADC9-9D39D893535A}"/>
                </a:ext>
              </a:extLst>
            </p:cNvPr>
            <p:cNvSpPr/>
            <p:nvPr/>
          </p:nvSpPr>
          <p:spPr bwMode="ltGray">
            <a:xfrm>
              <a:off x="9086400"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25" name="Source">
            <a:extLst>
              <a:ext uri="{FF2B5EF4-FFF2-40B4-BE49-F238E27FC236}">
                <a16:creationId xmlns:a16="http://schemas.microsoft.com/office/drawing/2014/main" id="{8FBE4982-09E6-4B3B-8A0B-2CEED2EF73EB}"/>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 name="Title 1">
            <a:extLst>
              <a:ext uri="{FF2B5EF4-FFF2-40B4-BE49-F238E27FC236}">
                <a16:creationId xmlns:a16="http://schemas.microsoft.com/office/drawing/2014/main" id="{48073993-6180-4B4D-9546-FB900CEC30C0}"/>
              </a:ext>
            </a:extLst>
          </p:cNvPr>
          <p:cNvSpPr>
            <a:spLocks noGrp="1"/>
          </p:cNvSpPr>
          <p:nvPr>
            <p:ph type="title"/>
          </p:nvPr>
        </p:nvSpPr>
        <p:spPr>
          <a:xfrm>
            <a:off x="875320" y="431593"/>
            <a:ext cx="6840000" cy="468000"/>
          </a:xfrm>
        </p:spPr>
        <p:txBody>
          <a:bodyPr/>
          <a:lstStyle/>
          <a:p>
            <a:r>
              <a:rPr lang="en-US"/>
              <a:t>Click to edit Master title style</a:t>
            </a:r>
            <a:endParaRPr lang="en-US" dirty="0"/>
          </a:p>
        </p:txBody>
      </p:sp>
      <p:sp>
        <p:nvSpPr>
          <p:cNvPr id="27" name="Subtitle 162">
            <a:extLst>
              <a:ext uri="{FF2B5EF4-FFF2-40B4-BE49-F238E27FC236}">
                <a16:creationId xmlns:a16="http://schemas.microsoft.com/office/drawing/2014/main" id="{42B5E843-5CFF-4B91-A459-9DEB13C978AC}"/>
              </a:ext>
            </a:extLst>
          </p:cNvPr>
          <p:cNvSpPr>
            <a:spLocks noGrp="1"/>
          </p:cNvSpPr>
          <p:nvPr>
            <p:ph type="subTitle" idx="27"/>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6746223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Agenda 2">
    <p:spTree>
      <p:nvGrpSpPr>
        <p:cNvPr id="1" name=""/>
        <p:cNvGrpSpPr/>
        <p:nvPr/>
      </p:nvGrpSpPr>
      <p:grpSpPr>
        <a:xfrm>
          <a:off x="0" y="0"/>
          <a:ext cx="0" cy="0"/>
          <a:chOff x="0" y="0"/>
          <a:chExt cx="0" cy="0"/>
        </a:xfrm>
      </p:grpSpPr>
      <p:sp>
        <p:nvSpPr>
          <p:cNvPr id="120" name="Background Color">
            <a:extLst>
              <a:ext uri="{FF2B5EF4-FFF2-40B4-BE49-F238E27FC236}">
                <a16:creationId xmlns:a16="http://schemas.microsoft.com/office/drawing/2014/main" id="{34880DE7-0854-4F63-BAC5-209E361A8077}"/>
              </a:ext>
            </a:extLst>
          </p:cNvPr>
          <p:cNvSpPr>
            <a:spLocks noChangeAspect="1"/>
          </p:cNvSpPr>
          <p:nvPr/>
        </p:nvSpPr>
        <p:spPr bwMode="hidden">
          <a:xfrm>
            <a:off x="0"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164" name="Shapes">
            <a:extLst>
              <a:ext uri="{FF2B5EF4-FFF2-40B4-BE49-F238E27FC236}">
                <a16:creationId xmlns:a16="http://schemas.microsoft.com/office/drawing/2014/main" id="{A088D1C3-37F7-4EE2-877C-7EEECE0714D2}"/>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165" name="Shapes 8">
              <a:extLst>
                <a:ext uri="{FF2B5EF4-FFF2-40B4-BE49-F238E27FC236}">
                  <a16:creationId xmlns:a16="http://schemas.microsoft.com/office/drawing/2014/main" id="{CF65619F-9575-41E6-87DB-8FE5EAF6A712}"/>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169" name="Shapes 7">
              <a:extLst>
                <a:ext uri="{FF2B5EF4-FFF2-40B4-BE49-F238E27FC236}">
                  <a16:creationId xmlns:a16="http://schemas.microsoft.com/office/drawing/2014/main" id="{7C370CAC-C6B4-4AC9-B829-C1B6E4999E1E}"/>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171" name="Shapes 6">
              <a:extLst>
                <a:ext uri="{FF2B5EF4-FFF2-40B4-BE49-F238E27FC236}">
                  <a16:creationId xmlns:a16="http://schemas.microsoft.com/office/drawing/2014/main" id="{65C78E22-4252-4A07-87C3-7F409074FB9D}"/>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172" name="Shapes 5">
              <a:extLst>
                <a:ext uri="{FF2B5EF4-FFF2-40B4-BE49-F238E27FC236}">
                  <a16:creationId xmlns:a16="http://schemas.microsoft.com/office/drawing/2014/main" id="{322B63F2-A815-4B70-AF42-312F028ABA3A}"/>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3" name="Shapes 4">
              <a:extLst>
                <a:ext uri="{FF2B5EF4-FFF2-40B4-BE49-F238E27FC236}">
                  <a16:creationId xmlns:a16="http://schemas.microsoft.com/office/drawing/2014/main" id="{325B407E-8354-4078-9E5D-B4444BC3C012}"/>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174" name="Shapes 3">
              <a:extLst>
                <a:ext uri="{FF2B5EF4-FFF2-40B4-BE49-F238E27FC236}">
                  <a16:creationId xmlns:a16="http://schemas.microsoft.com/office/drawing/2014/main" id="{B93B89FB-6BB1-4CCF-8CC0-7BF225323896}"/>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5" name="Shapes 2">
              <a:extLst>
                <a:ext uri="{FF2B5EF4-FFF2-40B4-BE49-F238E27FC236}">
                  <a16:creationId xmlns:a16="http://schemas.microsoft.com/office/drawing/2014/main" id="{5D857055-6182-4651-95FA-FFE651393403}"/>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176" name="Shapes 1">
              <a:extLst>
                <a:ext uri="{FF2B5EF4-FFF2-40B4-BE49-F238E27FC236}">
                  <a16:creationId xmlns:a16="http://schemas.microsoft.com/office/drawing/2014/main" id="{16D924E1-3E85-4F56-A969-ABE4BB802BE3}"/>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black"/>
        <p:txBody>
          <a:bodyPr/>
          <a:lstStyle>
            <a:lvl1pPr>
              <a:defRPr>
                <a:solidFill>
                  <a:schemeClr val="bg1"/>
                </a:solidFill>
              </a:defRPr>
            </a:lvl1pPr>
          </a:lstStyle>
          <a:p>
            <a:fld id="{70348D18-24B4-454F-96E3-205518DB4728}"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black"/>
        <p:txBody>
          <a:bodyPr/>
          <a:lstStyle>
            <a:lvl1pPr>
              <a:defRPr>
                <a:solidFill>
                  <a:srgbClr val="EB2814"/>
                </a:solidFill>
              </a:defRPr>
            </a:lvl1p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black"/>
        <p:txBody>
          <a:bodyPr/>
          <a:lstStyle>
            <a:lvl1pPr>
              <a:defRPr>
                <a:solidFill>
                  <a:schemeClr val="bg1"/>
                </a:solidFill>
              </a:defRPr>
            </a:lvl1pPr>
          </a:lstStyle>
          <a:p>
            <a:fld id="{9BA64535-EB95-46A3-946F-02B63C705F51}" type="slidenum">
              <a:rPr lang="en-US" smtClean="0"/>
              <a:t>‹#›</a:t>
            </a:fld>
            <a:endParaRPr lang="en-US"/>
          </a:p>
        </p:txBody>
      </p:sp>
      <p:sp>
        <p:nvSpPr>
          <p:cNvPr id="168" name="Content">
            <a:extLst>
              <a:ext uri="{FF2B5EF4-FFF2-40B4-BE49-F238E27FC236}">
                <a16:creationId xmlns:a16="http://schemas.microsoft.com/office/drawing/2014/main" id="{2CAAD4CF-E2CF-4BA7-80ED-4E788D91AFF3}"/>
              </a:ext>
            </a:extLst>
          </p:cNvPr>
          <p:cNvSpPr>
            <a:spLocks noGrp="1"/>
          </p:cNvSpPr>
          <p:nvPr>
            <p:ph idx="1" hasCustomPrompt="1"/>
          </p:nvPr>
        </p:nvSpPr>
        <p:spPr bwMode="black">
          <a:xfrm>
            <a:off x="875321" y="1728000"/>
            <a:ext cx="6840885" cy="429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92" name="Points">
            <a:extLst>
              <a:ext uri="{FF2B5EF4-FFF2-40B4-BE49-F238E27FC236}">
                <a16:creationId xmlns:a16="http://schemas.microsoft.com/office/drawing/2014/main" id="{C2DA179D-C546-48D5-9D39-0C15DCE12F71}"/>
              </a:ext>
            </a:extLst>
          </p:cNvPr>
          <p:cNvGrpSpPr>
            <a:grpSpLocks noChangeAspect="1"/>
          </p:cNvGrpSpPr>
          <p:nvPr/>
        </p:nvGrpSpPr>
        <p:grpSpPr bwMode="black">
          <a:xfrm>
            <a:off x="9087583" y="217347"/>
            <a:ext cx="2619929" cy="5114016"/>
            <a:chOff x="9086400" y="206929"/>
            <a:chExt cx="2619588" cy="5114016"/>
          </a:xfrm>
          <a:solidFill>
            <a:schemeClr val="bg1"/>
          </a:solidFill>
        </p:grpSpPr>
        <p:sp>
          <p:nvSpPr>
            <p:cNvPr id="193" name="Freihandform: Form 192">
              <a:extLst>
                <a:ext uri="{FF2B5EF4-FFF2-40B4-BE49-F238E27FC236}">
                  <a16:creationId xmlns:a16="http://schemas.microsoft.com/office/drawing/2014/main" id="{41E89231-4AC7-4A5A-8D9E-7FBDE57461B9}"/>
                </a:ext>
              </a:extLst>
            </p:cNvPr>
            <p:cNvSpPr/>
            <p:nvPr/>
          </p:nvSpPr>
          <p:spPr bwMode="black">
            <a:xfrm>
              <a:off x="9086400" y="2707026"/>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08E9BE39-750C-4338-8574-869CE079E6C2}"/>
                </a:ext>
              </a:extLst>
            </p:cNvPr>
            <p:cNvSpPr/>
            <p:nvPr/>
          </p:nvSpPr>
          <p:spPr bwMode="black">
            <a:xfrm>
              <a:off x="10336344" y="2707026"/>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4E89751-8A78-49FC-8C58-D71DCC8DDD7A}"/>
                </a:ext>
              </a:extLst>
            </p:cNvPr>
            <p:cNvSpPr/>
            <p:nvPr/>
          </p:nvSpPr>
          <p:spPr bwMode="black">
            <a:xfrm>
              <a:off x="11586497" y="270702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66554673-C8C1-40F4-B5B2-B9CF8F8A3F28}"/>
                </a:ext>
              </a:extLst>
            </p:cNvPr>
            <p:cNvSpPr/>
            <p:nvPr/>
          </p:nvSpPr>
          <p:spPr bwMode="black">
            <a:xfrm>
              <a:off x="9086400" y="3957180"/>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A89DCB9A-F04B-4A34-A066-EA1941E017AF}"/>
                </a:ext>
              </a:extLst>
            </p:cNvPr>
            <p:cNvSpPr/>
            <p:nvPr/>
          </p:nvSpPr>
          <p:spPr bwMode="black">
            <a:xfrm>
              <a:off x="10336344" y="3957180"/>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B6B1561C-FD2E-446B-A10B-D69EF4AF4B50}"/>
                </a:ext>
              </a:extLst>
            </p:cNvPr>
            <p:cNvSpPr/>
            <p:nvPr/>
          </p:nvSpPr>
          <p:spPr bwMode="black">
            <a:xfrm>
              <a:off x="11586497" y="395718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3ECCEE51-B29D-49E3-B57C-58264375662A}"/>
                </a:ext>
              </a:extLst>
            </p:cNvPr>
            <p:cNvSpPr/>
            <p:nvPr/>
          </p:nvSpPr>
          <p:spPr bwMode="black">
            <a:xfrm>
              <a:off x="9086400" y="5207334"/>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4333BC54-6DEE-41AC-B202-009066651E0C}"/>
                </a:ext>
              </a:extLst>
            </p:cNvPr>
            <p:cNvSpPr/>
            <p:nvPr/>
          </p:nvSpPr>
          <p:spPr bwMode="black">
            <a:xfrm>
              <a:off x="10336344" y="5207334"/>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B41AEF5F-9B86-4D36-8725-6632D8D79571}"/>
                </a:ext>
              </a:extLst>
            </p:cNvPr>
            <p:cNvSpPr/>
            <p:nvPr/>
          </p:nvSpPr>
          <p:spPr bwMode="black">
            <a:xfrm>
              <a:off x="11586497" y="520733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58632FB6-6A8E-4122-84F8-2B0B826C9EEA}"/>
                </a:ext>
              </a:extLst>
            </p:cNvPr>
            <p:cNvSpPr/>
            <p:nvPr/>
          </p:nvSpPr>
          <p:spPr bwMode="black">
            <a:xfrm>
              <a:off x="11586497"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E5707E3C-9D35-4ABC-A1EE-9883D57165C5}"/>
                </a:ext>
              </a:extLst>
            </p:cNvPr>
            <p:cNvSpPr/>
            <p:nvPr/>
          </p:nvSpPr>
          <p:spPr bwMode="black">
            <a:xfrm>
              <a:off x="11586497"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197F144A-0654-4E94-88CA-214628BF66E3}"/>
                </a:ext>
              </a:extLst>
            </p:cNvPr>
            <p:cNvSpPr/>
            <p:nvPr/>
          </p:nvSpPr>
          <p:spPr bwMode="black">
            <a:xfrm>
              <a:off x="10336344"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F4E892F8-CBE6-45E2-8733-591AB3181F47}"/>
                </a:ext>
              </a:extLst>
            </p:cNvPr>
            <p:cNvSpPr/>
            <p:nvPr/>
          </p:nvSpPr>
          <p:spPr bwMode="black">
            <a:xfrm>
              <a:off x="10336344"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6" name="Freihandform: Form 205">
              <a:extLst>
                <a:ext uri="{FF2B5EF4-FFF2-40B4-BE49-F238E27FC236}">
                  <a16:creationId xmlns:a16="http://schemas.microsoft.com/office/drawing/2014/main" id="{4FADF628-4DDA-4A5C-85FE-A0FA0ED33B73}"/>
                </a:ext>
              </a:extLst>
            </p:cNvPr>
            <p:cNvSpPr/>
            <p:nvPr/>
          </p:nvSpPr>
          <p:spPr bwMode="black">
            <a:xfrm>
              <a:off x="9086400"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182E4719-DE37-4EDC-9DD5-66E817305E32}"/>
                </a:ext>
              </a:extLst>
            </p:cNvPr>
            <p:cNvSpPr/>
            <p:nvPr/>
          </p:nvSpPr>
          <p:spPr bwMode="black">
            <a:xfrm>
              <a:off x="9086400"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67" name="Source">
            <a:extLst>
              <a:ext uri="{FF2B5EF4-FFF2-40B4-BE49-F238E27FC236}">
                <a16:creationId xmlns:a16="http://schemas.microsoft.com/office/drawing/2014/main" id="{EDF3A265-6C6A-46ED-A751-73B3DEEB924B}"/>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chemeClr val="bg1"/>
                </a:solidFill>
              </a:defRPr>
            </a:lvl1pPr>
          </a:lstStyle>
          <a:p>
            <a:pPr lvl="0"/>
            <a:r>
              <a:rPr lang="en-US" dirty="0"/>
              <a:t>Source:</a:t>
            </a:r>
          </a:p>
        </p:txBody>
      </p:sp>
      <p:grpSp>
        <p:nvGrpSpPr>
          <p:cNvPr id="83" name="Logo">
            <a:extLst>
              <a:ext uri="{FF2B5EF4-FFF2-40B4-BE49-F238E27FC236}">
                <a16:creationId xmlns:a16="http://schemas.microsoft.com/office/drawing/2014/main" id="{2E1FCB12-3381-444F-B8A1-B8CD3F9D99C1}"/>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B1A98A99-6723-464D-B9CC-BB3D970DB469}"/>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A80FE888-0B50-4ADB-9CCE-08F3064552EE}"/>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6FD3EBAA-7EB2-472D-8A17-5DF413E49D4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750D0879-2F96-4CE0-9A0A-81734C37BA46}"/>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1E40E267-9395-4579-A639-CE15AEE3E778}"/>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CABA217D-C684-48FB-9D81-7BA541D103D0}"/>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B705AD7-E311-47FF-B9EC-A34C92EB52D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286860DA-FC66-4295-8FA6-FE16F34252E4}"/>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AF2EF311-79D3-4ACD-8428-01C505848ABD}"/>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91709DF6-BE76-41B3-96E0-0D92C496204E}"/>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316FB60F-5474-40F4-9237-16A40BF8228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C7702DB5-1EBB-40DA-9A1D-CDBA1C9DD07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A3AC05DF-C786-4F75-9374-9A45F29E4025}"/>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25ECEC8E-B7B1-4349-856C-BB798C7A4E3F}"/>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Title 1">
            <a:extLst>
              <a:ext uri="{FF2B5EF4-FFF2-40B4-BE49-F238E27FC236}">
                <a16:creationId xmlns:a16="http://schemas.microsoft.com/office/drawing/2014/main" id="{5A6EE155-9268-41DD-BBDF-0B58E45A4EA9}"/>
              </a:ext>
            </a:extLst>
          </p:cNvPr>
          <p:cNvSpPr>
            <a:spLocks noGrp="1"/>
          </p:cNvSpPr>
          <p:nvPr>
            <p:ph type="title"/>
          </p:nvPr>
        </p:nvSpPr>
        <p:spPr bwMode="black">
          <a:xfrm>
            <a:off x="875320" y="431593"/>
            <a:ext cx="6840890" cy="468000"/>
          </a:xfrm>
        </p:spPr>
        <p:txBody>
          <a:bodyPr/>
          <a:lstStyle>
            <a:lvl1pPr>
              <a:defRPr>
                <a:solidFill>
                  <a:schemeClr val="bg1"/>
                </a:solidFill>
              </a:defRPr>
            </a:lvl1pPr>
          </a:lstStyle>
          <a:p>
            <a:r>
              <a:rPr lang="en-US"/>
              <a:t>Click to edit Master title style</a:t>
            </a:r>
            <a:endParaRPr lang="en-US" dirty="0"/>
          </a:p>
        </p:txBody>
      </p:sp>
      <p:sp>
        <p:nvSpPr>
          <p:cNvPr id="51" name="Subtitle 162">
            <a:extLst>
              <a:ext uri="{FF2B5EF4-FFF2-40B4-BE49-F238E27FC236}">
                <a16:creationId xmlns:a16="http://schemas.microsoft.com/office/drawing/2014/main" id="{E2F85E04-048F-4212-843F-8A3FC17A9C8E}"/>
              </a:ext>
            </a:extLst>
          </p:cNvPr>
          <p:cNvSpPr>
            <a:spLocks noGrp="1"/>
          </p:cNvSpPr>
          <p:nvPr>
            <p:ph type="subTitle" idx="27"/>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cxnSp>
        <p:nvCxnSpPr>
          <p:cNvPr id="50" name="Line">
            <a:extLst>
              <a:ext uri="{FF2B5EF4-FFF2-40B4-BE49-F238E27FC236}">
                <a16:creationId xmlns:a16="http://schemas.microsoft.com/office/drawing/2014/main" id="{05A33321-1041-4E50-A909-F6D3F4B46DAB}"/>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277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Agenda 3">
    <p:spTree>
      <p:nvGrpSpPr>
        <p:cNvPr id="1" name=""/>
        <p:cNvGrpSpPr/>
        <p:nvPr/>
      </p:nvGrpSpPr>
      <p:grpSpPr>
        <a:xfrm>
          <a:off x="0" y="0"/>
          <a:ext cx="0" cy="0"/>
          <a:chOff x="0" y="0"/>
          <a:chExt cx="0" cy="0"/>
        </a:xfrm>
      </p:grpSpPr>
      <p:sp>
        <p:nvSpPr>
          <p:cNvPr id="120" name="Background Color">
            <a:extLst>
              <a:ext uri="{FF2B5EF4-FFF2-40B4-BE49-F238E27FC236}">
                <a16:creationId xmlns:a16="http://schemas.microsoft.com/office/drawing/2014/main" id="{34880DE7-0854-4F63-BAC5-209E361A8077}"/>
              </a:ext>
            </a:extLst>
          </p:cNvPr>
          <p:cNvSpPr>
            <a:spLocks noChangeAspect="1"/>
          </p:cNvSpPr>
          <p:nvPr/>
        </p:nvSpPr>
        <p:spPr bwMode="hidden">
          <a:xfrm>
            <a:off x="0"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164" name="Shapes">
            <a:extLst>
              <a:ext uri="{FF2B5EF4-FFF2-40B4-BE49-F238E27FC236}">
                <a16:creationId xmlns:a16="http://schemas.microsoft.com/office/drawing/2014/main" id="{A088D1C3-37F7-4EE2-877C-7EEECE0714D2}"/>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165" name="Shapes 8">
              <a:extLst>
                <a:ext uri="{FF2B5EF4-FFF2-40B4-BE49-F238E27FC236}">
                  <a16:creationId xmlns:a16="http://schemas.microsoft.com/office/drawing/2014/main" id="{CF65619F-9575-41E6-87DB-8FE5EAF6A712}"/>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169" name="Shapes 7">
              <a:extLst>
                <a:ext uri="{FF2B5EF4-FFF2-40B4-BE49-F238E27FC236}">
                  <a16:creationId xmlns:a16="http://schemas.microsoft.com/office/drawing/2014/main" id="{7C370CAC-C6B4-4AC9-B829-C1B6E4999E1E}"/>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171" name="Shapes 6">
              <a:extLst>
                <a:ext uri="{FF2B5EF4-FFF2-40B4-BE49-F238E27FC236}">
                  <a16:creationId xmlns:a16="http://schemas.microsoft.com/office/drawing/2014/main" id="{65C78E22-4252-4A07-87C3-7F409074FB9D}"/>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172" name="Shapes 5">
              <a:extLst>
                <a:ext uri="{FF2B5EF4-FFF2-40B4-BE49-F238E27FC236}">
                  <a16:creationId xmlns:a16="http://schemas.microsoft.com/office/drawing/2014/main" id="{322B63F2-A815-4B70-AF42-312F028ABA3A}"/>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3" name="Shapes 4">
              <a:extLst>
                <a:ext uri="{FF2B5EF4-FFF2-40B4-BE49-F238E27FC236}">
                  <a16:creationId xmlns:a16="http://schemas.microsoft.com/office/drawing/2014/main" id="{325B407E-8354-4078-9E5D-B4444BC3C012}"/>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174" name="Shapes 3">
              <a:extLst>
                <a:ext uri="{FF2B5EF4-FFF2-40B4-BE49-F238E27FC236}">
                  <a16:creationId xmlns:a16="http://schemas.microsoft.com/office/drawing/2014/main" id="{B93B89FB-6BB1-4CCF-8CC0-7BF225323896}"/>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5" name="Shapes 2">
              <a:extLst>
                <a:ext uri="{FF2B5EF4-FFF2-40B4-BE49-F238E27FC236}">
                  <a16:creationId xmlns:a16="http://schemas.microsoft.com/office/drawing/2014/main" id="{5D857055-6182-4651-95FA-FFE651393403}"/>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176" name="Shapes 1">
              <a:extLst>
                <a:ext uri="{FF2B5EF4-FFF2-40B4-BE49-F238E27FC236}">
                  <a16:creationId xmlns:a16="http://schemas.microsoft.com/office/drawing/2014/main" id="{16D924E1-3E85-4F56-A969-ABE4BB802BE3}"/>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black"/>
        <p:txBody>
          <a:bodyPr/>
          <a:lstStyle>
            <a:lvl1pPr>
              <a:defRPr>
                <a:solidFill>
                  <a:schemeClr val="bg1"/>
                </a:solidFill>
              </a:defRPr>
            </a:lvl1pPr>
          </a:lstStyle>
          <a:p>
            <a:fld id="{3131ABAE-7542-4B4B-87C7-85040708E267}"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black"/>
        <p:txBody>
          <a:bodyPr/>
          <a:lstStyle>
            <a:lvl1pPr>
              <a:defRPr>
                <a:solidFill>
                  <a:srgbClr val="EB2814"/>
                </a:solidFill>
              </a:defRPr>
            </a:lvl1p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black"/>
        <p:txBody>
          <a:bodyPr/>
          <a:lstStyle>
            <a:lvl1pPr>
              <a:defRPr>
                <a:solidFill>
                  <a:schemeClr val="bg1"/>
                </a:solidFill>
              </a:defRPr>
            </a:lvl1pPr>
          </a:lstStyle>
          <a:p>
            <a:fld id="{9BA64535-EB95-46A3-946F-02B63C705F51}" type="slidenum">
              <a:rPr lang="en-US" smtClean="0"/>
              <a:t>‹#›</a:t>
            </a:fld>
            <a:endParaRPr lang="en-US"/>
          </a:p>
        </p:txBody>
      </p:sp>
      <p:grpSp>
        <p:nvGrpSpPr>
          <p:cNvPr id="192" name="Points">
            <a:extLst>
              <a:ext uri="{FF2B5EF4-FFF2-40B4-BE49-F238E27FC236}">
                <a16:creationId xmlns:a16="http://schemas.microsoft.com/office/drawing/2014/main" id="{C2DA179D-C546-48D5-9D39-0C15DCE12F71}"/>
              </a:ext>
            </a:extLst>
          </p:cNvPr>
          <p:cNvGrpSpPr>
            <a:grpSpLocks noChangeAspect="1"/>
          </p:cNvGrpSpPr>
          <p:nvPr/>
        </p:nvGrpSpPr>
        <p:grpSpPr bwMode="black">
          <a:xfrm>
            <a:off x="9087583" y="217347"/>
            <a:ext cx="2619929" cy="5114016"/>
            <a:chOff x="9086400" y="206929"/>
            <a:chExt cx="2619588" cy="5114016"/>
          </a:xfrm>
          <a:solidFill>
            <a:schemeClr val="bg1"/>
          </a:solidFill>
        </p:grpSpPr>
        <p:sp>
          <p:nvSpPr>
            <p:cNvPr id="193" name="Freihandform: Form 192">
              <a:extLst>
                <a:ext uri="{FF2B5EF4-FFF2-40B4-BE49-F238E27FC236}">
                  <a16:creationId xmlns:a16="http://schemas.microsoft.com/office/drawing/2014/main" id="{41E89231-4AC7-4A5A-8D9E-7FBDE57461B9}"/>
                </a:ext>
              </a:extLst>
            </p:cNvPr>
            <p:cNvSpPr/>
            <p:nvPr/>
          </p:nvSpPr>
          <p:spPr bwMode="black">
            <a:xfrm>
              <a:off x="9086400" y="2707026"/>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08E9BE39-750C-4338-8574-869CE079E6C2}"/>
                </a:ext>
              </a:extLst>
            </p:cNvPr>
            <p:cNvSpPr/>
            <p:nvPr/>
          </p:nvSpPr>
          <p:spPr bwMode="black">
            <a:xfrm>
              <a:off x="10336344" y="2707026"/>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4E89751-8A78-49FC-8C58-D71DCC8DDD7A}"/>
                </a:ext>
              </a:extLst>
            </p:cNvPr>
            <p:cNvSpPr/>
            <p:nvPr/>
          </p:nvSpPr>
          <p:spPr bwMode="black">
            <a:xfrm>
              <a:off x="11586497" y="270702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66554673-C8C1-40F4-B5B2-B9CF8F8A3F28}"/>
                </a:ext>
              </a:extLst>
            </p:cNvPr>
            <p:cNvSpPr/>
            <p:nvPr/>
          </p:nvSpPr>
          <p:spPr bwMode="black">
            <a:xfrm>
              <a:off x="9086400" y="3957180"/>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A89DCB9A-F04B-4A34-A066-EA1941E017AF}"/>
                </a:ext>
              </a:extLst>
            </p:cNvPr>
            <p:cNvSpPr/>
            <p:nvPr/>
          </p:nvSpPr>
          <p:spPr bwMode="black">
            <a:xfrm>
              <a:off x="10336344" y="3957180"/>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B6B1561C-FD2E-446B-A10B-D69EF4AF4B50}"/>
                </a:ext>
              </a:extLst>
            </p:cNvPr>
            <p:cNvSpPr/>
            <p:nvPr/>
          </p:nvSpPr>
          <p:spPr bwMode="black">
            <a:xfrm>
              <a:off x="11586497" y="395718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3ECCEE51-B29D-49E3-B57C-58264375662A}"/>
                </a:ext>
              </a:extLst>
            </p:cNvPr>
            <p:cNvSpPr/>
            <p:nvPr/>
          </p:nvSpPr>
          <p:spPr bwMode="black">
            <a:xfrm>
              <a:off x="9086400" y="5207334"/>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4333BC54-6DEE-41AC-B202-009066651E0C}"/>
                </a:ext>
              </a:extLst>
            </p:cNvPr>
            <p:cNvSpPr/>
            <p:nvPr/>
          </p:nvSpPr>
          <p:spPr bwMode="black">
            <a:xfrm>
              <a:off x="10336344" y="5207334"/>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B41AEF5F-9B86-4D36-8725-6632D8D79571}"/>
                </a:ext>
              </a:extLst>
            </p:cNvPr>
            <p:cNvSpPr/>
            <p:nvPr/>
          </p:nvSpPr>
          <p:spPr bwMode="black">
            <a:xfrm>
              <a:off x="11586497" y="520733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58632FB6-6A8E-4122-84F8-2B0B826C9EEA}"/>
                </a:ext>
              </a:extLst>
            </p:cNvPr>
            <p:cNvSpPr/>
            <p:nvPr/>
          </p:nvSpPr>
          <p:spPr bwMode="black">
            <a:xfrm>
              <a:off x="11586497"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E5707E3C-9D35-4ABC-A1EE-9883D57165C5}"/>
                </a:ext>
              </a:extLst>
            </p:cNvPr>
            <p:cNvSpPr/>
            <p:nvPr/>
          </p:nvSpPr>
          <p:spPr bwMode="black">
            <a:xfrm>
              <a:off x="11586497"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197F144A-0654-4E94-88CA-214628BF66E3}"/>
                </a:ext>
              </a:extLst>
            </p:cNvPr>
            <p:cNvSpPr/>
            <p:nvPr/>
          </p:nvSpPr>
          <p:spPr bwMode="black">
            <a:xfrm>
              <a:off x="10336344"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F4E892F8-CBE6-45E2-8733-591AB3181F47}"/>
                </a:ext>
              </a:extLst>
            </p:cNvPr>
            <p:cNvSpPr/>
            <p:nvPr/>
          </p:nvSpPr>
          <p:spPr bwMode="black">
            <a:xfrm>
              <a:off x="10336344"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6" name="Freihandform: Form 205">
              <a:extLst>
                <a:ext uri="{FF2B5EF4-FFF2-40B4-BE49-F238E27FC236}">
                  <a16:creationId xmlns:a16="http://schemas.microsoft.com/office/drawing/2014/main" id="{4FADF628-4DDA-4A5C-85FE-A0FA0ED33B73}"/>
                </a:ext>
              </a:extLst>
            </p:cNvPr>
            <p:cNvSpPr/>
            <p:nvPr/>
          </p:nvSpPr>
          <p:spPr bwMode="black">
            <a:xfrm>
              <a:off x="9086400"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182E4719-DE37-4EDC-9DD5-66E817305E32}"/>
                </a:ext>
              </a:extLst>
            </p:cNvPr>
            <p:cNvSpPr/>
            <p:nvPr/>
          </p:nvSpPr>
          <p:spPr bwMode="black">
            <a:xfrm>
              <a:off x="9086400"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67" name="Source">
            <a:extLst>
              <a:ext uri="{FF2B5EF4-FFF2-40B4-BE49-F238E27FC236}">
                <a16:creationId xmlns:a16="http://schemas.microsoft.com/office/drawing/2014/main" id="{EDF3A265-6C6A-46ED-A751-73B3DEEB924B}"/>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chemeClr val="bg1"/>
                </a:solidFill>
              </a:defRPr>
            </a:lvl1pPr>
          </a:lstStyle>
          <a:p>
            <a:pPr lvl="0"/>
            <a:r>
              <a:rPr lang="en-US" dirty="0"/>
              <a:t>Source:</a:t>
            </a:r>
          </a:p>
        </p:txBody>
      </p:sp>
      <p:grpSp>
        <p:nvGrpSpPr>
          <p:cNvPr id="83" name="Logo">
            <a:extLst>
              <a:ext uri="{FF2B5EF4-FFF2-40B4-BE49-F238E27FC236}">
                <a16:creationId xmlns:a16="http://schemas.microsoft.com/office/drawing/2014/main" id="{2E1FCB12-3381-444F-B8A1-B8CD3F9D99C1}"/>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B1A98A99-6723-464D-B9CC-BB3D970DB469}"/>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A80FE888-0B50-4ADB-9CCE-08F3064552EE}"/>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6FD3EBAA-7EB2-472D-8A17-5DF413E49D4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750D0879-2F96-4CE0-9A0A-81734C37BA46}"/>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1E40E267-9395-4579-A639-CE15AEE3E778}"/>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CABA217D-C684-48FB-9D81-7BA541D103D0}"/>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B705AD7-E311-47FF-B9EC-A34C92EB52D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286860DA-FC66-4295-8FA6-FE16F34252E4}"/>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AF2EF311-79D3-4ACD-8428-01C505848ABD}"/>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91709DF6-BE76-41B3-96E0-0D92C496204E}"/>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316FB60F-5474-40F4-9237-16A40BF8228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C7702DB5-1EBB-40DA-9A1D-CDBA1C9DD07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A3AC05DF-C786-4F75-9374-9A45F29E4025}"/>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25ECEC8E-B7B1-4349-856C-BB798C7A4E3F}"/>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Title 1">
            <a:extLst>
              <a:ext uri="{FF2B5EF4-FFF2-40B4-BE49-F238E27FC236}">
                <a16:creationId xmlns:a16="http://schemas.microsoft.com/office/drawing/2014/main" id="{5A6EE155-9268-41DD-BBDF-0B58E45A4EA9}"/>
              </a:ext>
            </a:extLst>
          </p:cNvPr>
          <p:cNvSpPr>
            <a:spLocks noGrp="1"/>
          </p:cNvSpPr>
          <p:nvPr>
            <p:ph type="title"/>
          </p:nvPr>
        </p:nvSpPr>
        <p:spPr bwMode="black">
          <a:xfrm>
            <a:off x="875320" y="431593"/>
            <a:ext cx="6840890" cy="468000"/>
          </a:xfrm>
        </p:spPr>
        <p:txBody>
          <a:bodyPr/>
          <a:lstStyle>
            <a:lvl1pPr>
              <a:defRPr>
                <a:solidFill>
                  <a:schemeClr val="bg1"/>
                </a:solidFill>
              </a:defRPr>
            </a:lvl1pPr>
          </a:lstStyle>
          <a:p>
            <a:r>
              <a:rPr lang="en-US"/>
              <a:t>Click to edit Master title style</a:t>
            </a:r>
            <a:endParaRPr lang="en-US" dirty="0"/>
          </a:p>
        </p:txBody>
      </p:sp>
      <p:sp>
        <p:nvSpPr>
          <p:cNvPr id="72" name="Subtitle 162">
            <a:extLst>
              <a:ext uri="{FF2B5EF4-FFF2-40B4-BE49-F238E27FC236}">
                <a16:creationId xmlns:a16="http://schemas.microsoft.com/office/drawing/2014/main" id="{C0C274B2-728F-462E-A003-1C93B8A8FDEF}"/>
              </a:ext>
            </a:extLst>
          </p:cNvPr>
          <p:cNvSpPr>
            <a:spLocks noGrp="1"/>
          </p:cNvSpPr>
          <p:nvPr>
            <p:ph type="subTitle" idx="40"/>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52" name="Number">
            <a:extLst>
              <a:ext uri="{FF2B5EF4-FFF2-40B4-BE49-F238E27FC236}">
                <a16:creationId xmlns:a16="http://schemas.microsoft.com/office/drawing/2014/main" id="{51533B39-EDBA-4A5E-8899-4690F86C37C5}"/>
              </a:ext>
            </a:extLst>
          </p:cNvPr>
          <p:cNvSpPr>
            <a:spLocks noGrp="1"/>
          </p:cNvSpPr>
          <p:nvPr>
            <p:ph type="body" sz="quarter" idx="24" hasCustomPrompt="1"/>
          </p:nvPr>
        </p:nvSpPr>
        <p:spPr bwMode="black">
          <a:xfrm>
            <a:off x="810127" y="1926487"/>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7" name="Text Placeholder 6">
            <a:extLst>
              <a:ext uri="{FF2B5EF4-FFF2-40B4-BE49-F238E27FC236}">
                <a16:creationId xmlns:a16="http://schemas.microsoft.com/office/drawing/2014/main" id="{A0810694-8724-4018-8621-FBB37E87E01C}"/>
              </a:ext>
            </a:extLst>
          </p:cNvPr>
          <p:cNvSpPr>
            <a:spLocks noGrp="1"/>
          </p:cNvSpPr>
          <p:nvPr>
            <p:ph type="body" sz="quarter" idx="25" hasCustomPrompt="1"/>
          </p:nvPr>
        </p:nvSpPr>
        <p:spPr bwMode="black">
          <a:xfrm>
            <a:off x="1660090" y="2016846"/>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55" name="Number">
            <a:extLst>
              <a:ext uri="{FF2B5EF4-FFF2-40B4-BE49-F238E27FC236}">
                <a16:creationId xmlns:a16="http://schemas.microsoft.com/office/drawing/2014/main" id="{EEE3E2FB-3E6D-45EF-858B-5795A1CD5516}"/>
              </a:ext>
            </a:extLst>
          </p:cNvPr>
          <p:cNvSpPr>
            <a:spLocks noGrp="1"/>
          </p:cNvSpPr>
          <p:nvPr>
            <p:ph type="body" sz="quarter" idx="26" hasCustomPrompt="1"/>
          </p:nvPr>
        </p:nvSpPr>
        <p:spPr bwMode="black">
          <a:xfrm>
            <a:off x="800503" y="2994126"/>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56" name="Text Placeholder 6">
            <a:extLst>
              <a:ext uri="{FF2B5EF4-FFF2-40B4-BE49-F238E27FC236}">
                <a16:creationId xmlns:a16="http://schemas.microsoft.com/office/drawing/2014/main" id="{590CEB4F-89EF-40AB-BD13-A15A2B0ABC18}"/>
              </a:ext>
            </a:extLst>
          </p:cNvPr>
          <p:cNvSpPr>
            <a:spLocks noGrp="1"/>
          </p:cNvSpPr>
          <p:nvPr>
            <p:ph type="body" sz="quarter" idx="27" hasCustomPrompt="1"/>
          </p:nvPr>
        </p:nvSpPr>
        <p:spPr bwMode="black">
          <a:xfrm>
            <a:off x="1650466" y="3084485"/>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59" name="Number">
            <a:extLst>
              <a:ext uri="{FF2B5EF4-FFF2-40B4-BE49-F238E27FC236}">
                <a16:creationId xmlns:a16="http://schemas.microsoft.com/office/drawing/2014/main" id="{6F1D9C77-D21E-4117-A222-5739275BF303}"/>
              </a:ext>
            </a:extLst>
          </p:cNvPr>
          <p:cNvSpPr>
            <a:spLocks noGrp="1"/>
          </p:cNvSpPr>
          <p:nvPr>
            <p:ph type="body" sz="quarter" idx="28" hasCustomPrompt="1"/>
          </p:nvPr>
        </p:nvSpPr>
        <p:spPr bwMode="black">
          <a:xfrm>
            <a:off x="801453" y="4061765"/>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0" name="Text Placeholder 6">
            <a:extLst>
              <a:ext uri="{FF2B5EF4-FFF2-40B4-BE49-F238E27FC236}">
                <a16:creationId xmlns:a16="http://schemas.microsoft.com/office/drawing/2014/main" id="{A5DF8D0D-23F1-4860-B4E7-AB55B88424C5}"/>
              </a:ext>
            </a:extLst>
          </p:cNvPr>
          <p:cNvSpPr>
            <a:spLocks noGrp="1"/>
          </p:cNvSpPr>
          <p:nvPr>
            <p:ph type="body" sz="quarter" idx="29" hasCustomPrompt="1"/>
          </p:nvPr>
        </p:nvSpPr>
        <p:spPr bwMode="black">
          <a:xfrm>
            <a:off x="1651416" y="4152124"/>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1" name="Number">
            <a:extLst>
              <a:ext uri="{FF2B5EF4-FFF2-40B4-BE49-F238E27FC236}">
                <a16:creationId xmlns:a16="http://schemas.microsoft.com/office/drawing/2014/main" id="{7CF90E26-9AE4-4594-A03F-E0D143935D63}"/>
              </a:ext>
            </a:extLst>
          </p:cNvPr>
          <p:cNvSpPr>
            <a:spLocks noGrp="1"/>
          </p:cNvSpPr>
          <p:nvPr>
            <p:ph type="body" sz="quarter" idx="30" hasCustomPrompt="1"/>
          </p:nvPr>
        </p:nvSpPr>
        <p:spPr bwMode="black">
          <a:xfrm>
            <a:off x="802403" y="5129405"/>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2" name="Text Placeholder 6">
            <a:extLst>
              <a:ext uri="{FF2B5EF4-FFF2-40B4-BE49-F238E27FC236}">
                <a16:creationId xmlns:a16="http://schemas.microsoft.com/office/drawing/2014/main" id="{2CAE97C4-D3E1-41B1-B22D-3EEC61BFF18E}"/>
              </a:ext>
            </a:extLst>
          </p:cNvPr>
          <p:cNvSpPr>
            <a:spLocks noGrp="1"/>
          </p:cNvSpPr>
          <p:nvPr>
            <p:ph type="body" sz="quarter" idx="31" hasCustomPrompt="1"/>
          </p:nvPr>
        </p:nvSpPr>
        <p:spPr bwMode="black">
          <a:xfrm>
            <a:off x="1652366" y="5219764"/>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3" name="Number">
            <a:extLst>
              <a:ext uri="{FF2B5EF4-FFF2-40B4-BE49-F238E27FC236}">
                <a16:creationId xmlns:a16="http://schemas.microsoft.com/office/drawing/2014/main" id="{02169FF2-543B-4497-8EF0-DDEDE8B96045}"/>
              </a:ext>
            </a:extLst>
          </p:cNvPr>
          <p:cNvSpPr>
            <a:spLocks noGrp="1"/>
          </p:cNvSpPr>
          <p:nvPr>
            <p:ph type="body" sz="quarter" idx="32" hasCustomPrompt="1"/>
          </p:nvPr>
        </p:nvSpPr>
        <p:spPr bwMode="black">
          <a:xfrm>
            <a:off x="4516801" y="1926349"/>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4" name="Text Placeholder 6">
            <a:extLst>
              <a:ext uri="{FF2B5EF4-FFF2-40B4-BE49-F238E27FC236}">
                <a16:creationId xmlns:a16="http://schemas.microsoft.com/office/drawing/2014/main" id="{A8F5AA2A-EA56-4A6D-A6E5-4235E960F373}"/>
              </a:ext>
            </a:extLst>
          </p:cNvPr>
          <p:cNvSpPr>
            <a:spLocks noGrp="1"/>
          </p:cNvSpPr>
          <p:nvPr>
            <p:ph type="body" sz="quarter" idx="33" hasCustomPrompt="1"/>
          </p:nvPr>
        </p:nvSpPr>
        <p:spPr bwMode="black">
          <a:xfrm>
            <a:off x="5366764" y="2016708"/>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5" name="Number">
            <a:extLst>
              <a:ext uri="{FF2B5EF4-FFF2-40B4-BE49-F238E27FC236}">
                <a16:creationId xmlns:a16="http://schemas.microsoft.com/office/drawing/2014/main" id="{B6869041-2A37-4942-9E21-20071D707BB0}"/>
              </a:ext>
            </a:extLst>
          </p:cNvPr>
          <p:cNvSpPr>
            <a:spLocks noGrp="1"/>
          </p:cNvSpPr>
          <p:nvPr>
            <p:ph type="body" sz="quarter" idx="34" hasCustomPrompt="1"/>
          </p:nvPr>
        </p:nvSpPr>
        <p:spPr bwMode="black">
          <a:xfrm>
            <a:off x="4526037" y="2995200"/>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6" name="Text Placeholder 6">
            <a:extLst>
              <a:ext uri="{FF2B5EF4-FFF2-40B4-BE49-F238E27FC236}">
                <a16:creationId xmlns:a16="http://schemas.microsoft.com/office/drawing/2014/main" id="{1D48590E-8859-4895-8BAB-0158B1281F7E}"/>
              </a:ext>
            </a:extLst>
          </p:cNvPr>
          <p:cNvSpPr>
            <a:spLocks noGrp="1"/>
          </p:cNvSpPr>
          <p:nvPr>
            <p:ph type="body" sz="quarter" idx="35" hasCustomPrompt="1"/>
          </p:nvPr>
        </p:nvSpPr>
        <p:spPr bwMode="black">
          <a:xfrm>
            <a:off x="5376000" y="3085200"/>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8" name="Number">
            <a:extLst>
              <a:ext uri="{FF2B5EF4-FFF2-40B4-BE49-F238E27FC236}">
                <a16:creationId xmlns:a16="http://schemas.microsoft.com/office/drawing/2014/main" id="{0A59C3D6-0932-49E4-A41A-03B9D8994D5A}"/>
              </a:ext>
            </a:extLst>
          </p:cNvPr>
          <p:cNvSpPr>
            <a:spLocks noGrp="1"/>
          </p:cNvSpPr>
          <p:nvPr>
            <p:ph type="body" sz="quarter" idx="36" hasCustomPrompt="1"/>
          </p:nvPr>
        </p:nvSpPr>
        <p:spPr bwMode="black">
          <a:xfrm>
            <a:off x="4535273" y="4060800"/>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9" name="Text Placeholder 6">
            <a:extLst>
              <a:ext uri="{FF2B5EF4-FFF2-40B4-BE49-F238E27FC236}">
                <a16:creationId xmlns:a16="http://schemas.microsoft.com/office/drawing/2014/main" id="{689EAC4F-E866-403C-A4C6-582D1D743587}"/>
              </a:ext>
            </a:extLst>
          </p:cNvPr>
          <p:cNvSpPr>
            <a:spLocks noGrp="1"/>
          </p:cNvSpPr>
          <p:nvPr>
            <p:ph type="body" sz="quarter" idx="37" hasCustomPrompt="1"/>
          </p:nvPr>
        </p:nvSpPr>
        <p:spPr bwMode="black">
          <a:xfrm>
            <a:off x="5385236" y="4150800"/>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70" name="Number">
            <a:extLst>
              <a:ext uri="{FF2B5EF4-FFF2-40B4-BE49-F238E27FC236}">
                <a16:creationId xmlns:a16="http://schemas.microsoft.com/office/drawing/2014/main" id="{2AFCFF5B-8908-4583-9694-232DB2343FB3}"/>
              </a:ext>
            </a:extLst>
          </p:cNvPr>
          <p:cNvSpPr>
            <a:spLocks noGrp="1"/>
          </p:cNvSpPr>
          <p:nvPr>
            <p:ph type="body" sz="quarter" idx="38" hasCustomPrompt="1"/>
          </p:nvPr>
        </p:nvSpPr>
        <p:spPr bwMode="black">
          <a:xfrm>
            <a:off x="4544509" y="5130000"/>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71" name="Text Placeholder 6">
            <a:extLst>
              <a:ext uri="{FF2B5EF4-FFF2-40B4-BE49-F238E27FC236}">
                <a16:creationId xmlns:a16="http://schemas.microsoft.com/office/drawing/2014/main" id="{87EC4A37-0D32-4757-9888-B89281A3B9F8}"/>
              </a:ext>
            </a:extLst>
          </p:cNvPr>
          <p:cNvSpPr>
            <a:spLocks noGrp="1"/>
          </p:cNvSpPr>
          <p:nvPr>
            <p:ph type="body" sz="quarter" idx="39" hasCustomPrompt="1"/>
          </p:nvPr>
        </p:nvSpPr>
        <p:spPr bwMode="black">
          <a:xfrm>
            <a:off x="5394472" y="5220000"/>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cxnSp>
        <p:nvCxnSpPr>
          <p:cNvPr id="73" name="Line">
            <a:extLst>
              <a:ext uri="{FF2B5EF4-FFF2-40B4-BE49-F238E27FC236}">
                <a16:creationId xmlns:a16="http://schemas.microsoft.com/office/drawing/2014/main" id="{FC6EA636-AFF0-4630-AD71-AB723DC631A0}"/>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51890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Presenter">
    <p:spTree>
      <p:nvGrpSpPr>
        <p:cNvPr id="1" name=""/>
        <p:cNvGrpSpPr/>
        <p:nvPr/>
      </p:nvGrpSpPr>
      <p:grpSpPr>
        <a:xfrm>
          <a:off x="0" y="0"/>
          <a:ext cx="0" cy="0"/>
          <a:chOff x="0" y="0"/>
          <a:chExt cx="0" cy="0"/>
        </a:xfrm>
      </p:grpSpPr>
      <p:sp>
        <p:nvSpPr>
          <p:cNvPr id="11" name="Background">
            <a:extLst>
              <a:ext uri="{FF2B5EF4-FFF2-40B4-BE49-F238E27FC236}">
                <a16:creationId xmlns:a16="http://schemas.microsoft.com/office/drawing/2014/main" id="{16AC0D79-41AD-4CF9-BEA6-226900CD913D}"/>
              </a:ext>
            </a:extLst>
          </p:cNvPr>
          <p:cNvSpPr/>
          <p:nvPr/>
        </p:nvSpPr>
        <p:spPr bwMode="hidden">
          <a:xfrm>
            <a:off x="1" y="0"/>
            <a:ext cx="429576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500" dirty="0"/>
          </a:p>
        </p:txBody>
      </p:sp>
      <p:sp>
        <p:nvSpPr>
          <p:cNvPr id="5" name="Title 4">
            <a:extLst>
              <a:ext uri="{FF2B5EF4-FFF2-40B4-BE49-F238E27FC236}">
                <a16:creationId xmlns:a16="http://schemas.microsoft.com/office/drawing/2014/main" id="{8BA7E16E-B37F-44B7-984D-8A70E358300F}"/>
              </a:ext>
            </a:extLst>
          </p:cNvPr>
          <p:cNvSpPr>
            <a:spLocks noGrp="1"/>
          </p:cNvSpPr>
          <p:nvPr>
            <p:ph type="title"/>
          </p:nvPr>
        </p:nvSpPr>
        <p:spPr bwMode="black">
          <a:xfrm>
            <a:off x="879225" y="4407150"/>
            <a:ext cx="2952000" cy="1620000"/>
          </a:xfrm>
        </p:spPr>
        <p:txBody>
          <a:bodyPr vert="horz" lIns="0" tIns="0" rIns="0" bIns="0" rtlCol="0">
            <a:noAutofit/>
          </a:bodyPr>
          <a:lstStyle>
            <a:lvl1pPr>
              <a:defRPr lang="en-US" sz="2000">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sp>
        <p:nvSpPr>
          <p:cNvPr id="124" name="Picture">
            <a:extLst>
              <a:ext uri="{FF2B5EF4-FFF2-40B4-BE49-F238E27FC236}">
                <a16:creationId xmlns:a16="http://schemas.microsoft.com/office/drawing/2014/main" id="{B7F3A634-5A49-4892-A61E-D3FC3D677BA1}"/>
              </a:ext>
            </a:extLst>
          </p:cNvPr>
          <p:cNvSpPr>
            <a:spLocks noGrp="1" noChangeAspect="1"/>
          </p:cNvSpPr>
          <p:nvPr>
            <p:ph type="pic" sz="quarter" idx="36" hasCustomPrompt="1"/>
          </p:nvPr>
        </p:nvSpPr>
        <p:spPr bwMode="gray">
          <a:xfrm>
            <a:off x="1" y="2"/>
            <a:ext cx="4295766" cy="3877201"/>
          </a:xfrm>
          <a:custGeom>
            <a:avLst/>
            <a:gdLst>
              <a:gd name="connsiteX0" fmla="*/ 0 w 4295207"/>
              <a:gd name="connsiteY0" fmla="*/ 0 h 3877201"/>
              <a:gd name="connsiteX1" fmla="*/ 4295207 w 4295207"/>
              <a:gd name="connsiteY1" fmla="*/ 0 h 3877201"/>
              <a:gd name="connsiteX2" fmla="*/ 4295207 w 4295207"/>
              <a:gd name="connsiteY2" fmla="*/ 3180269 h 3877201"/>
              <a:gd name="connsiteX3" fmla="*/ 3598271 w 4295207"/>
              <a:gd name="connsiteY3" fmla="*/ 3877201 h 3877201"/>
              <a:gd name="connsiteX4" fmla="*/ 0 w 4295207"/>
              <a:gd name="connsiteY4" fmla="*/ 3877201 h 387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207" h="3877201">
                <a:moveTo>
                  <a:pt x="0" y="0"/>
                </a:moveTo>
                <a:lnTo>
                  <a:pt x="4295207" y="0"/>
                </a:lnTo>
                <a:lnTo>
                  <a:pt x="4295207" y="3180269"/>
                </a:lnTo>
                <a:lnTo>
                  <a:pt x="3598271" y="3877201"/>
                </a:lnTo>
                <a:lnTo>
                  <a:pt x="0" y="3877201"/>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0" name="Source">
            <a:extLst>
              <a:ext uri="{FF2B5EF4-FFF2-40B4-BE49-F238E27FC236}">
                <a16:creationId xmlns:a16="http://schemas.microsoft.com/office/drawing/2014/main" id="{2636622B-4920-48DA-8D03-9FACF7EFF676}"/>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5" name="Content">
            <a:extLst>
              <a:ext uri="{FF2B5EF4-FFF2-40B4-BE49-F238E27FC236}">
                <a16:creationId xmlns:a16="http://schemas.microsoft.com/office/drawing/2014/main" id="{A469B7FA-AA7A-4C16-BAD3-EB5E23DF6DB5}"/>
              </a:ext>
            </a:extLst>
          </p:cNvPr>
          <p:cNvSpPr>
            <a:spLocks noGrp="1"/>
          </p:cNvSpPr>
          <p:nvPr>
            <p:ph idx="13" hasCustomPrompt="1"/>
          </p:nvPr>
        </p:nvSpPr>
        <p:spPr bwMode="gray">
          <a:xfrm>
            <a:off x="4758177" y="1728000"/>
            <a:ext cx="3060398"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7" name="Layer">
            <a:extLst>
              <a:ext uri="{FF2B5EF4-FFF2-40B4-BE49-F238E27FC236}">
                <a16:creationId xmlns:a16="http://schemas.microsoft.com/office/drawing/2014/main" id="{778D9320-8CFA-4FDD-8416-937D16DDEB43}"/>
              </a:ext>
            </a:extLst>
          </p:cNvPr>
          <p:cNvSpPr>
            <a:spLocks noGrp="1" noChangeAspect="1"/>
          </p:cNvSpPr>
          <p:nvPr>
            <p:ph type="body" sz="quarter" idx="20" hasCustomPrompt="1"/>
          </p:nvPr>
        </p:nvSpPr>
        <p:spPr bwMode="black">
          <a:xfrm>
            <a:off x="135931" y="1"/>
            <a:ext cx="529269" cy="6857999"/>
          </a:xfrm>
          <a:blipFill>
            <a:blip r:embed="rId2"/>
            <a:srcRect/>
            <a:stretch>
              <a:fillRect t="-38" b="-38"/>
            </a:stretch>
          </a:blipFill>
        </p:spPr>
        <p:txBody>
          <a:bodyPr/>
          <a:lstStyle>
            <a:lvl1pPr marL="0" indent="0">
              <a:buNone/>
              <a:defRPr/>
            </a:lvl1pPr>
          </a:lstStyle>
          <a:p>
            <a:pPr lvl="0"/>
            <a:r>
              <a:rPr lang="en-US" dirty="0"/>
              <a:t> </a:t>
            </a:r>
          </a:p>
        </p:txBody>
      </p:sp>
      <p:sp>
        <p:nvSpPr>
          <p:cNvPr id="128" name="Text 1">
            <a:extLst>
              <a:ext uri="{FF2B5EF4-FFF2-40B4-BE49-F238E27FC236}">
                <a16:creationId xmlns:a16="http://schemas.microsoft.com/office/drawing/2014/main" id="{A5895CB5-912E-4437-AA29-D3503B6AC825}"/>
              </a:ext>
            </a:extLst>
          </p:cNvPr>
          <p:cNvSpPr>
            <a:spLocks noGrp="1"/>
          </p:cNvSpPr>
          <p:nvPr>
            <p:ph type="body" sz="quarter" idx="29" hasCustomPrompt="1"/>
          </p:nvPr>
        </p:nvSpPr>
        <p:spPr bwMode="gray">
          <a:xfrm>
            <a:off x="8976374" y="17280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89" name="Text 2">
            <a:extLst>
              <a:ext uri="{FF2B5EF4-FFF2-40B4-BE49-F238E27FC236}">
                <a16:creationId xmlns:a16="http://schemas.microsoft.com/office/drawing/2014/main" id="{1A69658C-2775-4B71-9621-F4B453AB3ABA}"/>
              </a:ext>
            </a:extLst>
          </p:cNvPr>
          <p:cNvSpPr>
            <a:spLocks noGrp="1"/>
          </p:cNvSpPr>
          <p:nvPr>
            <p:ph type="body" sz="quarter" idx="37" hasCustomPrompt="1"/>
          </p:nvPr>
        </p:nvSpPr>
        <p:spPr bwMode="gray">
          <a:xfrm>
            <a:off x="8976374" y="26758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90" name="Text 3">
            <a:extLst>
              <a:ext uri="{FF2B5EF4-FFF2-40B4-BE49-F238E27FC236}">
                <a16:creationId xmlns:a16="http://schemas.microsoft.com/office/drawing/2014/main" id="{B23EBFCC-FEE2-4D68-918C-54180724036A}"/>
              </a:ext>
            </a:extLst>
          </p:cNvPr>
          <p:cNvSpPr>
            <a:spLocks noGrp="1"/>
          </p:cNvSpPr>
          <p:nvPr>
            <p:ph type="body" sz="quarter" idx="38" hasCustomPrompt="1"/>
          </p:nvPr>
        </p:nvSpPr>
        <p:spPr bwMode="gray">
          <a:xfrm>
            <a:off x="8976374" y="36244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91" name="Text 4">
            <a:extLst>
              <a:ext uri="{FF2B5EF4-FFF2-40B4-BE49-F238E27FC236}">
                <a16:creationId xmlns:a16="http://schemas.microsoft.com/office/drawing/2014/main" id="{3A923F1C-1998-4252-BCED-F80B9C4E1AEF}"/>
              </a:ext>
            </a:extLst>
          </p:cNvPr>
          <p:cNvSpPr>
            <a:spLocks noGrp="1"/>
          </p:cNvSpPr>
          <p:nvPr>
            <p:ph type="body" sz="quarter" idx="39" hasCustomPrompt="1"/>
          </p:nvPr>
        </p:nvSpPr>
        <p:spPr bwMode="gray">
          <a:xfrm>
            <a:off x="8976374" y="4465400"/>
            <a:ext cx="2340305" cy="7200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92" name="Text 5">
            <a:extLst>
              <a:ext uri="{FF2B5EF4-FFF2-40B4-BE49-F238E27FC236}">
                <a16:creationId xmlns:a16="http://schemas.microsoft.com/office/drawing/2014/main" id="{4986564B-9885-47C5-92ED-7CD2BD588507}"/>
              </a:ext>
            </a:extLst>
          </p:cNvPr>
          <p:cNvSpPr>
            <a:spLocks noGrp="1"/>
          </p:cNvSpPr>
          <p:nvPr>
            <p:ph type="body" sz="quarter" idx="40" hasCustomPrompt="1"/>
          </p:nvPr>
        </p:nvSpPr>
        <p:spPr bwMode="gray">
          <a:xfrm>
            <a:off x="8976374" y="55216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61" name="Icon 1">
            <a:extLst>
              <a:ext uri="{FF2B5EF4-FFF2-40B4-BE49-F238E27FC236}">
                <a16:creationId xmlns:a16="http://schemas.microsoft.com/office/drawing/2014/main" id="{9F1B365E-2407-4861-9C27-08B5679F290A}"/>
              </a:ext>
            </a:extLst>
          </p:cNvPr>
          <p:cNvSpPr>
            <a:spLocks noGrp="1" noChangeAspect="1"/>
          </p:cNvSpPr>
          <p:nvPr>
            <p:ph type="body" sz="quarter" idx="41" hasCustomPrompt="1"/>
          </p:nvPr>
        </p:nvSpPr>
        <p:spPr>
          <a:xfrm>
            <a:off x="8292952" y="1728000"/>
            <a:ext cx="529269" cy="504000"/>
          </a:xfrm>
          <a:blipFill>
            <a:blip r:embed="rId3"/>
            <a:srcRect/>
            <a:stretch>
              <a:fillRect t="-730" b="-730"/>
            </a:stretch>
          </a:blipFill>
        </p:spPr>
        <p:txBody>
          <a:bodyPr/>
          <a:lstStyle>
            <a:lvl1pPr marL="0" indent="0">
              <a:buNone/>
              <a:defRPr/>
            </a:lvl1pPr>
          </a:lstStyle>
          <a:p>
            <a:pPr lvl="0"/>
            <a:r>
              <a:rPr lang="en-US" dirty="0"/>
              <a:t> </a:t>
            </a:r>
          </a:p>
        </p:txBody>
      </p:sp>
      <p:sp>
        <p:nvSpPr>
          <p:cNvPr id="67" name="Icon 2">
            <a:extLst>
              <a:ext uri="{FF2B5EF4-FFF2-40B4-BE49-F238E27FC236}">
                <a16:creationId xmlns:a16="http://schemas.microsoft.com/office/drawing/2014/main" id="{A3B304FD-5AEC-4FB8-A413-847E4555417C}"/>
              </a:ext>
            </a:extLst>
          </p:cNvPr>
          <p:cNvSpPr>
            <a:spLocks noGrp="1" noChangeAspect="1"/>
          </p:cNvSpPr>
          <p:nvPr>
            <p:ph type="body" sz="quarter" idx="43" hasCustomPrompt="1"/>
          </p:nvPr>
        </p:nvSpPr>
        <p:spPr>
          <a:xfrm>
            <a:off x="8292952" y="2676200"/>
            <a:ext cx="529269" cy="504000"/>
          </a:xfrm>
          <a:blipFill>
            <a:blip r:embed="rId4"/>
            <a:srcRect/>
            <a:stretch>
              <a:fillRect t="-730" b="-730"/>
            </a:stretch>
          </a:blipFill>
        </p:spPr>
        <p:txBody>
          <a:bodyPr/>
          <a:lstStyle>
            <a:lvl1pPr marL="0" indent="0">
              <a:buNone/>
              <a:defRPr/>
            </a:lvl1pPr>
          </a:lstStyle>
          <a:p>
            <a:pPr lvl="0"/>
            <a:r>
              <a:rPr lang="en-US" dirty="0"/>
              <a:t> </a:t>
            </a:r>
          </a:p>
        </p:txBody>
      </p:sp>
      <p:sp>
        <p:nvSpPr>
          <p:cNvPr id="66" name="Icon 3">
            <a:extLst>
              <a:ext uri="{FF2B5EF4-FFF2-40B4-BE49-F238E27FC236}">
                <a16:creationId xmlns:a16="http://schemas.microsoft.com/office/drawing/2014/main" id="{7D789515-0B48-4546-9E94-711BA85F7E20}"/>
              </a:ext>
            </a:extLst>
          </p:cNvPr>
          <p:cNvSpPr>
            <a:spLocks noGrp="1" noChangeAspect="1"/>
          </p:cNvSpPr>
          <p:nvPr>
            <p:ph type="body" sz="quarter" idx="42" hasCustomPrompt="1"/>
          </p:nvPr>
        </p:nvSpPr>
        <p:spPr>
          <a:xfrm>
            <a:off x="8292952" y="3625200"/>
            <a:ext cx="529269" cy="504000"/>
          </a:xfrm>
          <a:blipFill>
            <a:blip r:embed="rId5"/>
            <a:srcRect/>
            <a:stretch>
              <a:fillRect t="-730" b="-730"/>
            </a:stretch>
          </a:blipFill>
        </p:spPr>
        <p:txBody>
          <a:bodyPr/>
          <a:lstStyle>
            <a:lvl1pPr marL="0" indent="0">
              <a:buNone/>
              <a:defRPr/>
            </a:lvl1pPr>
          </a:lstStyle>
          <a:p>
            <a:pPr lvl="0"/>
            <a:r>
              <a:rPr lang="en-US" dirty="0"/>
              <a:t> </a:t>
            </a:r>
          </a:p>
        </p:txBody>
      </p:sp>
      <p:sp>
        <p:nvSpPr>
          <p:cNvPr id="68" name="Icon 4">
            <a:extLst>
              <a:ext uri="{FF2B5EF4-FFF2-40B4-BE49-F238E27FC236}">
                <a16:creationId xmlns:a16="http://schemas.microsoft.com/office/drawing/2014/main" id="{502F8435-2FAE-41FF-AE03-DD219942EBA0}"/>
              </a:ext>
            </a:extLst>
          </p:cNvPr>
          <p:cNvSpPr>
            <a:spLocks noGrp="1" noChangeAspect="1"/>
          </p:cNvSpPr>
          <p:nvPr>
            <p:ph type="body" sz="quarter" idx="44" hasCustomPrompt="1"/>
          </p:nvPr>
        </p:nvSpPr>
        <p:spPr>
          <a:xfrm>
            <a:off x="8292952" y="4573400"/>
            <a:ext cx="529269" cy="504000"/>
          </a:xfrm>
          <a:blipFill>
            <a:blip r:embed="rId6"/>
            <a:srcRect/>
            <a:stretch>
              <a:fillRect t="-730" b="-730"/>
            </a:stretch>
          </a:blipFill>
        </p:spPr>
        <p:txBody>
          <a:bodyPr/>
          <a:lstStyle>
            <a:lvl1pPr marL="0" indent="0">
              <a:buNone/>
              <a:defRPr/>
            </a:lvl1pPr>
          </a:lstStyle>
          <a:p>
            <a:pPr lvl="0"/>
            <a:r>
              <a:rPr lang="en-US" dirty="0"/>
              <a:t> </a:t>
            </a:r>
          </a:p>
        </p:txBody>
      </p:sp>
      <p:sp>
        <p:nvSpPr>
          <p:cNvPr id="69" name="Icon 5">
            <a:extLst>
              <a:ext uri="{FF2B5EF4-FFF2-40B4-BE49-F238E27FC236}">
                <a16:creationId xmlns:a16="http://schemas.microsoft.com/office/drawing/2014/main" id="{FD0E2AFD-21B9-4242-AFD9-9AF2D2194EDD}"/>
              </a:ext>
            </a:extLst>
          </p:cNvPr>
          <p:cNvSpPr>
            <a:spLocks noGrp="1" noChangeAspect="1"/>
          </p:cNvSpPr>
          <p:nvPr>
            <p:ph type="body" sz="quarter" idx="45" hasCustomPrompt="1"/>
          </p:nvPr>
        </p:nvSpPr>
        <p:spPr>
          <a:xfrm>
            <a:off x="8292952" y="5522400"/>
            <a:ext cx="529269" cy="504000"/>
          </a:xfrm>
          <a:blipFill>
            <a:blip r:embed="rId7"/>
            <a:srcRect/>
            <a:stretch>
              <a:fillRect t="-730" b="-730"/>
            </a:stretch>
          </a:blipFill>
        </p:spPr>
        <p:txBody>
          <a:bodyPr/>
          <a:lstStyle>
            <a:lvl1pPr marL="0" indent="0">
              <a:buNone/>
              <a:defRPr/>
            </a:lvl1pPr>
          </a:lstStyle>
          <a:p>
            <a:pPr lvl="0"/>
            <a:r>
              <a:rPr lang="en-US" dirty="0"/>
              <a:t> </a:t>
            </a:r>
          </a:p>
        </p:txBody>
      </p:sp>
      <p:sp>
        <p:nvSpPr>
          <p:cNvPr id="2" name="Date Placeholder 1">
            <a:extLst>
              <a:ext uri="{FF2B5EF4-FFF2-40B4-BE49-F238E27FC236}">
                <a16:creationId xmlns:a16="http://schemas.microsoft.com/office/drawing/2014/main" id="{A662CFA9-F97C-4929-A39F-DE0AA35B90BB}"/>
              </a:ext>
            </a:extLst>
          </p:cNvPr>
          <p:cNvSpPr>
            <a:spLocks noGrp="1"/>
          </p:cNvSpPr>
          <p:nvPr>
            <p:ph type="dt" sz="half" idx="46"/>
          </p:nvPr>
        </p:nvSpPr>
        <p:spPr bwMode="black"/>
        <p:txBody>
          <a:bodyPr/>
          <a:lstStyle>
            <a:lvl1pPr>
              <a:defRPr>
                <a:solidFill>
                  <a:schemeClr val="bg1"/>
                </a:solidFill>
              </a:defRPr>
            </a:lvl1pPr>
          </a:lstStyle>
          <a:p>
            <a:fld id="{555BC36C-7D16-49AB-9969-A9C450D3DC12}" type="datetime4">
              <a:rPr lang="en-US" smtClean="0"/>
              <a:t>May 24, 2022</a:t>
            </a:fld>
            <a:endParaRPr lang="en-US"/>
          </a:p>
        </p:txBody>
      </p:sp>
      <p:sp>
        <p:nvSpPr>
          <p:cNvPr id="3" name="Footer Placeholder 2">
            <a:extLst>
              <a:ext uri="{FF2B5EF4-FFF2-40B4-BE49-F238E27FC236}">
                <a16:creationId xmlns:a16="http://schemas.microsoft.com/office/drawing/2014/main" id="{68C24CF9-1637-4815-8DA8-7E44280AEE2B}"/>
              </a:ext>
            </a:extLst>
          </p:cNvPr>
          <p:cNvSpPr>
            <a:spLocks noGrp="1"/>
          </p:cNvSpPr>
          <p:nvPr>
            <p:ph type="ftr" sz="quarter" idx="47"/>
          </p:nvPr>
        </p:nvSpPr>
        <p:spPr bwMode="black"/>
        <p:txBody>
          <a:bodyPr/>
          <a:lstStyle>
            <a:lvl1pPr>
              <a:defRPr>
                <a:solidFill>
                  <a:srgbClr val="EB2814"/>
                </a:solidFill>
              </a:defRPr>
            </a:lvl1pPr>
          </a:lstStyle>
          <a:p>
            <a:r>
              <a:rPr lang="en-US"/>
              <a:t>RESTRICTED</a:t>
            </a:r>
          </a:p>
        </p:txBody>
      </p:sp>
      <p:sp>
        <p:nvSpPr>
          <p:cNvPr id="4" name="Slide Number Placeholder 3">
            <a:extLst>
              <a:ext uri="{FF2B5EF4-FFF2-40B4-BE49-F238E27FC236}">
                <a16:creationId xmlns:a16="http://schemas.microsoft.com/office/drawing/2014/main" id="{A889E8EC-5D1D-4824-BBDA-0E68CEF250B0}"/>
              </a:ext>
            </a:extLst>
          </p:cNvPr>
          <p:cNvSpPr>
            <a:spLocks noGrp="1"/>
          </p:cNvSpPr>
          <p:nvPr>
            <p:ph type="sldNum" sz="quarter" idx="48"/>
          </p:nvPr>
        </p:nvSpPr>
        <p:spPr bwMode="black"/>
        <p:txBody>
          <a:bodyPr/>
          <a:lstStyle>
            <a:lvl1pPr>
              <a:defRPr>
                <a:solidFill>
                  <a:schemeClr val="bg1"/>
                </a:solidFill>
              </a:defRPr>
            </a:lvl1pPr>
          </a:lstStyle>
          <a:p>
            <a:fld id="{9BA64535-EB95-46A3-946F-02B63C705F51}" type="slidenum">
              <a:rPr lang="en-US" smtClean="0"/>
              <a:t>‹#›</a:t>
            </a:fld>
            <a:endParaRPr lang="en-US"/>
          </a:p>
        </p:txBody>
      </p:sp>
      <p:cxnSp>
        <p:nvCxnSpPr>
          <p:cNvPr id="21" name="Line">
            <a:extLst>
              <a:ext uri="{FF2B5EF4-FFF2-40B4-BE49-F238E27FC236}">
                <a16:creationId xmlns:a16="http://schemas.microsoft.com/office/drawing/2014/main" id="{1D3ACEEE-E9F2-4EC3-BAE8-1C3BDFE06588}"/>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65669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A41D8-49DE-4F74-821C-C3F6237CDFFF}"/>
              </a:ext>
            </a:extLst>
          </p:cNvPr>
          <p:cNvSpPr>
            <a:spLocks noGrp="1"/>
          </p:cNvSpPr>
          <p:nvPr>
            <p:ph type="dt" sz="half" idx="10"/>
          </p:nvPr>
        </p:nvSpPr>
        <p:spPr/>
        <p:txBody>
          <a:bodyPr/>
          <a:lstStyle>
            <a:lvl1pPr>
              <a:defRPr>
                <a:noFill/>
              </a:defRPr>
            </a:lvl1pPr>
          </a:lstStyle>
          <a:p>
            <a:fld id="{131DBEC7-0240-4DB7-8EC1-1F0D01617650}" type="datetime4">
              <a:rPr lang="en-US" smtClean="0"/>
              <a:t>May 24, 2022</a:t>
            </a:fld>
            <a:endParaRPr lang="en-US"/>
          </a:p>
        </p:txBody>
      </p:sp>
      <p:sp>
        <p:nvSpPr>
          <p:cNvPr id="3" name="Footer Placeholder 2">
            <a:extLst>
              <a:ext uri="{FF2B5EF4-FFF2-40B4-BE49-F238E27FC236}">
                <a16:creationId xmlns:a16="http://schemas.microsoft.com/office/drawing/2014/main" id="{CD57B354-77C1-477D-A2BB-C9AE4FFF3611}"/>
              </a:ext>
            </a:extLst>
          </p:cNvPr>
          <p:cNvSpPr>
            <a:spLocks noGrp="1"/>
          </p:cNvSpPr>
          <p:nvPr>
            <p:ph type="ftr" sz="quarter" idx="11"/>
          </p:nvPr>
        </p:nvSpPr>
        <p:spPr/>
        <p:txBody>
          <a:bodyPr/>
          <a:lstStyle>
            <a:lvl1pPr>
              <a:defRPr>
                <a:noFill/>
              </a:defRPr>
            </a:lvl1pPr>
          </a:lstStyle>
          <a:p>
            <a:r>
              <a:rPr lang="en-US"/>
              <a:t>RESTRICTED</a:t>
            </a:r>
          </a:p>
        </p:txBody>
      </p:sp>
      <p:sp>
        <p:nvSpPr>
          <p:cNvPr id="4" name="Slide Number Placeholder 3">
            <a:extLst>
              <a:ext uri="{FF2B5EF4-FFF2-40B4-BE49-F238E27FC236}">
                <a16:creationId xmlns:a16="http://schemas.microsoft.com/office/drawing/2014/main" id="{ADE1D73D-AE67-4DBA-879B-97BD95E5B643}"/>
              </a:ext>
            </a:extLst>
          </p:cNvPr>
          <p:cNvSpPr>
            <a:spLocks noGrp="1"/>
          </p:cNvSpPr>
          <p:nvPr>
            <p:ph type="sldNum" sz="quarter" idx="12"/>
          </p:nvPr>
        </p:nvSpPr>
        <p:spPr/>
        <p:txBody>
          <a:bodyPr/>
          <a:lstStyle>
            <a:lvl1pPr>
              <a:defRPr>
                <a:no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13426199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B604FE74-F00D-42A3-952D-46D061A2493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lvl1pPr>
              <a:defRPr/>
            </a:lvl1pPr>
          </a:lstStyle>
          <a:p>
            <a:r>
              <a:rPr lang="en-US" dirty="0"/>
              <a:t>Click to add title</a:t>
            </a:r>
          </a:p>
        </p:txBody>
      </p:sp>
    </p:spTree>
    <p:extLst>
      <p:ext uri="{BB962C8B-B14F-4D97-AF65-F5344CB8AC3E}">
        <p14:creationId xmlns:p14="http://schemas.microsoft.com/office/powerpoint/2010/main" val="924633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5">
    <p:bg>
      <p:bgPr>
        <a:solidFill>
          <a:schemeClr val="bg1"/>
        </a:solidFill>
        <a:effectLst/>
      </p:bgPr>
    </p:bg>
    <p:spTree>
      <p:nvGrpSpPr>
        <p:cNvPr id="1" name=""/>
        <p:cNvGrpSpPr/>
        <p:nvPr/>
      </p:nvGrpSpPr>
      <p:grpSpPr>
        <a:xfrm>
          <a:off x="0" y="0"/>
          <a:ext cx="0" cy="0"/>
          <a:chOff x="0" y="0"/>
          <a:chExt cx="0" cy="0"/>
        </a:xfrm>
      </p:grpSpPr>
      <p:grpSp>
        <p:nvGrpSpPr>
          <p:cNvPr id="41" name="Points">
            <a:extLst>
              <a:ext uri="{FF2B5EF4-FFF2-40B4-BE49-F238E27FC236}">
                <a16:creationId xmlns:a16="http://schemas.microsoft.com/office/drawing/2014/main" id="{DE0B3A78-DE8B-431E-900D-64EDAC155A1A}"/>
              </a:ext>
            </a:extLst>
          </p:cNvPr>
          <p:cNvGrpSpPr>
            <a:grpSpLocks noChangeAspect="1"/>
          </p:cNvGrpSpPr>
          <p:nvPr/>
        </p:nvGrpSpPr>
        <p:grpSpPr bwMode="gray">
          <a:xfrm>
            <a:off x="2804984" y="6463375"/>
            <a:ext cx="8960408" cy="47627"/>
            <a:chOff x="2804619" y="6418386"/>
            <a:chExt cx="8959242" cy="47627"/>
          </a:xfrm>
          <a:solidFill>
            <a:schemeClr val="tx1"/>
          </a:solidFill>
        </p:grpSpPr>
        <p:sp>
          <p:nvSpPr>
            <p:cNvPr id="43" name="Freihandform: Form 42">
              <a:extLst>
                <a:ext uri="{FF2B5EF4-FFF2-40B4-BE49-F238E27FC236}">
                  <a16:creationId xmlns:a16="http://schemas.microsoft.com/office/drawing/2014/main" id="{F4D1533E-0F05-49CD-9CBB-C3F5F5C88882}"/>
                </a:ext>
              </a:extLst>
            </p:cNvPr>
            <p:cNvSpPr/>
            <p:nvPr/>
          </p:nvSpPr>
          <p:spPr bwMode="gray">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44" name="Freihandform: Form 43">
              <a:extLst>
                <a:ext uri="{FF2B5EF4-FFF2-40B4-BE49-F238E27FC236}">
                  <a16:creationId xmlns:a16="http://schemas.microsoft.com/office/drawing/2014/main" id="{F4A278EB-15BB-4300-9EA0-A416AD1705FC}"/>
                </a:ext>
              </a:extLst>
            </p:cNvPr>
            <p:cNvSpPr/>
            <p:nvPr/>
          </p:nvSpPr>
          <p:spPr bwMode="gray">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5" name="Freihandform: Form 44">
              <a:extLst>
                <a:ext uri="{FF2B5EF4-FFF2-40B4-BE49-F238E27FC236}">
                  <a16:creationId xmlns:a16="http://schemas.microsoft.com/office/drawing/2014/main" id="{C2A327D3-8FEC-47A5-8D5E-F368C7646C87}"/>
                </a:ext>
              </a:extLst>
            </p:cNvPr>
            <p:cNvSpPr/>
            <p:nvPr/>
          </p:nvSpPr>
          <p:spPr bwMode="gray">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6" name="Freihandform: Form 45">
              <a:extLst>
                <a:ext uri="{FF2B5EF4-FFF2-40B4-BE49-F238E27FC236}">
                  <a16:creationId xmlns:a16="http://schemas.microsoft.com/office/drawing/2014/main" id="{1D1439D5-EC83-4B5F-8BF7-0A654E4CC5A7}"/>
                </a:ext>
              </a:extLst>
            </p:cNvPr>
            <p:cNvSpPr/>
            <p:nvPr/>
          </p:nvSpPr>
          <p:spPr bwMode="gray">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7" name="Freihandform: Form 46">
              <a:extLst>
                <a:ext uri="{FF2B5EF4-FFF2-40B4-BE49-F238E27FC236}">
                  <a16:creationId xmlns:a16="http://schemas.microsoft.com/office/drawing/2014/main" id="{2B723A7B-6CF5-4AEB-87B4-2F3A2AC456C2}"/>
                </a:ext>
              </a:extLst>
            </p:cNvPr>
            <p:cNvSpPr/>
            <p:nvPr/>
          </p:nvSpPr>
          <p:spPr bwMode="gray">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8" name="Freihandform: Form 47">
              <a:extLst>
                <a:ext uri="{FF2B5EF4-FFF2-40B4-BE49-F238E27FC236}">
                  <a16:creationId xmlns:a16="http://schemas.microsoft.com/office/drawing/2014/main" id="{FADF4E17-98A2-466B-860F-1CA18CA893DE}"/>
                </a:ext>
              </a:extLst>
            </p:cNvPr>
            <p:cNvSpPr/>
            <p:nvPr/>
          </p:nvSpPr>
          <p:spPr bwMode="gray">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9" name="Freihandform: Form 48">
              <a:extLst>
                <a:ext uri="{FF2B5EF4-FFF2-40B4-BE49-F238E27FC236}">
                  <a16:creationId xmlns:a16="http://schemas.microsoft.com/office/drawing/2014/main" id="{665FD1D8-EA8F-4BF4-A716-DEE2A9942640}"/>
                </a:ext>
              </a:extLst>
            </p:cNvPr>
            <p:cNvSpPr/>
            <p:nvPr/>
          </p:nvSpPr>
          <p:spPr bwMode="gray">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50" name="Freihandform: Form 49">
              <a:extLst>
                <a:ext uri="{FF2B5EF4-FFF2-40B4-BE49-F238E27FC236}">
                  <a16:creationId xmlns:a16="http://schemas.microsoft.com/office/drawing/2014/main" id="{4148BBA5-D023-4545-A386-7F131E6F6AA7}"/>
                </a:ext>
              </a:extLst>
            </p:cNvPr>
            <p:cNvSpPr/>
            <p:nvPr/>
          </p:nvSpPr>
          <p:spPr bwMode="gray">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1" name="Freihandform: Form 50">
              <a:extLst>
                <a:ext uri="{FF2B5EF4-FFF2-40B4-BE49-F238E27FC236}">
                  <a16:creationId xmlns:a16="http://schemas.microsoft.com/office/drawing/2014/main" id="{86FC7EDA-FD54-4058-80B5-6FE4BDA349F6}"/>
                </a:ext>
              </a:extLst>
            </p:cNvPr>
            <p:cNvSpPr/>
            <p:nvPr/>
          </p:nvSpPr>
          <p:spPr bwMode="gray">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2" name="Freihandform: Form 51">
              <a:extLst>
                <a:ext uri="{FF2B5EF4-FFF2-40B4-BE49-F238E27FC236}">
                  <a16:creationId xmlns:a16="http://schemas.microsoft.com/office/drawing/2014/main" id="{A7820E47-1817-4640-B86A-88D8C7CDB1A5}"/>
                </a:ext>
              </a:extLst>
            </p:cNvPr>
            <p:cNvSpPr/>
            <p:nvPr/>
          </p:nvSpPr>
          <p:spPr bwMode="gray">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53" name="Freihandform: Form 52">
              <a:extLst>
                <a:ext uri="{FF2B5EF4-FFF2-40B4-BE49-F238E27FC236}">
                  <a16:creationId xmlns:a16="http://schemas.microsoft.com/office/drawing/2014/main" id="{33B3D5FD-EDDC-470A-B734-1D6A68B2BCCC}"/>
                </a:ext>
              </a:extLst>
            </p:cNvPr>
            <p:cNvSpPr/>
            <p:nvPr/>
          </p:nvSpPr>
          <p:spPr bwMode="gray">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4" name="Freihandform: Form 53">
              <a:extLst>
                <a:ext uri="{FF2B5EF4-FFF2-40B4-BE49-F238E27FC236}">
                  <a16:creationId xmlns:a16="http://schemas.microsoft.com/office/drawing/2014/main" id="{A1A0C104-3373-4F8B-8036-34D3D7EF2BAB}"/>
                </a:ext>
              </a:extLst>
            </p:cNvPr>
            <p:cNvSpPr/>
            <p:nvPr/>
          </p:nvSpPr>
          <p:spPr bwMode="gray">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5" name="Freihandform: Form 54">
              <a:extLst>
                <a:ext uri="{FF2B5EF4-FFF2-40B4-BE49-F238E27FC236}">
                  <a16:creationId xmlns:a16="http://schemas.microsoft.com/office/drawing/2014/main" id="{E81FC87E-1D8F-497B-9C4A-AB8752CE2968}"/>
                </a:ext>
              </a:extLst>
            </p:cNvPr>
            <p:cNvSpPr/>
            <p:nvPr/>
          </p:nvSpPr>
          <p:spPr bwMode="gray">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6" name="Freihandform: Form 55">
              <a:extLst>
                <a:ext uri="{FF2B5EF4-FFF2-40B4-BE49-F238E27FC236}">
                  <a16:creationId xmlns:a16="http://schemas.microsoft.com/office/drawing/2014/main" id="{737A2FB8-EBD7-4C5A-AE5B-436318A1EB0F}"/>
                </a:ext>
              </a:extLst>
            </p:cNvPr>
            <p:cNvSpPr/>
            <p:nvPr/>
          </p:nvSpPr>
          <p:spPr bwMode="gray">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7" name="Freihandform: Form 56">
              <a:extLst>
                <a:ext uri="{FF2B5EF4-FFF2-40B4-BE49-F238E27FC236}">
                  <a16:creationId xmlns:a16="http://schemas.microsoft.com/office/drawing/2014/main" id="{20B2EA9E-CC92-4CCC-88B1-D0D2E2857060}"/>
                </a:ext>
              </a:extLst>
            </p:cNvPr>
            <p:cNvSpPr/>
            <p:nvPr/>
          </p:nvSpPr>
          <p:spPr bwMode="gray">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8" name="Freihandform: Form 57">
              <a:extLst>
                <a:ext uri="{FF2B5EF4-FFF2-40B4-BE49-F238E27FC236}">
                  <a16:creationId xmlns:a16="http://schemas.microsoft.com/office/drawing/2014/main" id="{8A137331-58AC-4CE3-BAFA-DDCD87314CCA}"/>
                </a:ext>
              </a:extLst>
            </p:cNvPr>
            <p:cNvSpPr/>
            <p:nvPr/>
          </p:nvSpPr>
          <p:spPr bwMode="gray">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9" name="Freihandform: Form 58">
              <a:extLst>
                <a:ext uri="{FF2B5EF4-FFF2-40B4-BE49-F238E27FC236}">
                  <a16:creationId xmlns:a16="http://schemas.microsoft.com/office/drawing/2014/main" id="{39D596F1-B575-478C-A0D5-A1C333133C74}"/>
                </a:ext>
              </a:extLst>
            </p:cNvPr>
            <p:cNvSpPr/>
            <p:nvPr/>
          </p:nvSpPr>
          <p:spPr bwMode="gray">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0" name="Freihandform: Form 59">
              <a:extLst>
                <a:ext uri="{FF2B5EF4-FFF2-40B4-BE49-F238E27FC236}">
                  <a16:creationId xmlns:a16="http://schemas.microsoft.com/office/drawing/2014/main" id="{9D67D43E-2DB4-45A7-BF2A-C5EA6B5269FF}"/>
                </a:ext>
              </a:extLst>
            </p:cNvPr>
            <p:cNvSpPr/>
            <p:nvPr/>
          </p:nvSpPr>
          <p:spPr bwMode="gray">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1" name="Freihandform: Form 60">
              <a:extLst>
                <a:ext uri="{FF2B5EF4-FFF2-40B4-BE49-F238E27FC236}">
                  <a16:creationId xmlns:a16="http://schemas.microsoft.com/office/drawing/2014/main" id="{30E70DC8-D7AF-495C-9BF0-AFA3881D7BFD}"/>
                </a:ext>
              </a:extLst>
            </p:cNvPr>
            <p:cNvSpPr/>
            <p:nvPr/>
          </p:nvSpPr>
          <p:spPr bwMode="gray">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grpSp>
        <p:nvGrpSpPr>
          <p:cNvPr id="77" name="Logo">
            <a:extLst>
              <a:ext uri="{FF2B5EF4-FFF2-40B4-BE49-F238E27FC236}">
                <a16:creationId xmlns:a16="http://schemas.microsoft.com/office/drawing/2014/main" id="{6F780B6A-D3E7-494E-B399-A1F93E25DF8A}"/>
              </a:ext>
            </a:extLst>
          </p:cNvPr>
          <p:cNvGrpSpPr>
            <a:grpSpLocks noChangeAspect="1"/>
          </p:cNvGrpSpPr>
          <p:nvPr/>
        </p:nvGrpSpPr>
        <p:grpSpPr bwMode="gray">
          <a:xfrm>
            <a:off x="875319" y="959698"/>
            <a:ext cx="2160281" cy="242997"/>
            <a:chOff x="1699815" y="1376831"/>
            <a:chExt cx="2700051" cy="303752"/>
          </a:xfrm>
          <a:solidFill>
            <a:schemeClr val="tx1"/>
          </a:solidFill>
        </p:grpSpPr>
        <p:sp>
          <p:nvSpPr>
            <p:cNvPr id="78" name="Freihandform: Form 77">
              <a:extLst>
                <a:ext uri="{FF2B5EF4-FFF2-40B4-BE49-F238E27FC236}">
                  <a16:creationId xmlns:a16="http://schemas.microsoft.com/office/drawing/2014/main" id="{898B1FF1-4DC9-4E91-A3BA-5CF4ED713025}"/>
                </a:ext>
              </a:extLst>
            </p:cNvPr>
            <p:cNvSpPr/>
            <p:nvPr/>
          </p:nvSpPr>
          <p:spPr bwMode="gray">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79" name="Freihandform: Form 78">
              <a:extLst>
                <a:ext uri="{FF2B5EF4-FFF2-40B4-BE49-F238E27FC236}">
                  <a16:creationId xmlns:a16="http://schemas.microsoft.com/office/drawing/2014/main" id="{2ADE49B2-103D-4B3E-9556-C9E32000FEFC}"/>
                </a:ext>
              </a:extLst>
            </p:cNvPr>
            <p:cNvSpPr/>
            <p:nvPr/>
          </p:nvSpPr>
          <p:spPr bwMode="gray">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0" name="Freihandform: Form 79">
              <a:extLst>
                <a:ext uri="{FF2B5EF4-FFF2-40B4-BE49-F238E27FC236}">
                  <a16:creationId xmlns:a16="http://schemas.microsoft.com/office/drawing/2014/main" id="{C31121DB-B402-4FF4-BAE8-5574CA42C9F7}"/>
                </a:ext>
              </a:extLst>
            </p:cNvPr>
            <p:cNvSpPr/>
            <p:nvPr/>
          </p:nvSpPr>
          <p:spPr bwMode="gray">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1" name="Freihandform: Form 80">
              <a:extLst>
                <a:ext uri="{FF2B5EF4-FFF2-40B4-BE49-F238E27FC236}">
                  <a16:creationId xmlns:a16="http://schemas.microsoft.com/office/drawing/2014/main" id="{BE740C3D-F28D-4DDC-B093-D548A06F006C}"/>
                </a:ext>
              </a:extLst>
            </p:cNvPr>
            <p:cNvSpPr/>
            <p:nvPr/>
          </p:nvSpPr>
          <p:spPr bwMode="gray">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2" name="Freihandform: Form 81">
              <a:extLst>
                <a:ext uri="{FF2B5EF4-FFF2-40B4-BE49-F238E27FC236}">
                  <a16:creationId xmlns:a16="http://schemas.microsoft.com/office/drawing/2014/main" id="{ED567D42-A189-4FDA-AEA0-25F418E221E4}"/>
                </a:ext>
              </a:extLst>
            </p:cNvPr>
            <p:cNvSpPr/>
            <p:nvPr/>
          </p:nvSpPr>
          <p:spPr bwMode="gray">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3" name="Freihandform: Form 82">
              <a:extLst>
                <a:ext uri="{FF2B5EF4-FFF2-40B4-BE49-F238E27FC236}">
                  <a16:creationId xmlns:a16="http://schemas.microsoft.com/office/drawing/2014/main" id="{D5D30178-055D-4189-8D4E-90B0EBE56438}"/>
                </a:ext>
              </a:extLst>
            </p:cNvPr>
            <p:cNvSpPr/>
            <p:nvPr/>
          </p:nvSpPr>
          <p:spPr bwMode="gray">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4" name="Freihandform: Form 83">
              <a:extLst>
                <a:ext uri="{FF2B5EF4-FFF2-40B4-BE49-F238E27FC236}">
                  <a16:creationId xmlns:a16="http://schemas.microsoft.com/office/drawing/2014/main" id="{0B3AFA1B-6B66-4B5F-8DBE-D023EA5D02D5}"/>
                </a:ext>
              </a:extLst>
            </p:cNvPr>
            <p:cNvSpPr/>
            <p:nvPr/>
          </p:nvSpPr>
          <p:spPr bwMode="gray">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5" name="Freihandform: Form 84">
              <a:extLst>
                <a:ext uri="{FF2B5EF4-FFF2-40B4-BE49-F238E27FC236}">
                  <a16:creationId xmlns:a16="http://schemas.microsoft.com/office/drawing/2014/main" id="{C23B7FFE-3C18-4ADD-A57C-1FA3813C4012}"/>
                </a:ext>
              </a:extLst>
            </p:cNvPr>
            <p:cNvSpPr/>
            <p:nvPr/>
          </p:nvSpPr>
          <p:spPr bwMode="gray">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6" name="Freihandform: Form 85">
              <a:extLst>
                <a:ext uri="{FF2B5EF4-FFF2-40B4-BE49-F238E27FC236}">
                  <a16:creationId xmlns:a16="http://schemas.microsoft.com/office/drawing/2014/main" id="{2A9F91C2-0CB0-43EC-9BBD-EFC474404B6F}"/>
                </a:ext>
              </a:extLst>
            </p:cNvPr>
            <p:cNvSpPr/>
            <p:nvPr/>
          </p:nvSpPr>
          <p:spPr bwMode="gray">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7" name="Freihandform: Form 86">
              <a:extLst>
                <a:ext uri="{FF2B5EF4-FFF2-40B4-BE49-F238E27FC236}">
                  <a16:creationId xmlns:a16="http://schemas.microsoft.com/office/drawing/2014/main" id="{C0DD187B-EAA7-4F31-A49D-56958420DF0A}"/>
                </a:ext>
              </a:extLst>
            </p:cNvPr>
            <p:cNvSpPr/>
            <p:nvPr/>
          </p:nvSpPr>
          <p:spPr bwMode="gray">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8" name="Freihandform: Form 87">
              <a:extLst>
                <a:ext uri="{FF2B5EF4-FFF2-40B4-BE49-F238E27FC236}">
                  <a16:creationId xmlns:a16="http://schemas.microsoft.com/office/drawing/2014/main" id="{DAD816EE-8229-45D2-A7DA-213F81EFFF71}"/>
                </a:ext>
              </a:extLst>
            </p:cNvPr>
            <p:cNvSpPr/>
            <p:nvPr/>
          </p:nvSpPr>
          <p:spPr bwMode="gray">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9" name="Freihandform: Form 88">
              <a:extLst>
                <a:ext uri="{FF2B5EF4-FFF2-40B4-BE49-F238E27FC236}">
                  <a16:creationId xmlns:a16="http://schemas.microsoft.com/office/drawing/2014/main" id="{79825AA5-2CD1-4CDA-88A0-BE43FE7AFBBD}"/>
                </a:ext>
              </a:extLst>
            </p:cNvPr>
            <p:cNvSpPr/>
            <p:nvPr/>
          </p:nvSpPr>
          <p:spPr bwMode="gray">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90" name="Freihandform: Form 89">
              <a:extLst>
                <a:ext uri="{FF2B5EF4-FFF2-40B4-BE49-F238E27FC236}">
                  <a16:creationId xmlns:a16="http://schemas.microsoft.com/office/drawing/2014/main" id="{1D30C6CE-5D4F-4E18-A646-2EA72AB2C6B6}"/>
                </a:ext>
              </a:extLst>
            </p:cNvPr>
            <p:cNvSpPr/>
            <p:nvPr/>
          </p:nvSpPr>
          <p:spPr bwMode="gray">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91" name="Freihandform: Form 90">
              <a:extLst>
                <a:ext uri="{FF2B5EF4-FFF2-40B4-BE49-F238E27FC236}">
                  <a16:creationId xmlns:a16="http://schemas.microsoft.com/office/drawing/2014/main" id="{49E58696-D469-4880-B7E9-2035983D948C}"/>
                </a:ext>
              </a:extLst>
            </p:cNvPr>
            <p:cNvSpPr/>
            <p:nvPr/>
          </p:nvSpPr>
          <p:spPr bwMode="gray">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grpSp>
      <p:sp>
        <p:nvSpPr>
          <p:cNvPr id="93" name="Event">
            <a:extLst>
              <a:ext uri="{FF2B5EF4-FFF2-40B4-BE49-F238E27FC236}">
                <a16:creationId xmlns:a16="http://schemas.microsoft.com/office/drawing/2014/main" id="{23AC6D84-E3F4-4901-90B0-126B1F1A2D6C}"/>
              </a:ext>
            </a:extLst>
          </p:cNvPr>
          <p:cNvSpPr>
            <a:spLocks noGrp="1"/>
          </p:cNvSpPr>
          <p:nvPr>
            <p:ph type="body" sz="quarter" idx="24" hasCustomPrompt="1"/>
          </p:nvPr>
        </p:nvSpPr>
        <p:spPr bwMode="black">
          <a:xfrm>
            <a:off x="874827" y="5511466"/>
            <a:ext cx="5220680" cy="252000"/>
          </a:xfrm>
        </p:spPr>
        <p:txBody>
          <a:bodyPr/>
          <a:lstStyle>
            <a:lvl1pPr marL="0" indent="0">
              <a:buNone/>
              <a:defRPr sz="16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Name of the presenter</a:t>
            </a:r>
          </a:p>
        </p:txBody>
      </p:sp>
      <p:sp>
        <p:nvSpPr>
          <p:cNvPr id="62" name="Headline">
            <a:extLst>
              <a:ext uri="{FF2B5EF4-FFF2-40B4-BE49-F238E27FC236}">
                <a16:creationId xmlns:a16="http://schemas.microsoft.com/office/drawing/2014/main" id="{132605A7-2A40-465C-BA61-583915F68255}"/>
              </a:ext>
            </a:extLst>
          </p:cNvPr>
          <p:cNvSpPr>
            <a:spLocks noGrp="1"/>
          </p:cNvSpPr>
          <p:nvPr>
            <p:ph type="title" hasCustomPrompt="1"/>
          </p:nvPr>
        </p:nvSpPr>
        <p:spPr bwMode="black">
          <a:xfrm>
            <a:off x="875318" y="1724025"/>
            <a:ext cx="5220680" cy="2232000"/>
          </a:xfrm>
        </p:spPr>
        <p:txBody>
          <a:bodyPr rIns="0" anchor="b" anchorCtr="0"/>
          <a:lstStyle>
            <a:lvl1pPr>
              <a:defRPr sz="4400">
                <a:solidFill>
                  <a:schemeClr val="tx1"/>
                </a:solidFill>
              </a:defRPr>
            </a:lvl1pPr>
          </a:lstStyle>
          <a:p>
            <a:r>
              <a:rPr lang="en-US" dirty="0"/>
              <a:t>Click to add title</a:t>
            </a:r>
          </a:p>
        </p:txBody>
      </p:sp>
      <p:sp>
        <p:nvSpPr>
          <p:cNvPr id="66" name="Picture">
            <a:extLst>
              <a:ext uri="{FF2B5EF4-FFF2-40B4-BE49-F238E27FC236}">
                <a16:creationId xmlns:a16="http://schemas.microsoft.com/office/drawing/2014/main" id="{FC355015-D9F0-4F8A-9BE0-03A030332A2E}"/>
              </a:ext>
            </a:extLst>
          </p:cNvPr>
          <p:cNvSpPr>
            <a:spLocks noGrp="1" noChangeAspect="1"/>
          </p:cNvSpPr>
          <p:nvPr>
            <p:ph type="pic" sz="quarter" idx="28" hasCustomPrompt="1"/>
          </p:nvPr>
        </p:nvSpPr>
        <p:spPr bwMode="gray">
          <a:xfrm>
            <a:off x="6384162" y="0"/>
            <a:ext cx="5807839" cy="6026400"/>
          </a:xfrm>
          <a:custGeom>
            <a:avLst/>
            <a:gdLst>
              <a:gd name="connsiteX0" fmla="*/ 0 w 5807083"/>
              <a:gd name="connsiteY0" fmla="*/ 0 h 6026400"/>
              <a:gd name="connsiteX1" fmla="*/ 5807083 w 5807083"/>
              <a:gd name="connsiteY1" fmla="*/ 0 h 6026400"/>
              <a:gd name="connsiteX2" fmla="*/ 5807083 w 5807083"/>
              <a:gd name="connsiteY2" fmla="*/ 6026400 h 6026400"/>
              <a:gd name="connsiteX3" fmla="*/ 611811 w 5807083"/>
              <a:gd name="connsiteY3" fmla="*/ 6026400 h 6026400"/>
              <a:gd name="connsiteX4" fmla="*/ 0 w 5807083"/>
              <a:gd name="connsiteY4" fmla="*/ 5414593 h 602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7083" h="6026400">
                <a:moveTo>
                  <a:pt x="0" y="0"/>
                </a:moveTo>
                <a:lnTo>
                  <a:pt x="5807083" y="0"/>
                </a:lnTo>
                <a:lnTo>
                  <a:pt x="5807083" y="6026400"/>
                </a:lnTo>
                <a:lnTo>
                  <a:pt x="611811" y="6026400"/>
                </a:lnTo>
                <a:lnTo>
                  <a:pt x="0" y="5414593"/>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5" name="Date Placeholder 1">
            <a:extLst>
              <a:ext uri="{FF2B5EF4-FFF2-40B4-BE49-F238E27FC236}">
                <a16:creationId xmlns:a16="http://schemas.microsoft.com/office/drawing/2014/main" id="{C8B03C96-1995-4D8E-A943-33ED7522442A}"/>
              </a:ext>
            </a:extLst>
          </p:cNvPr>
          <p:cNvSpPr>
            <a:spLocks noGrp="1"/>
          </p:cNvSpPr>
          <p:nvPr>
            <p:ph type="dt" sz="half" idx="27"/>
          </p:nvPr>
        </p:nvSpPr>
        <p:spPr bwMode="black">
          <a:xfrm>
            <a:off x="874800" y="5814000"/>
            <a:ext cx="5220000" cy="252000"/>
          </a:xfrm>
        </p:spPr>
        <p:txBody>
          <a:bodyPr/>
          <a:lstStyle>
            <a:lvl1pPr>
              <a:defRPr sz="1600">
                <a:solidFill>
                  <a:srgbClr val="EB2814"/>
                </a:solidFill>
              </a:defRPr>
            </a:lvl1pPr>
          </a:lstStyle>
          <a:p>
            <a:fld id="{4C173612-835C-4D12-AA91-C67CBFE1D885}" type="datetime4">
              <a:rPr lang="en-US" smtClean="0"/>
              <a:t>May 24, 2022</a:t>
            </a:fld>
            <a:endParaRPr lang="en-US"/>
          </a:p>
        </p:txBody>
      </p:sp>
      <p:sp>
        <p:nvSpPr>
          <p:cNvPr id="67" name="Footer Placeholder 2">
            <a:extLst>
              <a:ext uri="{FF2B5EF4-FFF2-40B4-BE49-F238E27FC236}">
                <a16:creationId xmlns:a16="http://schemas.microsoft.com/office/drawing/2014/main" id="{B92A0B65-6F89-440E-B431-604C73179C4A}"/>
              </a:ext>
            </a:extLst>
          </p:cNvPr>
          <p:cNvSpPr>
            <a:spLocks noGrp="1"/>
          </p:cNvSpPr>
          <p:nvPr>
            <p:ph type="ftr" sz="quarter" idx="29"/>
          </p:nvPr>
        </p:nvSpPr>
        <p:spPr>
          <a:xfrm>
            <a:off x="874800" y="6352854"/>
            <a:ext cx="1567912" cy="252000"/>
          </a:xfrm>
        </p:spPr>
        <p:txBody>
          <a:bodyPr/>
          <a:lstStyle>
            <a:lvl1pPr>
              <a:defRPr sz="1000">
                <a:solidFill>
                  <a:srgbClr val="EB2814"/>
                </a:solidFill>
              </a:defRPr>
            </a:lvl1pPr>
          </a:lstStyle>
          <a:p>
            <a:r>
              <a:rPr lang="en-US"/>
              <a:t>RESTRICTED</a:t>
            </a:r>
          </a:p>
        </p:txBody>
      </p:sp>
      <p:sp>
        <p:nvSpPr>
          <p:cNvPr id="63" name="Subtitle 307">
            <a:extLst>
              <a:ext uri="{FF2B5EF4-FFF2-40B4-BE49-F238E27FC236}">
                <a16:creationId xmlns:a16="http://schemas.microsoft.com/office/drawing/2014/main" id="{15278ECE-458C-401A-8F48-0394E9751DA1}"/>
              </a:ext>
            </a:extLst>
          </p:cNvPr>
          <p:cNvSpPr>
            <a:spLocks noGrp="1"/>
          </p:cNvSpPr>
          <p:nvPr>
            <p:ph type="subTitle" idx="1"/>
          </p:nvPr>
        </p:nvSpPr>
        <p:spPr>
          <a:xfrm>
            <a:off x="876000" y="4149000"/>
            <a:ext cx="5220000" cy="11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Slide Number Placeholder 1">
            <a:extLst>
              <a:ext uri="{FF2B5EF4-FFF2-40B4-BE49-F238E27FC236}">
                <a16:creationId xmlns:a16="http://schemas.microsoft.com/office/drawing/2014/main" id="{E47AE938-4F44-4CE1-A8DA-B5D9788ABDEE}"/>
              </a:ext>
            </a:extLst>
          </p:cNvPr>
          <p:cNvSpPr>
            <a:spLocks noGrp="1"/>
          </p:cNvSpPr>
          <p:nvPr>
            <p:ph type="sldNum" sz="quarter" idx="30"/>
          </p:nvPr>
        </p:nvSpPr>
        <p:spPr/>
        <p:txBody>
          <a:bodyPr/>
          <a:lstStyle>
            <a:lvl1pPr>
              <a:defRPr>
                <a:no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362132303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Only 2">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51DD3DA3-869A-42B5-98F7-ADD9337245E4}"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lvl1pPr>
              <a:defRPr/>
            </a:lvl1pPr>
          </a:lstStyle>
          <a:p>
            <a:r>
              <a:rPr lang="en-US" dirty="0"/>
              <a:t>Click to add title</a:t>
            </a:r>
          </a:p>
        </p:txBody>
      </p:sp>
      <p:sp>
        <p:nvSpPr>
          <p:cNvPr id="8" name="Source">
            <a:extLst>
              <a:ext uri="{FF2B5EF4-FFF2-40B4-BE49-F238E27FC236}">
                <a16:creationId xmlns:a16="http://schemas.microsoft.com/office/drawing/2014/main" id="{A3E434A0-9672-4E3F-BBA2-CD109BD90281}"/>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9" name="Subtitle 162">
            <a:extLst>
              <a:ext uri="{FF2B5EF4-FFF2-40B4-BE49-F238E27FC236}">
                <a16:creationId xmlns:a16="http://schemas.microsoft.com/office/drawing/2014/main" id="{B2E2334D-76B0-403D-AC31-EA79D49007A3}"/>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81913549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008B7509-F9EC-4341-B005-F021D456E3FA}"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1">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2">
            <a:extLst>
              <a:ext uri="{FF2B5EF4-FFF2-40B4-BE49-F238E27FC236}">
                <a16:creationId xmlns:a16="http://schemas.microsoft.com/office/drawing/2014/main" id="{EAF70948-0166-4EBC-9E9A-58B3D6463252}"/>
              </a:ext>
            </a:extLst>
          </p:cNvPr>
          <p:cNvSpPr>
            <a:spLocks noGrp="1"/>
          </p:cNvSpPr>
          <p:nvPr>
            <p:ph idx="13" hasCustomPrompt="1"/>
          </p:nvPr>
        </p:nvSpPr>
        <p:spPr bwMode="gray">
          <a:xfrm>
            <a:off x="6276023"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1CC29270-8CA2-4945-8DEC-D88635411AD5}"/>
              </a:ext>
            </a:extLst>
          </p:cNvPr>
          <p:cNvSpPr>
            <a:spLocks noGrp="1"/>
          </p:cNvSpPr>
          <p:nvPr>
            <p:ph type="title"/>
          </p:nvPr>
        </p:nvSpPr>
        <p:spPr/>
        <p:txBody>
          <a:bodyPr/>
          <a:lstStyle/>
          <a:p>
            <a:r>
              <a:rPr lang="en-US"/>
              <a:t>Click to edit Master title style</a:t>
            </a:r>
          </a:p>
        </p:txBody>
      </p:sp>
      <p:sp>
        <p:nvSpPr>
          <p:cNvPr id="13" name="Source">
            <a:extLst>
              <a:ext uri="{FF2B5EF4-FFF2-40B4-BE49-F238E27FC236}">
                <a16:creationId xmlns:a16="http://schemas.microsoft.com/office/drawing/2014/main" id="{73531D34-9CF8-4396-8981-96EB0726F9E1}"/>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0" name="Subtitle 162">
            <a:extLst>
              <a:ext uri="{FF2B5EF4-FFF2-40B4-BE49-F238E27FC236}">
                <a16:creationId xmlns:a16="http://schemas.microsoft.com/office/drawing/2014/main" id="{D0310D58-585C-4D5D-B3EE-3923639B1048}"/>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32814711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2A1F76-7510-4FB6-981D-0519DD0789C1}"/>
              </a:ext>
            </a:extLst>
          </p:cNvPr>
          <p:cNvSpPr>
            <a:spLocks noGrp="1"/>
          </p:cNvSpPr>
          <p:nvPr>
            <p:ph type="title"/>
          </p:nvPr>
        </p:nvSpPr>
        <p:spPr/>
        <p:txBody>
          <a:bodyPr/>
          <a:lstStyle/>
          <a:p>
            <a:r>
              <a:rPr lang="en-US"/>
              <a:t>Click to edit Master title style</a:t>
            </a:r>
          </a:p>
        </p:txBody>
      </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200C009D-6516-48F9-B474-6EBA995AB857}"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1">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2">
            <a:extLst>
              <a:ext uri="{FF2B5EF4-FFF2-40B4-BE49-F238E27FC236}">
                <a16:creationId xmlns:a16="http://schemas.microsoft.com/office/drawing/2014/main" id="{F2562703-2998-41E8-ABDB-A10A74802919}"/>
              </a:ext>
            </a:extLst>
          </p:cNvPr>
          <p:cNvSpPr>
            <a:spLocks noGrp="1"/>
          </p:cNvSpPr>
          <p:nvPr>
            <p:ph idx="13" hasCustomPrompt="1"/>
          </p:nvPr>
        </p:nvSpPr>
        <p:spPr bwMode="gray">
          <a:xfrm>
            <a:off x="4475788"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3">
            <a:extLst>
              <a:ext uri="{FF2B5EF4-FFF2-40B4-BE49-F238E27FC236}">
                <a16:creationId xmlns:a16="http://schemas.microsoft.com/office/drawing/2014/main" id="{CEBF06C2-9F0C-4DC9-BBB1-3B754F2B5C30}"/>
              </a:ext>
            </a:extLst>
          </p:cNvPr>
          <p:cNvSpPr>
            <a:spLocks noGrp="1"/>
          </p:cNvSpPr>
          <p:nvPr>
            <p:ph idx="14" hasCustomPrompt="1"/>
          </p:nvPr>
        </p:nvSpPr>
        <p:spPr bwMode="gray">
          <a:xfrm>
            <a:off x="8076257"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ource">
            <a:extLst>
              <a:ext uri="{FF2B5EF4-FFF2-40B4-BE49-F238E27FC236}">
                <a16:creationId xmlns:a16="http://schemas.microsoft.com/office/drawing/2014/main" id="{C6596E13-397E-4AA4-B9D0-8ED1CDFDAF19}"/>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4" name="Subtitle 162">
            <a:extLst>
              <a:ext uri="{FF2B5EF4-FFF2-40B4-BE49-F238E27FC236}">
                <a16:creationId xmlns:a16="http://schemas.microsoft.com/office/drawing/2014/main" id="{0AF426A9-F046-42A6-99A8-439B4435C07B}"/>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1363215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hree Columns 2">
    <p:bg>
      <p:bgPr>
        <a:solidFill>
          <a:schemeClr val="tx1"/>
        </a:solidFill>
        <a:effectLst/>
      </p:bgPr>
    </p:bg>
    <p:spTree>
      <p:nvGrpSpPr>
        <p:cNvPr id="1" name=""/>
        <p:cNvGrpSpPr/>
        <p:nvPr/>
      </p:nvGrpSpPr>
      <p:grpSpPr>
        <a:xfrm>
          <a:off x="0" y="0"/>
          <a:ext cx="0" cy="0"/>
          <a:chOff x="0" y="0"/>
          <a:chExt cx="0" cy="0"/>
        </a:xfrm>
      </p:grpSpPr>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ltGray"/>
        <p:txBody>
          <a:bodyPr/>
          <a:lstStyle>
            <a:lvl1pPr>
              <a:defRPr>
                <a:solidFill>
                  <a:schemeClr val="bg1"/>
                </a:solidFill>
              </a:defRPr>
            </a:lvl1pPr>
          </a:lstStyle>
          <a:p>
            <a:r>
              <a:rPr lang="en-US" dirty="0"/>
              <a:t>Click to add title</a:t>
            </a:r>
          </a:p>
        </p:txBody>
      </p:sp>
      <p:sp>
        <p:nvSpPr>
          <p:cNvPr id="23" name="Content 1">
            <a:extLst>
              <a:ext uri="{FF2B5EF4-FFF2-40B4-BE49-F238E27FC236}">
                <a16:creationId xmlns:a16="http://schemas.microsoft.com/office/drawing/2014/main" id="{B9B2229D-D435-4A0A-9701-5E3FF728FE97}"/>
              </a:ext>
            </a:extLst>
          </p:cNvPr>
          <p:cNvSpPr>
            <a:spLocks noGrp="1"/>
          </p:cNvSpPr>
          <p:nvPr>
            <p:ph idx="1" hasCustomPrompt="1"/>
          </p:nvPr>
        </p:nvSpPr>
        <p:spPr bwMode="ltGray">
          <a:xfrm>
            <a:off x="875320" y="1728000"/>
            <a:ext cx="3240422" cy="4298400"/>
          </a:xfrm>
        </p:spPr>
        <p:txBody>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2">
            <a:extLst>
              <a:ext uri="{FF2B5EF4-FFF2-40B4-BE49-F238E27FC236}">
                <a16:creationId xmlns:a16="http://schemas.microsoft.com/office/drawing/2014/main" id="{70FBA381-2385-4A1C-BBC0-D1553870A36B}"/>
              </a:ext>
            </a:extLst>
          </p:cNvPr>
          <p:cNvSpPr>
            <a:spLocks noGrp="1"/>
          </p:cNvSpPr>
          <p:nvPr>
            <p:ph idx="22" hasCustomPrompt="1"/>
          </p:nvPr>
        </p:nvSpPr>
        <p:spPr bwMode="ltGray">
          <a:xfrm>
            <a:off x="4475788" y="1728000"/>
            <a:ext cx="3240422" cy="4298400"/>
          </a:xfrm>
        </p:spPr>
        <p:txBody>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3">
            <a:extLst>
              <a:ext uri="{FF2B5EF4-FFF2-40B4-BE49-F238E27FC236}">
                <a16:creationId xmlns:a16="http://schemas.microsoft.com/office/drawing/2014/main" id="{EB649477-86CC-4A63-9F7A-74280F946B87}"/>
              </a:ext>
            </a:extLst>
          </p:cNvPr>
          <p:cNvSpPr>
            <a:spLocks noGrp="1"/>
          </p:cNvSpPr>
          <p:nvPr>
            <p:ph idx="14" hasCustomPrompt="1"/>
          </p:nvPr>
        </p:nvSpPr>
        <p:spPr bwMode="ltGray">
          <a:xfrm>
            <a:off x="8076257" y="1728000"/>
            <a:ext cx="3240422" cy="4298400"/>
          </a:xfrm>
        </p:spPr>
        <p:txBody>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9" name="Shapes">
            <a:extLst>
              <a:ext uri="{FF2B5EF4-FFF2-40B4-BE49-F238E27FC236}">
                <a16:creationId xmlns:a16="http://schemas.microsoft.com/office/drawing/2014/main" id="{3FDE54E3-CA90-41C7-A8FB-7E8F080DA058}"/>
              </a:ext>
            </a:extLst>
          </p:cNvPr>
          <p:cNvGrpSpPr>
            <a:grpSpLocks noChangeAspect="1"/>
          </p:cNvGrpSpPr>
          <p:nvPr/>
        </p:nvGrpSpPr>
        <p:grpSpPr bwMode="gray">
          <a:xfrm>
            <a:off x="135931" y="0"/>
            <a:ext cx="528641" cy="6858000"/>
            <a:chOff x="6892402" y="1155885"/>
            <a:chExt cx="396620" cy="5145975"/>
          </a:xfrm>
          <a:solidFill>
            <a:schemeClr val="bg1"/>
          </a:solidFill>
        </p:grpSpPr>
        <p:sp>
          <p:nvSpPr>
            <p:cNvPr id="20" name="Shapes 8">
              <a:extLst>
                <a:ext uri="{FF2B5EF4-FFF2-40B4-BE49-F238E27FC236}">
                  <a16:creationId xmlns:a16="http://schemas.microsoft.com/office/drawing/2014/main" id="{5DFB060F-5FF8-4075-8A6D-E749267CAB1B}"/>
                </a:ext>
              </a:extLst>
            </p:cNvPr>
            <p:cNvSpPr/>
            <p:nvPr/>
          </p:nvSpPr>
          <p:spPr bwMode="gray">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22" name="Shapes 7">
              <a:extLst>
                <a:ext uri="{FF2B5EF4-FFF2-40B4-BE49-F238E27FC236}">
                  <a16:creationId xmlns:a16="http://schemas.microsoft.com/office/drawing/2014/main" id="{18CB3D5A-C991-46E3-94A0-6E5479488DA9}"/>
                </a:ext>
              </a:extLst>
            </p:cNvPr>
            <p:cNvSpPr/>
            <p:nvPr/>
          </p:nvSpPr>
          <p:spPr bwMode="gray">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26" name="Shapes 6">
              <a:extLst>
                <a:ext uri="{FF2B5EF4-FFF2-40B4-BE49-F238E27FC236}">
                  <a16:creationId xmlns:a16="http://schemas.microsoft.com/office/drawing/2014/main" id="{4FAB5DF8-DBFD-465C-9DFC-485BC929FDD9}"/>
                </a:ext>
              </a:extLst>
            </p:cNvPr>
            <p:cNvSpPr/>
            <p:nvPr/>
          </p:nvSpPr>
          <p:spPr bwMode="gray">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27" name="Shapes 5">
              <a:extLst>
                <a:ext uri="{FF2B5EF4-FFF2-40B4-BE49-F238E27FC236}">
                  <a16:creationId xmlns:a16="http://schemas.microsoft.com/office/drawing/2014/main" id="{3AF8A641-0B50-4AC8-8DC8-BB1E81EFFACE}"/>
                </a:ext>
              </a:extLst>
            </p:cNvPr>
            <p:cNvSpPr/>
            <p:nvPr/>
          </p:nvSpPr>
          <p:spPr bwMode="gray">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28" name="Shapes 4">
              <a:extLst>
                <a:ext uri="{FF2B5EF4-FFF2-40B4-BE49-F238E27FC236}">
                  <a16:creationId xmlns:a16="http://schemas.microsoft.com/office/drawing/2014/main" id="{C7AB7734-6136-48B8-8A84-3FDFAAEDB039}"/>
                </a:ext>
              </a:extLst>
            </p:cNvPr>
            <p:cNvSpPr/>
            <p:nvPr/>
          </p:nvSpPr>
          <p:spPr bwMode="gray">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29" name="Shapes 3">
              <a:extLst>
                <a:ext uri="{FF2B5EF4-FFF2-40B4-BE49-F238E27FC236}">
                  <a16:creationId xmlns:a16="http://schemas.microsoft.com/office/drawing/2014/main" id="{7C7DA6A3-2872-4079-9F8E-982DBCE441CD}"/>
                </a:ext>
              </a:extLst>
            </p:cNvPr>
            <p:cNvSpPr/>
            <p:nvPr/>
          </p:nvSpPr>
          <p:spPr bwMode="gray">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30" name="Shapes 2">
              <a:extLst>
                <a:ext uri="{FF2B5EF4-FFF2-40B4-BE49-F238E27FC236}">
                  <a16:creationId xmlns:a16="http://schemas.microsoft.com/office/drawing/2014/main" id="{03CD9624-F285-4EE9-B99C-F2219F7AA194}"/>
                </a:ext>
              </a:extLst>
            </p:cNvPr>
            <p:cNvSpPr/>
            <p:nvPr/>
          </p:nvSpPr>
          <p:spPr bwMode="gray">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31" name="Shapes 1">
              <a:extLst>
                <a:ext uri="{FF2B5EF4-FFF2-40B4-BE49-F238E27FC236}">
                  <a16:creationId xmlns:a16="http://schemas.microsoft.com/office/drawing/2014/main" id="{DC6AA252-1E7C-46A8-89A3-21B526DC7C0D}"/>
                </a:ext>
              </a:extLst>
            </p:cNvPr>
            <p:cNvSpPr/>
            <p:nvPr/>
          </p:nvSpPr>
          <p:spPr bwMode="gray">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grpSp>
        <p:nvGrpSpPr>
          <p:cNvPr id="32" name="Logo">
            <a:extLst>
              <a:ext uri="{FF2B5EF4-FFF2-40B4-BE49-F238E27FC236}">
                <a16:creationId xmlns:a16="http://schemas.microsoft.com/office/drawing/2014/main" id="{42E71B2B-3060-43C6-AA80-20E2549C7BA2}"/>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33" name="Freihandform: Form 32">
              <a:extLst>
                <a:ext uri="{FF2B5EF4-FFF2-40B4-BE49-F238E27FC236}">
                  <a16:creationId xmlns:a16="http://schemas.microsoft.com/office/drawing/2014/main" id="{B8540E83-927E-4ED6-8ABB-FE44B4C76710}"/>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4" name="Freihandform: Form 33">
              <a:extLst>
                <a:ext uri="{FF2B5EF4-FFF2-40B4-BE49-F238E27FC236}">
                  <a16:creationId xmlns:a16="http://schemas.microsoft.com/office/drawing/2014/main" id="{0977C511-DC3A-4EC1-86B9-1A57112EF41E}"/>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5" name="Freihandform: Form 34">
              <a:extLst>
                <a:ext uri="{FF2B5EF4-FFF2-40B4-BE49-F238E27FC236}">
                  <a16:creationId xmlns:a16="http://schemas.microsoft.com/office/drawing/2014/main" id="{F9D54146-7561-4277-A37A-AD50C4CF1A82}"/>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6" name="Freihandform: Form 35">
              <a:extLst>
                <a:ext uri="{FF2B5EF4-FFF2-40B4-BE49-F238E27FC236}">
                  <a16:creationId xmlns:a16="http://schemas.microsoft.com/office/drawing/2014/main" id="{40BCA7FD-F3B6-4C29-B461-C12B0F2A2609}"/>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7" name="Freihandform: Form 36">
              <a:extLst>
                <a:ext uri="{FF2B5EF4-FFF2-40B4-BE49-F238E27FC236}">
                  <a16:creationId xmlns:a16="http://schemas.microsoft.com/office/drawing/2014/main" id="{E7922447-BA81-40CA-8E88-6F55307A4B98}"/>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38" name="Freihandform: Form 37">
              <a:extLst>
                <a:ext uri="{FF2B5EF4-FFF2-40B4-BE49-F238E27FC236}">
                  <a16:creationId xmlns:a16="http://schemas.microsoft.com/office/drawing/2014/main" id="{BC3D50CA-4E45-4B43-BCF9-815825DD9ABC}"/>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39" name="Freihandform: Form 38">
              <a:extLst>
                <a:ext uri="{FF2B5EF4-FFF2-40B4-BE49-F238E27FC236}">
                  <a16:creationId xmlns:a16="http://schemas.microsoft.com/office/drawing/2014/main" id="{6F24D4AB-47E1-4AAA-A3C1-5BEF9144ABFB}"/>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40" name="Freihandform: Form 39">
              <a:extLst>
                <a:ext uri="{FF2B5EF4-FFF2-40B4-BE49-F238E27FC236}">
                  <a16:creationId xmlns:a16="http://schemas.microsoft.com/office/drawing/2014/main" id="{93639290-F1D5-43A6-9ABC-819A028489C0}"/>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41" name="Freihandform: Form 40">
              <a:extLst>
                <a:ext uri="{FF2B5EF4-FFF2-40B4-BE49-F238E27FC236}">
                  <a16:creationId xmlns:a16="http://schemas.microsoft.com/office/drawing/2014/main" id="{CD6470E6-DC21-4A09-BB20-BD40B1B17C85}"/>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42" name="Freihandform: Form 41">
              <a:extLst>
                <a:ext uri="{FF2B5EF4-FFF2-40B4-BE49-F238E27FC236}">
                  <a16:creationId xmlns:a16="http://schemas.microsoft.com/office/drawing/2014/main" id="{921F2A7D-65CC-4694-A06B-D8D94C8442EC}"/>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43" name="Freihandform: Form 42">
              <a:extLst>
                <a:ext uri="{FF2B5EF4-FFF2-40B4-BE49-F238E27FC236}">
                  <a16:creationId xmlns:a16="http://schemas.microsoft.com/office/drawing/2014/main" id="{CEB8D81C-60B8-4127-B9F5-6EC2A17B2D6E}"/>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44" name="Freihandform: Form 43">
              <a:extLst>
                <a:ext uri="{FF2B5EF4-FFF2-40B4-BE49-F238E27FC236}">
                  <a16:creationId xmlns:a16="http://schemas.microsoft.com/office/drawing/2014/main" id="{C3793FE5-0043-4BD5-A58B-3962ECB5891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45" name="Freihandform: Form 44">
              <a:extLst>
                <a:ext uri="{FF2B5EF4-FFF2-40B4-BE49-F238E27FC236}">
                  <a16:creationId xmlns:a16="http://schemas.microsoft.com/office/drawing/2014/main" id="{7F9F94AF-9DF7-45A0-B7DE-493657124CB1}"/>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46" name="Freihandform: Form 45">
              <a:extLst>
                <a:ext uri="{FF2B5EF4-FFF2-40B4-BE49-F238E27FC236}">
                  <a16:creationId xmlns:a16="http://schemas.microsoft.com/office/drawing/2014/main" id="{BCE9D175-8232-4E55-B7B4-14D884D46598}"/>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47" name="Source">
            <a:extLst>
              <a:ext uri="{FF2B5EF4-FFF2-40B4-BE49-F238E27FC236}">
                <a16:creationId xmlns:a16="http://schemas.microsoft.com/office/drawing/2014/main" id="{84819ED9-BA3D-4C41-8D78-BF7C2EF1741D}"/>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chemeClr val="bg1"/>
                </a:solidFill>
              </a:defRPr>
            </a:lvl1pPr>
          </a:lstStyle>
          <a:p>
            <a:pPr lvl="0"/>
            <a:r>
              <a:rPr lang="en-US" dirty="0"/>
              <a:t>Source:</a:t>
            </a:r>
          </a:p>
        </p:txBody>
      </p:sp>
      <p:sp>
        <p:nvSpPr>
          <p:cNvPr id="6" name="Date Placeholder 5">
            <a:extLst>
              <a:ext uri="{FF2B5EF4-FFF2-40B4-BE49-F238E27FC236}">
                <a16:creationId xmlns:a16="http://schemas.microsoft.com/office/drawing/2014/main" id="{A7201600-7C75-4D6C-ABD1-A43FF0A198E4}"/>
              </a:ext>
            </a:extLst>
          </p:cNvPr>
          <p:cNvSpPr>
            <a:spLocks noGrp="1"/>
          </p:cNvSpPr>
          <p:nvPr>
            <p:ph type="dt" sz="half" idx="24"/>
          </p:nvPr>
        </p:nvSpPr>
        <p:spPr/>
        <p:txBody>
          <a:bodyPr/>
          <a:lstStyle>
            <a:lvl1pPr>
              <a:defRPr>
                <a:solidFill>
                  <a:schemeClr val="bg1"/>
                </a:solidFill>
              </a:defRPr>
            </a:lvl1pPr>
          </a:lstStyle>
          <a:p>
            <a:fld id="{D3C43CCB-2E22-4FE8-8364-CB4B6423CBE0}" type="datetime4">
              <a:rPr lang="en-US" smtClean="0"/>
              <a:t>May 24, 2022</a:t>
            </a:fld>
            <a:endParaRPr lang="en-US"/>
          </a:p>
        </p:txBody>
      </p:sp>
      <p:sp>
        <p:nvSpPr>
          <p:cNvPr id="7" name="Footer Placeholder 6">
            <a:extLst>
              <a:ext uri="{FF2B5EF4-FFF2-40B4-BE49-F238E27FC236}">
                <a16:creationId xmlns:a16="http://schemas.microsoft.com/office/drawing/2014/main" id="{51F55D70-EF59-4EFC-9F97-928E3244EBE8}"/>
              </a:ext>
            </a:extLst>
          </p:cNvPr>
          <p:cNvSpPr>
            <a:spLocks noGrp="1"/>
          </p:cNvSpPr>
          <p:nvPr>
            <p:ph type="ftr" sz="quarter" idx="25"/>
          </p:nvPr>
        </p:nvSpPr>
        <p:spPr/>
        <p:txBody>
          <a:bodyPr/>
          <a:lstStyle>
            <a:lvl1pPr>
              <a:defRPr>
                <a:solidFill>
                  <a:srgbClr val="EB2814"/>
                </a:solidFill>
              </a:defRPr>
            </a:lvl1pPr>
          </a:lstStyle>
          <a:p>
            <a:r>
              <a:rPr lang="en-US"/>
              <a:t>RESTRICTED</a:t>
            </a:r>
          </a:p>
        </p:txBody>
      </p:sp>
      <p:sp>
        <p:nvSpPr>
          <p:cNvPr id="8" name="Slide Number Placeholder 7">
            <a:extLst>
              <a:ext uri="{FF2B5EF4-FFF2-40B4-BE49-F238E27FC236}">
                <a16:creationId xmlns:a16="http://schemas.microsoft.com/office/drawing/2014/main" id="{D2B40003-FE61-4B51-845C-CA868653A50A}"/>
              </a:ext>
            </a:extLst>
          </p:cNvPr>
          <p:cNvSpPr>
            <a:spLocks noGrp="1"/>
          </p:cNvSpPr>
          <p:nvPr>
            <p:ph type="sldNum" sz="quarter" idx="26"/>
          </p:nvPr>
        </p:nvSpPr>
        <p:spPr/>
        <p:txBody>
          <a:bodyPr/>
          <a:lstStyle>
            <a:lvl1pPr>
              <a:defRPr>
                <a:solidFill>
                  <a:schemeClr val="bg1"/>
                </a:solidFill>
              </a:defRPr>
            </a:lvl1pPr>
          </a:lstStyle>
          <a:p>
            <a:fld id="{9BA64535-EB95-46A3-946F-02B63C705F51}" type="slidenum">
              <a:rPr lang="en-US" smtClean="0"/>
              <a:t>‹#›</a:t>
            </a:fld>
            <a:endParaRPr lang="en-US"/>
          </a:p>
        </p:txBody>
      </p:sp>
      <p:sp>
        <p:nvSpPr>
          <p:cNvPr id="49" name="Subtitle 162">
            <a:extLst>
              <a:ext uri="{FF2B5EF4-FFF2-40B4-BE49-F238E27FC236}">
                <a16:creationId xmlns:a16="http://schemas.microsoft.com/office/drawing/2014/main" id="{A9401D60-E6ED-40AA-A280-8EB891F10B95}"/>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cxnSp>
        <p:nvCxnSpPr>
          <p:cNvPr id="48" name="Line">
            <a:extLst>
              <a:ext uri="{FF2B5EF4-FFF2-40B4-BE49-F238E27FC236}">
                <a16:creationId xmlns:a16="http://schemas.microsoft.com/office/drawing/2014/main" id="{62B26A01-9592-4347-AE8E-E140611A02F8}"/>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48452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Four Column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6FADB3-67A1-4791-A910-6633847D03A3}"/>
              </a:ext>
            </a:extLst>
          </p:cNvPr>
          <p:cNvSpPr>
            <a:spLocks noGrp="1"/>
          </p:cNvSpPr>
          <p:nvPr>
            <p:ph type="title"/>
          </p:nvPr>
        </p:nvSpPr>
        <p:spPr/>
        <p:txBody>
          <a:bodyPr/>
          <a:lstStyle/>
          <a:p>
            <a:r>
              <a:rPr lang="en-US"/>
              <a:t>Click to edit Master title style</a:t>
            </a:r>
          </a:p>
        </p:txBody>
      </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78D01F0F-CB4D-41AC-92EB-A21ACBF8D22D}"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1">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2">
            <a:extLst>
              <a:ext uri="{FF2B5EF4-FFF2-40B4-BE49-F238E27FC236}">
                <a16:creationId xmlns:a16="http://schemas.microsoft.com/office/drawing/2014/main" id="{F7207A1C-AEF9-4DB8-8731-D21537F6BDA3}"/>
              </a:ext>
            </a:extLst>
          </p:cNvPr>
          <p:cNvSpPr>
            <a:spLocks noGrp="1"/>
          </p:cNvSpPr>
          <p:nvPr>
            <p:ph idx="16" hasCustomPrompt="1"/>
          </p:nvPr>
        </p:nvSpPr>
        <p:spPr bwMode="gray">
          <a:xfrm>
            <a:off x="3575671"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3">
            <a:extLst>
              <a:ext uri="{FF2B5EF4-FFF2-40B4-BE49-F238E27FC236}">
                <a16:creationId xmlns:a16="http://schemas.microsoft.com/office/drawing/2014/main" id="{717DE974-BD90-41ED-A1B5-C3B5E8D29849}"/>
              </a:ext>
            </a:extLst>
          </p:cNvPr>
          <p:cNvSpPr>
            <a:spLocks noGrp="1"/>
          </p:cNvSpPr>
          <p:nvPr>
            <p:ph idx="17" hasCustomPrompt="1"/>
          </p:nvPr>
        </p:nvSpPr>
        <p:spPr bwMode="gray">
          <a:xfrm>
            <a:off x="6276023"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4">
            <a:extLst>
              <a:ext uri="{FF2B5EF4-FFF2-40B4-BE49-F238E27FC236}">
                <a16:creationId xmlns:a16="http://schemas.microsoft.com/office/drawing/2014/main" id="{3A02A926-7D30-47EE-A5C5-F1DA7970FB1C}"/>
              </a:ext>
            </a:extLst>
          </p:cNvPr>
          <p:cNvSpPr>
            <a:spLocks noGrp="1"/>
          </p:cNvSpPr>
          <p:nvPr>
            <p:ph idx="18" hasCustomPrompt="1"/>
          </p:nvPr>
        </p:nvSpPr>
        <p:spPr bwMode="gray">
          <a:xfrm>
            <a:off x="8976374"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ource">
            <a:extLst>
              <a:ext uri="{FF2B5EF4-FFF2-40B4-BE49-F238E27FC236}">
                <a16:creationId xmlns:a16="http://schemas.microsoft.com/office/drawing/2014/main" id="{EE031B6F-DA47-4F67-B160-88A8E66F56F0}"/>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B4ABC5BE-8E89-45E8-853C-53B118835E3D}"/>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9314889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olumns 2/3">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7C066D-1408-4AF6-990A-AA6D0B75DAC5}"/>
              </a:ext>
            </a:extLst>
          </p:cNvPr>
          <p:cNvSpPr>
            <a:spLocks noGrp="1"/>
          </p:cNvSpPr>
          <p:nvPr>
            <p:ph type="title"/>
          </p:nvPr>
        </p:nvSpPr>
        <p:spPr>
          <a:xfrm>
            <a:off x="875320" y="431593"/>
            <a:ext cx="6840000" cy="468000"/>
          </a:xfrm>
        </p:spPr>
        <p:txBody>
          <a:bodyPr/>
          <a:lstStyle/>
          <a:p>
            <a:r>
              <a:rPr lang="en-US"/>
              <a:t>Click to edit Master title style</a:t>
            </a:r>
            <a:endParaRPr lang="en-US" dirty="0"/>
          </a:p>
        </p:txBody>
      </p:sp>
      <p:sp>
        <p:nvSpPr>
          <p:cNvPr id="11" name="Background">
            <a:extLst>
              <a:ext uri="{FF2B5EF4-FFF2-40B4-BE49-F238E27FC236}">
                <a16:creationId xmlns:a16="http://schemas.microsoft.com/office/drawing/2014/main" id="{16AC0D79-41AD-4CF9-BEA6-226900CD913D}"/>
              </a:ext>
            </a:extLst>
          </p:cNvPr>
          <p:cNvSpPr>
            <a:spLocks noChangeAspect="1"/>
          </p:cNvSpPr>
          <p:nvPr/>
        </p:nvSpPr>
        <p:spPr bwMode="hidden">
          <a:xfrm>
            <a:off x="7896234" y="0"/>
            <a:ext cx="429576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500" dirty="0"/>
          </a:p>
        </p:txBody>
      </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A2901552-45BD-4674-AB98-3C1E1B6C59F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9" name="Content 1">
            <a:extLst>
              <a:ext uri="{FF2B5EF4-FFF2-40B4-BE49-F238E27FC236}">
                <a16:creationId xmlns:a16="http://schemas.microsoft.com/office/drawing/2014/main" id="{29320A8F-011E-4A31-B276-B6022DE917FE}"/>
              </a:ext>
            </a:extLst>
          </p:cNvPr>
          <p:cNvSpPr>
            <a:spLocks noGrp="1"/>
          </p:cNvSpPr>
          <p:nvPr>
            <p:ph idx="1" hasCustomPrompt="1"/>
          </p:nvPr>
        </p:nvSpPr>
        <p:spPr bwMode="gray">
          <a:xfrm>
            <a:off x="875321" y="1728000"/>
            <a:ext cx="6840885"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2">
            <a:extLst>
              <a:ext uri="{FF2B5EF4-FFF2-40B4-BE49-F238E27FC236}">
                <a16:creationId xmlns:a16="http://schemas.microsoft.com/office/drawing/2014/main" id="{CEBF06C2-9F0C-4DC9-BBB1-3B754F2B5C30}"/>
              </a:ext>
            </a:extLst>
          </p:cNvPr>
          <p:cNvSpPr>
            <a:spLocks noGrp="1"/>
          </p:cNvSpPr>
          <p:nvPr>
            <p:ph idx="14" hasCustomPrompt="1"/>
          </p:nvPr>
        </p:nvSpPr>
        <p:spPr bwMode="black">
          <a:xfrm>
            <a:off x="8256281" y="1728000"/>
            <a:ext cx="3048000" cy="429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0" name="Logo">
            <a:extLst>
              <a:ext uri="{FF2B5EF4-FFF2-40B4-BE49-F238E27FC236}">
                <a16:creationId xmlns:a16="http://schemas.microsoft.com/office/drawing/2014/main" id="{44F3B87C-04B8-41C8-A0CF-6A36673884E3}"/>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31" name="Freihandform: Form 30">
              <a:extLst>
                <a:ext uri="{FF2B5EF4-FFF2-40B4-BE49-F238E27FC236}">
                  <a16:creationId xmlns:a16="http://schemas.microsoft.com/office/drawing/2014/main" id="{510AED1F-8934-4D27-A2BE-5C1C1BC55852}"/>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2" name="Freihandform: Form 31">
              <a:extLst>
                <a:ext uri="{FF2B5EF4-FFF2-40B4-BE49-F238E27FC236}">
                  <a16:creationId xmlns:a16="http://schemas.microsoft.com/office/drawing/2014/main" id="{EA855FF7-782D-4F36-AB61-94F995CADFD7}"/>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3" name="Freihandform: Form 32">
              <a:extLst>
                <a:ext uri="{FF2B5EF4-FFF2-40B4-BE49-F238E27FC236}">
                  <a16:creationId xmlns:a16="http://schemas.microsoft.com/office/drawing/2014/main" id="{CF7D57A7-FECF-4DEF-BF28-40425DDB8F17}"/>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4" name="Freihandform: Form 33">
              <a:extLst>
                <a:ext uri="{FF2B5EF4-FFF2-40B4-BE49-F238E27FC236}">
                  <a16:creationId xmlns:a16="http://schemas.microsoft.com/office/drawing/2014/main" id="{574EECAA-D9E9-411A-8452-3A7DE4DFF6B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5" name="Freihandform: Form 34">
              <a:extLst>
                <a:ext uri="{FF2B5EF4-FFF2-40B4-BE49-F238E27FC236}">
                  <a16:creationId xmlns:a16="http://schemas.microsoft.com/office/drawing/2014/main" id="{9B81475F-15FD-4CED-9B21-92DD0F84178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36" name="Freihandform: Form 35">
              <a:extLst>
                <a:ext uri="{FF2B5EF4-FFF2-40B4-BE49-F238E27FC236}">
                  <a16:creationId xmlns:a16="http://schemas.microsoft.com/office/drawing/2014/main" id="{2A157FB6-EEE4-4E97-ACE2-1290DBB81C21}"/>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37" name="Freihandform: Form 36">
              <a:extLst>
                <a:ext uri="{FF2B5EF4-FFF2-40B4-BE49-F238E27FC236}">
                  <a16:creationId xmlns:a16="http://schemas.microsoft.com/office/drawing/2014/main" id="{3306E0B7-8962-457A-B7FB-B7572483A1D0}"/>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38" name="Freihandform: Form 37">
              <a:extLst>
                <a:ext uri="{FF2B5EF4-FFF2-40B4-BE49-F238E27FC236}">
                  <a16:creationId xmlns:a16="http://schemas.microsoft.com/office/drawing/2014/main" id="{7E26E3A0-C85C-4485-85C8-FF3CCE66AEBC}"/>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39" name="Freihandform: Form 38">
              <a:extLst>
                <a:ext uri="{FF2B5EF4-FFF2-40B4-BE49-F238E27FC236}">
                  <a16:creationId xmlns:a16="http://schemas.microsoft.com/office/drawing/2014/main" id="{B3D7E9C4-3592-409B-BE39-2B5DC9A774BB}"/>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40" name="Freihandform: Form 39">
              <a:extLst>
                <a:ext uri="{FF2B5EF4-FFF2-40B4-BE49-F238E27FC236}">
                  <a16:creationId xmlns:a16="http://schemas.microsoft.com/office/drawing/2014/main" id="{7000EDD6-B9CB-4892-B92B-E937A5633F8C}"/>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41" name="Freihandform: Form 40">
              <a:extLst>
                <a:ext uri="{FF2B5EF4-FFF2-40B4-BE49-F238E27FC236}">
                  <a16:creationId xmlns:a16="http://schemas.microsoft.com/office/drawing/2014/main" id="{BD16979A-66C2-4932-8F1E-684EA1259F78}"/>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42" name="Freihandform: Form 41">
              <a:extLst>
                <a:ext uri="{FF2B5EF4-FFF2-40B4-BE49-F238E27FC236}">
                  <a16:creationId xmlns:a16="http://schemas.microsoft.com/office/drawing/2014/main" id="{1C29944F-FE0E-4FDE-B18C-3BE43CD6A18E}"/>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43" name="Freihandform: Form 42">
              <a:extLst>
                <a:ext uri="{FF2B5EF4-FFF2-40B4-BE49-F238E27FC236}">
                  <a16:creationId xmlns:a16="http://schemas.microsoft.com/office/drawing/2014/main" id="{741F79A3-B47B-435C-8107-DE742B39E28D}"/>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44" name="Freihandform: Form 43">
              <a:extLst>
                <a:ext uri="{FF2B5EF4-FFF2-40B4-BE49-F238E27FC236}">
                  <a16:creationId xmlns:a16="http://schemas.microsoft.com/office/drawing/2014/main" id="{2990382E-C456-4024-AB6B-DF35EF5EC219}"/>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7" name="Source">
            <a:extLst>
              <a:ext uri="{FF2B5EF4-FFF2-40B4-BE49-F238E27FC236}">
                <a16:creationId xmlns:a16="http://schemas.microsoft.com/office/drawing/2014/main" id="{8A17ED21-84DD-4E99-94F3-4F6AC993086A}"/>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6" name="Subtitle 162">
            <a:extLst>
              <a:ext uri="{FF2B5EF4-FFF2-40B4-BE49-F238E27FC236}">
                <a16:creationId xmlns:a16="http://schemas.microsoft.com/office/drawing/2014/main" id="{A7582521-C592-43B7-805B-B2DCA56F4F96}"/>
              </a:ext>
            </a:extLst>
          </p:cNvPr>
          <p:cNvSpPr>
            <a:spLocks noGrp="1"/>
          </p:cNvSpPr>
          <p:nvPr>
            <p:ph type="subTitle" idx="27"/>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33832115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ontent and Box">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20CC802F-5431-4E03-A8F9-AD621606C72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a:extLst>
              <a:ext uri="{FF2B5EF4-FFF2-40B4-BE49-F238E27FC236}">
                <a16:creationId xmlns:a16="http://schemas.microsoft.com/office/drawing/2014/main" id="{A7729FDE-9ABA-469F-A4E6-A13ABDE17376}"/>
              </a:ext>
            </a:extLst>
          </p:cNvPr>
          <p:cNvSpPr>
            <a:spLocks noGrp="1" noChangeAspect="1"/>
          </p:cNvSpPr>
          <p:nvPr>
            <p:ph type="body" sz="quarter" idx="16" hasCustomPrompt="1"/>
          </p:nvPr>
        </p:nvSpPr>
        <p:spPr bwMode="black">
          <a:xfrm>
            <a:off x="6276023" y="1728000"/>
            <a:ext cx="5040656" cy="4298400"/>
          </a:xfrm>
          <a:custGeom>
            <a:avLst/>
            <a:gdLst>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1269984 h 4298400"/>
              <a:gd name="connsiteX14" fmla="*/ 0 w 5037431"/>
              <a:gd name="connsiteY14" fmla="*/ 1056585 h 4298400"/>
              <a:gd name="connsiteX15" fmla="*/ 0 w 5037431"/>
              <a:gd name="connsiteY15" fmla="*/ 213399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1269984 h 4298400"/>
              <a:gd name="connsiteX14" fmla="*/ 0 w 5037431"/>
              <a:gd name="connsiteY14" fmla="*/ 1056585 h 4298400"/>
              <a:gd name="connsiteX15" fmla="*/ 0 w 5037431"/>
              <a:gd name="connsiteY15"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1269984 h 4298400"/>
              <a:gd name="connsiteX14" fmla="*/ 0 w 5037431"/>
              <a:gd name="connsiteY14"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2302015 h 4298400"/>
              <a:gd name="connsiteX4" fmla="*/ 5037431 w 5037431"/>
              <a:gd name="connsiteY4" fmla="*/ 3358600 h 4298400"/>
              <a:gd name="connsiteX5" fmla="*/ 5037431 w 5037431"/>
              <a:gd name="connsiteY5" fmla="*/ 4298400 h 4298400"/>
              <a:gd name="connsiteX6" fmla="*/ 699390 w 5037431"/>
              <a:gd name="connsiteY6" fmla="*/ 4298400 h 4298400"/>
              <a:gd name="connsiteX7" fmla="*/ 0 w 5037431"/>
              <a:gd name="connsiteY7" fmla="*/ 3601468 h 4298400"/>
              <a:gd name="connsiteX8" fmla="*/ 0 w 5037431"/>
              <a:gd name="connsiteY8" fmla="*/ 0 h 4298400"/>
              <a:gd name="connsiteX0" fmla="*/ 0 w 5037431"/>
              <a:gd name="connsiteY0" fmla="*/ 0 h 4298400"/>
              <a:gd name="connsiteX1" fmla="*/ 5037431 w 5037431"/>
              <a:gd name="connsiteY1" fmla="*/ 0 h 4298400"/>
              <a:gd name="connsiteX2" fmla="*/ 5037431 w 5037431"/>
              <a:gd name="connsiteY2" fmla="*/ 2302015 h 4298400"/>
              <a:gd name="connsiteX3" fmla="*/ 5037431 w 5037431"/>
              <a:gd name="connsiteY3" fmla="*/ 3358600 h 4298400"/>
              <a:gd name="connsiteX4" fmla="*/ 5037431 w 5037431"/>
              <a:gd name="connsiteY4" fmla="*/ 4298400 h 4298400"/>
              <a:gd name="connsiteX5" fmla="*/ 699390 w 5037431"/>
              <a:gd name="connsiteY5" fmla="*/ 4298400 h 4298400"/>
              <a:gd name="connsiteX6" fmla="*/ 0 w 5037431"/>
              <a:gd name="connsiteY6" fmla="*/ 3601468 h 4298400"/>
              <a:gd name="connsiteX7" fmla="*/ 0 w 5037431"/>
              <a:gd name="connsiteY7" fmla="*/ 0 h 4298400"/>
              <a:gd name="connsiteX0" fmla="*/ 0 w 5037431"/>
              <a:gd name="connsiteY0" fmla="*/ 0 h 4298400"/>
              <a:gd name="connsiteX1" fmla="*/ 5037431 w 5037431"/>
              <a:gd name="connsiteY1" fmla="*/ 0 h 4298400"/>
              <a:gd name="connsiteX2" fmla="*/ 5037431 w 5037431"/>
              <a:gd name="connsiteY2" fmla="*/ 3358600 h 4298400"/>
              <a:gd name="connsiteX3" fmla="*/ 5037431 w 5037431"/>
              <a:gd name="connsiteY3" fmla="*/ 4298400 h 4298400"/>
              <a:gd name="connsiteX4" fmla="*/ 699390 w 5037431"/>
              <a:gd name="connsiteY4" fmla="*/ 4298400 h 4298400"/>
              <a:gd name="connsiteX5" fmla="*/ 0 w 5037431"/>
              <a:gd name="connsiteY5" fmla="*/ 3601468 h 4298400"/>
              <a:gd name="connsiteX6" fmla="*/ 0 w 5037431"/>
              <a:gd name="connsiteY6" fmla="*/ 0 h 4298400"/>
              <a:gd name="connsiteX0" fmla="*/ 0 w 5037431"/>
              <a:gd name="connsiteY0" fmla="*/ 0 h 4298400"/>
              <a:gd name="connsiteX1" fmla="*/ 5037431 w 5037431"/>
              <a:gd name="connsiteY1" fmla="*/ 0 h 4298400"/>
              <a:gd name="connsiteX2" fmla="*/ 5037431 w 5037431"/>
              <a:gd name="connsiteY2" fmla="*/ 4298400 h 4298400"/>
              <a:gd name="connsiteX3" fmla="*/ 699390 w 5037431"/>
              <a:gd name="connsiteY3" fmla="*/ 4298400 h 4298400"/>
              <a:gd name="connsiteX4" fmla="*/ 0 w 5037431"/>
              <a:gd name="connsiteY4" fmla="*/ 3601468 h 4298400"/>
              <a:gd name="connsiteX5" fmla="*/ 0 w 5037431"/>
              <a:gd name="connsiteY5" fmla="*/ 0 h 429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7431" h="4298400">
                <a:moveTo>
                  <a:pt x="0" y="0"/>
                </a:moveTo>
                <a:lnTo>
                  <a:pt x="5037431" y="0"/>
                </a:lnTo>
                <a:lnTo>
                  <a:pt x="5037431" y="4298400"/>
                </a:lnTo>
                <a:lnTo>
                  <a:pt x="699390" y="4298400"/>
                </a:lnTo>
                <a:lnTo>
                  <a:pt x="0" y="3601468"/>
                </a:lnTo>
                <a:lnTo>
                  <a:pt x="0" y="0"/>
                </a:lnTo>
                <a:close/>
              </a:path>
            </a:pathLst>
          </a:custGeom>
          <a:solidFill>
            <a:schemeClr val="tx1"/>
          </a:solidFill>
          <a:ln w="6350">
            <a:noFill/>
          </a:ln>
        </p:spPr>
        <p:txBody>
          <a:bodyPr wrap="square" lIns="360000" tIns="360000" rIns="360000" bIns="360000" anchor="ctr" anchorCtr="0">
            <a:noAutofit/>
          </a:bodyPr>
          <a:lstStyle>
            <a:lvl1pPr marL="0" indent="0">
              <a:buNone/>
              <a:defRPr sz="3600" b="1">
                <a:ln w="12700">
                  <a:noFill/>
                </a:ln>
                <a:solidFill>
                  <a:schemeClr val="bg1"/>
                </a:solidFill>
              </a:defRPr>
            </a:lvl1pPr>
          </a:lstStyle>
          <a:p>
            <a:pPr lvl="0"/>
            <a:r>
              <a:rPr lang="en-US" dirty="0"/>
              <a:t>Click to add text</a:t>
            </a:r>
          </a:p>
        </p:txBody>
      </p:sp>
      <p:sp>
        <p:nvSpPr>
          <p:cNvPr id="7" name="Title 6">
            <a:extLst>
              <a:ext uri="{FF2B5EF4-FFF2-40B4-BE49-F238E27FC236}">
                <a16:creationId xmlns:a16="http://schemas.microsoft.com/office/drawing/2014/main" id="{5FA8C55D-21AC-4CFA-AEE8-32E3B6F98A12}"/>
              </a:ext>
            </a:extLst>
          </p:cNvPr>
          <p:cNvSpPr>
            <a:spLocks noGrp="1"/>
          </p:cNvSpPr>
          <p:nvPr>
            <p:ph type="title"/>
          </p:nvPr>
        </p:nvSpPr>
        <p:spPr/>
        <p:txBody>
          <a:bodyPr/>
          <a:lstStyle/>
          <a:p>
            <a:r>
              <a:rPr lang="en-US"/>
              <a:t>Click to edit Master title style</a:t>
            </a:r>
          </a:p>
        </p:txBody>
      </p:sp>
      <p:sp>
        <p:nvSpPr>
          <p:cNvPr id="13" name="Source">
            <a:extLst>
              <a:ext uri="{FF2B5EF4-FFF2-40B4-BE49-F238E27FC236}">
                <a16:creationId xmlns:a16="http://schemas.microsoft.com/office/drawing/2014/main" id="{00EC3A9D-1A32-4CD1-BD02-262A0D367235}"/>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1" name="Subtitle 162">
            <a:extLst>
              <a:ext uri="{FF2B5EF4-FFF2-40B4-BE49-F238E27FC236}">
                <a16:creationId xmlns:a16="http://schemas.microsoft.com/office/drawing/2014/main" id="{A0B58664-D798-423B-B7AD-59CCD35A975A}"/>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411515656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and Box 3">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A5F260B2-3F54-4F8F-8B93-B53361BE8AAA}"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3240422" cy="4298400"/>
          </a:xfrm>
        </p:spPr>
        <p:txBody>
          <a:bodyPr/>
          <a:lstStyle>
            <a:lvl1pPr>
              <a:defRPr sz="2000"/>
            </a:lvl1pPr>
            <a:lvl2pPr>
              <a:defRPr sz="2000"/>
            </a:lvl2pPr>
            <a:lvl3pPr>
              <a:defRPr sz="2000"/>
            </a:lvl3pPr>
            <a:lvl4pPr>
              <a:defRPr sz="2000"/>
            </a:lvl4pPr>
            <a:lvl5pPr>
              <a:defRPr sz="2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box">
            <a:extLst>
              <a:ext uri="{FF2B5EF4-FFF2-40B4-BE49-F238E27FC236}">
                <a16:creationId xmlns:a16="http://schemas.microsoft.com/office/drawing/2014/main" id="{CD15F23F-BC1E-4C3D-9417-C8EDDEB5E19D}"/>
              </a:ext>
            </a:extLst>
          </p:cNvPr>
          <p:cNvSpPr>
            <a:spLocks noGrp="1" noChangeAspect="1"/>
          </p:cNvSpPr>
          <p:nvPr>
            <p:ph idx="13" hasCustomPrompt="1"/>
          </p:nvPr>
        </p:nvSpPr>
        <p:spPr bwMode="gray">
          <a:xfrm>
            <a:off x="4475789" y="1727999"/>
            <a:ext cx="6840890" cy="4298400"/>
          </a:xfrm>
          <a:custGeom>
            <a:avLst/>
            <a:gdLst>
              <a:gd name="connsiteX0" fmla="*/ 0 w 6840000"/>
              <a:gd name="connsiteY0" fmla="*/ 0 h 4298400"/>
              <a:gd name="connsiteX1" fmla="*/ 6840000 w 6840000"/>
              <a:gd name="connsiteY1" fmla="*/ 0 h 4298400"/>
              <a:gd name="connsiteX2" fmla="*/ 6840000 w 6840000"/>
              <a:gd name="connsiteY2" fmla="*/ 4298400 h 4298400"/>
              <a:gd name="connsiteX3" fmla="*/ 716414 w 6840000"/>
              <a:gd name="connsiteY3" fmla="*/ 4298400 h 4298400"/>
              <a:gd name="connsiteX4" fmla="*/ 0 w 68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000" h="4298400">
                <a:moveTo>
                  <a:pt x="0" y="0"/>
                </a:moveTo>
                <a:lnTo>
                  <a:pt x="6840000" y="0"/>
                </a:lnTo>
                <a:lnTo>
                  <a:pt x="6840000" y="4298400"/>
                </a:lnTo>
                <a:lnTo>
                  <a:pt x="716414" y="4298400"/>
                </a:lnTo>
                <a:lnTo>
                  <a:pt x="0" y="3581986"/>
                </a:lnTo>
                <a:close/>
              </a:path>
            </a:pathLst>
          </a:custGeom>
          <a:ln w="6350">
            <a:solidFill>
              <a:schemeClr val="tx1"/>
            </a:solidFill>
          </a:ln>
        </p:spPr>
        <p:txBody>
          <a:bodyPr wrap="square" lIns="252000" tIns="252000" rIns="252000" bIns="252000">
            <a:noAutofit/>
          </a:bodyPr>
          <a:lstStyle>
            <a:lvl1pPr>
              <a:defRPr sz="2000"/>
            </a:lvl1pPr>
            <a:lvl2pPr>
              <a:defRPr sz="2000"/>
            </a:lvl2pPr>
            <a:lvl3pPr>
              <a:defRPr sz="2000"/>
            </a:lvl3pPr>
            <a:lvl4pPr>
              <a:defRPr sz="2000"/>
            </a:lvl4pPr>
            <a:lvl5pPr>
              <a:defRPr sz="2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98E274BC-B573-4EC9-A371-BA12AFB06959}"/>
              </a:ext>
            </a:extLst>
          </p:cNvPr>
          <p:cNvSpPr>
            <a:spLocks noGrp="1"/>
          </p:cNvSpPr>
          <p:nvPr>
            <p:ph type="title"/>
          </p:nvPr>
        </p:nvSpPr>
        <p:spPr/>
        <p:txBody>
          <a:bodyPr/>
          <a:lstStyle/>
          <a:p>
            <a:r>
              <a:rPr lang="en-US"/>
              <a:t>Click to edit Master title style</a:t>
            </a:r>
          </a:p>
        </p:txBody>
      </p:sp>
      <p:sp>
        <p:nvSpPr>
          <p:cNvPr id="14" name="Source">
            <a:extLst>
              <a:ext uri="{FF2B5EF4-FFF2-40B4-BE49-F238E27FC236}">
                <a16:creationId xmlns:a16="http://schemas.microsoft.com/office/drawing/2014/main" id="{06F2EDFC-0A1A-4537-BBFE-A7542EFCEC40}"/>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1" name="Subtitle 162">
            <a:extLst>
              <a:ext uri="{FF2B5EF4-FFF2-40B4-BE49-F238E27FC236}">
                <a16:creationId xmlns:a16="http://schemas.microsoft.com/office/drawing/2014/main" id="{67310CBF-92F8-4BEF-9795-1F6F750BA1AE}"/>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91927614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ontent and Box 5">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002BAA5D-9DAB-4E0D-90A4-FCD2EAA132A9}"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box 1">
            <a:extLst>
              <a:ext uri="{FF2B5EF4-FFF2-40B4-BE49-F238E27FC236}">
                <a16:creationId xmlns:a16="http://schemas.microsoft.com/office/drawing/2014/main" id="{F744403D-6289-44A4-B5BF-BF365216D938}"/>
              </a:ext>
            </a:extLst>
          </p:cNvPr>
          <p:cNvSpPr>
            <a:spLocks noGrp="1" noChangeAspect="1"/>
          </p:cNvSpPr>
          <p:nvPr>
            <p:ph idx="13" hasCustomPrompt="1"/>
          </p:nvPr>
        </p:nvSpPr>
        <p:spPr bwMode="gray">
          <a:xfrm>
            <a:off x="4475788"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ln w="6350">
            <a:solidFill>
              <a:schemeClr val="tx1"/>
            </a:solidFill>
          </a:ln>
        </p:spPr>
        <p:txBody>
          <a:bodyPr wrap="square" lIns="252000" tIns="252000" rIns="252000" bIns="252000">
            <a:no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box 2">
            <a:extLst>
              <a:ext uri="{FF2B5EF4-FFF2-40B4-BE49-F238E27FC236}">
                <a16:creationId xmlns:a16="http://schemas.microsoft.com/office/drawing/2014/main" id="{E18AC3D2-520B-4FEF-B668-A67202EAC54A}"/>
              </a:ext>
            </a:extLst>
          </p:cNvPr>
          <p:cNvSpPr>
            <a:spLocks noGrp="1" noChangeAspect="1"/>
          </p:cNvSpPr>
          <p:nvPr>
            <p:ph idx="16" hasCustomPrompt="1"/>
          </p:nvPr>
        </p:nvSpPr>
        <p:spPr bwMode="gray">
          <a:xfrm>
            <a:off x="8076257"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ln w="6350">
            <a:solidFill>
              <a:schemeClr val="tx1"/>
            </a:solidFill>
          </a:ln>
        </p:spPr>
        <p:txBody>
          <a:bodyPr wrap="square" lIns="252000" tIns="252000" rIns="252000" bIns="252000">
            <a:no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5534F58C-0015-48FB-AEFF-305884A3C2FE}"/>
              </a:ext>
            </a:extLst>
          </p:cNvPr>
          <p:cNvSpPr>
            <a:spLocks noGrp="1"/>
          </p:cNvSpPr>
          <p:nvPr>
            <p:ph type="title"/>
          </p:nvPr>
        </p:nvSpPr>
        <p:spPr/>
        <p:txBody>
          <a:bodyPr/>
          <a:lstStyle/>
          <a:p>
            <a:r>
              <a:rPr lang="en-US"/>
              <a:t>Click to edit Master title style</a:t>
            </a:r>
          </a:p>
        </p:txBody>
      </p:sp>
      <p:sp>
        <p:nvSpPr>
          <p:cNvPr id="15" name="Source">
            <a:extLst>
              <a:ext uri="{FF2B5EF4-FFF2-40B4-BE49-F238E27FC236}">
                <a16:creationId xmlns:a16="http://schemas.microsoft.com/office/drawing/2014/main" id="{5AEF49FA-3D3D-49EA-8AE7-649E4D2C348D}"/>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4C03E606-FADB-482B-85E9-716ADB9BBA2F}"/>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10896798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hree Box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5569183D-A34E-4914-8248-A965F89B9E94}"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3" name="Contentbox 1">
            <a:extLst>
              <a:ext uri="{FF2B5EF4-FFF2-40B4-BE49-F238E27FC236}">
                <a16:creationId xmlns:a16="http://schemas.microsoft.com/office/drawing/2014/main" id="{F744403D-6289-44A4-B5BF-BF365216D938}"/>
              </a:ext>
            </a:extLst>
          </p:cNvPr>
          <p:cNvSpPr>
            <a:spLocks noGrp="1" noChangeAspect="1"/>
          </p:cNvSpPr>
          <p:nvPr>
            <p:ph idx="13" hasCustomPrompt="1"/>
          </p:nvPr>
        </p:nvSpPr>
        <p:spPr bwMode="ltGray">
          <a:xfrm>
            <a:off x="875320"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solidFill>
            <a:schemeClr val="tx1"/>
          </a:solidFill>
          <a:ln w="6350">
            <a:noFill/>
          </a:ln>
        </p:spPr>
        <p:txBody>
          <a:bodyPr wrap="square" lIns="252000" tIns="252000" rIns="252000" bIns="252000">
            <a:noAutofit/>
          </a:bodyPr>
          <a:lstStyle>
            <a:lvl1pPr>
              <a:buClr>
                <a:schemeClr val="bg1"/>
              </a:buCl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box 2">
            <a:extLst>
              <a:ext uri="{FF2B5EF4-FFF2-40B4-BE49-F238E27FC236}">
                <a16:creationId xmlns:a16="http://schemas.microsoft.com/office/drawing/2014/main" id="{E18AC3D2-520B-4FEF-B668-A67202EAC54A}"/>
              </a:ext>
            </a:extLst>
          </p:cNvPr>
          <p:cNvSpPr>
            <a:spLocks noGrp="1" noChangeAspect="1"/>
          </p:cNvSpPr>
          <p:nvPr>
            <p:ph idx="16" hasCustomPrompt="1"/>
          </p:nvPr>
        </p:nvSpPr>
        <p:spPr bwMode="gray">
          <a:xfrm>
            <a:off x="4475788"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solidFill>
            <a:srgbClr val="70777F"/>
          </a:solidFill>
          <a:ln w="6350">
            <a:noFill/>
          </a:ln>
        </p:spPr>
        <p:txBody>
          <a:bodyPr wrap="square" lIns="252000" tIns="252000" rIns="252000" bIns="252000">
            <a:noAutofit/>
          </a:bodyPr>
          <a:lstStyle>
            <a:lvl1pPr>
              <a:buClr>
                <a:schemeClr val="bg1"/>
              </a:buCl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box 3">
            <a:extLst>
              <a:ext uri="{FF2B5EF4-FFF2-40B4-BE49-F238E27FC236}">
                <a16:creationId xmlns:a16="http://schemas.microsoft.com/office/drawing/2014/main" id="{BFD57E69-B7EA-4E6D-917B-DD0C0AC02DBC}"/>
              </a:ext>
            </a:extLst>
          </p:cNvPr>
          <p:cNvSpPr>
            <a:spLocks noGrp="1" noChangeAspect="1"/>
          </p:cNvSpPr>
          <p:nvPr>
            <p:ph idx="17" hasCustomPrompt="1"/>
          </p:nvPr>
        </p:nvSpPr>
        <p:spPr bwMode="ltGray">
          <a:xfrm>
            <a:off x="8076257"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solidFill>
            <a:schemeClr val="tx2"/>
          </a:solidFill>
          <a:ln w="6350">
            <a:noFill/>
          </a:ln>
        </p:spPr>
        <p:txBody>
          <a:bodyPr wrap="square" lIns="252000" tIns="252000" rIns="252000" bIns="252000">
            <a:noAutofit/>
          </a:bodyPr>
          <a:lstStyle>
            <a:lvl1pPr>
              <a:buClr>
                <a:schemeClr val="bg1"/>
              </a:buCl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a:extLst>
              <a:ext uri="{FF2B5EF4-FFF2-40B4-BE49-F238E27FC236}">
                <a16:creationId xmlns:a16="http://schemas.microsoft.com/office/drawing/2014/main" id="{DE3F7041-A253-4662-A750-5E9DB38A8C98}"/>
              </a:ext>
            </a:extLst>
          </p:cNvPr>
          <p:cNvSpPr>
            <a:spLocks noGrp="1"/>
          </p:cNvSpPr>
          <p:nvPr>
            <p:ph type="title"/>
          </p:nvPr>
        </p:nvSpPr>
        <p:spPr/>
        <p:txBody>
          <a:bodyPr/>
          <a:lstStyle/>
          <a:p>
            <a:r>
              <a:rPr lang="en-US"/>
              <a:t>Click to edit Master title style</a:t>
            </a:r>
          </a:p>
        </p:txBody>
      </p:sp>
      <p:sp>
        <p:nvSpPr>
          <p:cNvPr id="16" name="Source">
            <a:extLst>
              <a:ext uri="{FF2B5EF4-FFF2-40B4-BE49-F238E27FC236}">
                <a16:creationId xmlns:a16="http://schemas.microsoft.com/office/drawing/2014/main" id="{8994FDCC-5C85-4E84-B7D9-51392ED9388B}"/>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93C9580A-A39E-4B0F-8F70-C34CAC4E0143}"/>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378517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 6">
    <p:bg>
      <p:bgPr>
        <a:solidFill>
          <a:srgbClr val="EB281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76B4-E395-4B29-8F18-5FBCAB5EBD71}"/>
              </a:ext>
            </a:extLst>
          </p:cNvPr>
          <p:cNvSpPr>
            <a:spLocks noGrp="1"/>
          </p:cNvSpPr>
          <p:nvPr>
            <p:ph type="ctrTitle"/>
          </p:nvPr>
        </p:nvSpPr>
        <p:spPr bwMode="black">
          <a:xfrm>
            <a:off x="874913" y="2520000"/>
            <a:ext cx="5221085" cy="1526400"/>
          </a:xfrm>
        </p:spPr>
        <p:txBody>
          <a:bodyPr anchor="ctr"/>
          <a:lstStyle>
            <a:lvl1pPr algn="l">
              <a:defRPr sz="4400">
                <a:solidFill>
                  <a:schemeClr val="bg1"/>
                </a:solidFill>
              </a:defRPr>
            </a:lvl1pPr>
          </a:lstStyle>
          <a:p>
            <a:r>
              <a:rPr lang="en-US"/>
              <a:t>Click to edit Master title style</a:t>
            </a:r>
            <a:endParaRPr lang="en-US" dirty="0"/>
          </a:p>
        </p:txBody>
      </p:sp>
      <p:sp>
        <p:nvSpPr>
          <p:cNvPr id="160" name="Subtitle 159">
            <a:extLst>
              <a:ext uri="{FF2B5EF4-FFF2-40B4-BE49-F238E27FC236}">
                <a16:creationId xmlns:a16="http://schemas.microsoft.com/office/drawing/2014/main" id="{527B9B5C-1741-490C-8FAB-028C52388007}"/>
              </a:ext>
            </a:extLst>
          </p:cNvPr>
          <p:cNvSpPr>
            <a:spLocks noGrp="1"/>
          </p:cNvSpPr>
          <p:nvPr>
            <p:ph type="subTitle" idx="1"/>
          </p:nvPr>
        </p:nvSpPr>
        <p:spPr>
          <a:xfrm>
            <a:off x="876000" y="4366788"/>
            <a:ext cx="5220000" cy="1800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solidFill>
              <a:schemeClr val="bg1"/>
            </a:solidFill>
          </a:ln>
        </p:spPr>
        <p:txBody>
          <a:bodyPr wrap="square" lIns="180000" tIns="18000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9872F43-3E0E-42E3-A9AE-B091305F7EAB}"/>
              </a:ext>
            </a:extLst>
          </p:cNvPr>
          <p:cNvSpPr>
            <a:spLocks noGrp="1"/>
          </p:cNvSpPr>
          <p:nvPr>
            <p:ph type="dt" sz="half" idx="10"/>
          </p:nvPr>
        </p:nvSpPr>
        <p:spPr bwMode="black">
          <a:xfrm>
            <a:off x="874914" y="2034000"/>
            <a:ext cx="5220680" cy="252000"/>
          </a:xfrm>
        </p:spPr>
        <p:txBody>
          <a:bodyPr/>
          <a:lstStyle>
            <a:lvl1pPr>
              <a:defRPr sz="1600">
                <a:solidFill>
                  <a:schemeClr val="bg1"/>
                </a:solidFill>
              </a:defRPr>
            </a:lvl1pPr>
          </a:lstStyle>
          <a:p>
            <a:fld id="{8AF8EE2C-C0B7-4C68-9F42-68DA3849B62B}" type="datetime4">
              <a:rPr lang="en-US" smtClean="0"/>
              <a:t>May 24, 2022</a:t>
            </a:fld>
            <a:endParaRPr lang="en-US"/>
          </a:p>
        </p:txBody>
      </p:sp>
      <p:sp>
        <p:nvSpPr>
          <p:cNvPr id="5" name="Footer Placeholder 4">
            <a:extLst>
              <a:ext uri="{FF2B5EF4-FFF2-40B4-BE49-F238E27FC236}">
                <a16:creationId xmlns:a16="http://schemas.microsoft.com/office/drawing/2014/main" id="{F1CAB73C-63BD-4DEE-870A-883424ABAB5D}"/>
              </a:ext>
            </a:extLst>
          </p:cNvPr>
          <p:cNvSpPr>
            <a:spLocks noGrp="1"/>
          </p:cNvSpPr>
          <p:nvPr>
            <p:ph type="ftr" sz="quarter" idx="11"/>
          </p:nvPr>
        </p:nvSpPr>
        <p:spPr bwMode="black">
          <a:xfrm>
            <a:off x="874914" y="1731600"/>
            <a:ext cx="5220680" cy="252000"/>
          </a:xfrm>
        </p:spPr>
        <p:txBody>
          <a:bodyPr/>
          <a:lstStyle>
            <a:lvl1pPr>
              <a:defRPr sz="1600">
                <a:solidFill>
                  <a:srgbClr val="000000"/>
                </a:solidFill>
              </a:defRPr>
            </a:lvl1pPr>
          </a:lstStyle>
          <a:p>
            <a:r>
              <a:rPr lang="en-US"/>
              <a:t>RESTRICTED</a:t>
            </a:r>
          </a:p>
        </p:txBody>
      </p:sp>
      <p:sp>
        <p:nvSpPr>
          <p:cNvPr id="6" name="Slide Number Placeholder 5">
            <a:extLst>
              <a:ext uri="{FF2B5EF4-FFF2-40B4-BE49-F238E27FC236}">
                <a16:creationId xmlns:a16="http://schemas.microsoft.com/office/drawing/2014/main" id="{C1612681-5732-4C22-9ED4-8FEE8D9158DF}"/>
              </a:ext>
            </a:extLst>
          </p:cNvPr>
          <p:cNvSpPr>
            <a:spLocks noGrp="1"/>
          </p:cNvSpPr>
          <p:nvPr>
            <p:ph type="sldNum" sz="quarter" idx="12"/>
          </p:nvPr>
        </p:nvSpPr>
        <p:spPr/>
        <p:txBody>
          <a:bodyPr/>
          <a:lstStyle>
            <a:lvl1pPr>
              <a:defRPr>
                <a:noFill/>
              </a:defRPr>
            </a:lvl1pPr>
          </a:lstStyle>
          <a:p>
            <a:fld id="{9BA64535-EB95-46A3-946F-02B63C705F51}" type="slidenum">
              <a:rPr lang="en-US" smtClean="0"/>
              <a:t>‹#›</a:t>
            </a:fld>
            <a:endParaRPr lang="en-US"/>
          </a:p>
        </p:txBody>
      </p:sp>
      <p:grpSp>
        <p:nvGrpSpPr>
          <p:cNvPr id="7" name="Points">
            <a:extLst>
              <a:ext uri="{FF2B5EF4-FFF2-40B4-BE49-F238E27FC236}">
                <a16:creationId xmlns:a16="http://schemas.microsoft.com/office/drawing/2014/main" id="{103B1270-AB6F-4A97-B3BB-D07A7A233683}"/>
              </a:ext>
            </a:extLst>
          </p:cNvPr>
          <p:cNvGrpSpPr>
            <a:grpSpLocks noChangeAspect="1"/>
          </p:cNvGrpSpPr>
          <p:nvPr/>
        </p:nvGrpSpPr>
        <p:grpSpPr bwMode="black">
          <a:xfrm>
            <a:off x="7310814" y="260852"/>
            <a:ext cx="4767239" cy="6336299"/>
            <a:chOff x="7309863" y="424818"/>
            <a:chExt cx="4766618" cy="6336299"/>
          </a:xfrm>
        </p:grpSpPr>
        <p:sp>
          <p:nvSpPr>
            <p:cNvPr id="8" name="Freihandform: Form 153">
              <a:extLst>
                <a:ext uri="{FF2B5EF4-FFF2-40B4-BE49-F238E27FC236}">
                  <a16:creationId xmlns:a16="http://schemas.microsoft.com/office/drawing/2014/main" id="{3165D484-BA23-41C4-BF5A-0153128C900B}"/>
                </a:ext>
              </a:extLst>
            </p:cNvPr>
            <p:cNvSpPr/>
            <p:nvPr/>
          </p:nvSpPr>
          <p:spPr bwMode="black">
            <a:xfrm>
              <a:off x="10454243"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 name="Freihandform: Form 154">
              <a:extLst>
                <a:ext uri="{FF2B5EF4-FFF2-40B4-BE49-F238E27FC236}">
                  <a16:creationId xmlns:a16="http://schemas.microsoft.com/office/drawing/2014/main" id="{DB1CB570-7AF5-4C08-801A-5D00F67EC28F}"/>
                </a:ext>
              </a:extLst>
            </p:cNvPr>
            <p:cNvSpPr/>
            <p:nvPr/>
          </p:nvSpPr>
          <p:spPr bwMode="black">
            <a:xfrm>
              <a:off x="10978233" y="42481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 name="Freihandform: Form 155">
              <a:extLst>
                <a:ext uri="{FF2B5EF4-FFF2-40B4-BE49-F238E27FC236}">
                  <a16:creationId xmlns:a16="http://schemas.microsoft.com/office/drawing/2014/main" id="{FAFE816F-57A1-4A1E-9376-B44090EA5763}"/>
                </a:ext>
              </a:extLst>
            </p:cNvPr>
            <p:cNvSpPr/>
            <p:nvPr/>
          </p:nvSpPr>
          <p:spPr bwMode="black">
            <a:xfrm>
              <a:off x="11502311" y="42481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 name="Freihandform: Form 156">
              <a:extLst>
                <a:ext uri="{FF2B5EF4-FFF2-40B4-BE49-F238E27FC236}">
                  <a16:creationId xmlns:a16="http://schemas.microsoft.com/office/drawing/2014/main" id="{D4E79CBA-D44A-4C90-895C-D4988B237F44}"/>
                </a:ext>
              </a:extLst>
            </p:cNvPr>
            <p:cNvSpPr/>
            <p:nvPr/>
          </p:nvSpPr>
          <p:spPr bwMode="black">
            <a:xfrm>
              <a:off x="12026389" y="42481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 name="Freihandform: Form 157">
              <a:extLst>
                <a:ext uri="{FF2B5EF4-FFF2-40B4-BE49-F238E27FC236}">
                  <a16:creationId xmlns:a16="http://schemas.microsoft.com/office/drawing/2014/main" id="{6D0B466E-3145-4B9B-9B29-D4A6CDFF7E94}"/>
                </a:ext>
              </a:extLst>
            </p:cNvPr>
            <p:cNvSpPr/>
            <p:nvPr/>
          </p:nvSpPr>
          <p:spPr bwMode="black">
            <a:xfrm>
              <a:off x="10454243"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 name="Freihandform: Form 158">
              <a:extLst>
                <a:ext uri="{FF2B5EF4-FFF2-40B4-BE49-F238E27FC236}">
                  <a16:creationId xmlns:a16="http://schemas.microsoft.com/office/drawing/2014/main" id="{868B0385-82A4-4E7F-B09D-1E53B53E143E}"/>
                </a:ext>
              </a:extLst>
            </p:cNvPr>
            <p:cNvSpPr/>
            <p:nvPr/>
          </p:nvSpPr>
          <p:spPr bwMode="black">
            <a:xfrm>
              <a:off x="10978233" y="94889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 name="Freihandform: Form 159">
              <a:extLst>
                <a:ext uri="{FF2B5EF4-FFF2-40B4-BE49-F238E27FC236}">
                  <a16:creationId xmlns:a16="http://schemas.microsoft.com/office/drawing/2014/main" id="{C2258DF7-E521-4C6B-A19A-FE79DC8ADEF0}"/>
                </a:ext>
              </a:extLst>
            </p:cNvPr>
            <p:cNvSpPr/>
            <p:nvPr/>
          </p:nvSpPr>
          <p:spPr bwMode="black">
            <a:xfrm>
              <a:off x="11502311" y="94889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 name="Freihandform: Form 160">
              <a:extLst>
                <a:ext uri="{FF2B5EF4-FFF2-40B4-BE49-F238E27FC236}">
                  <a16:creationId xmlns:a16="http://schemas.microsoft.com/office/drawing/2014/main" id="{4D9C48C2-2FCD-4190-945F-1C1065E6D524}"/>
                </a:ext>
              </a:extLst>
            </p:cNvPr>
            <p:cNvSpPr/>
            <p:nvPr/>
          </p:nvSpPr>
          <p:spPr bwMode="black">
            <a:xfrm>
              <a:off x="12026389" y="94889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6" name="Gruppieren 161">
              <a:extLst>
                <a:ext uri="{FF2B5EF4-FFF2-40B4-BE49-F238E27FC236}">
                  <a16:creationId xmlns:a16="http://schemas.microsoft.com/office/drawing/2014/main" id="{13953FFE-E635-4870-AAC4-E21619A79769}"/>
                </a:ext>
              </a:extLst>
            </p:cNvPr>
            <p:cNvGrpSpPr/>
            <p:nvPr/>
          </p:nvGrpSpPr>
          <p:grpSpPr bwMode="black">
            <a:xfrm>
              <a:off x="9930165" y="424818"/>
              <a:ext cx="50092" cy="1095695"/>
              <a:chOff x="2734234" y="424818"/>
              <a:chExt cx="50092" cy="1095695"/>
            </a:xfrm>
          </p:grpSpPr>
          <p:sp>
            <p:nvSpPr>
              <p:cNvPr id="142" name="Freihandform: Form 269">
                <a:extLst>
                  <a:ext uri="{FF2B5EF4-FFF2-40B4-BE49-F238E27FC236}">
                    <a16:creationId xmlns:a16="http://schemas.microsoft.com/office/drawing/2014/main" id="{40D5DE01-9CE3-4EB1-B3F6-845A2E465CC9}"/>
                  </a:ext>
                </a:extLst>
              </p:cNvPr>
              <p:cNvSpPr/>
              <p:nvPr/>
            </p:nvSpPr>
            <p:spPr bwMode="black">
              <a:xfrm>
                <a:off x="2734234"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3" name="Freihandform: Form 270">
                <a:extLst>
                  <a:ext uri="{FF2B5EF4-FFF2-40B4-BE49-F238E27FC236}">
                    <a16:creationId xmlns:a16="http://schemas.microsoft.com/office/drawing/2014/main" id="{71519429-C82F-4B17-8A93-FBF17E9E15D5}"/>
                  </a:ext>
                </a:extLst>
              </p:cNvPr>
              <p:cNvSpPr/>
              <p:nvPr/>
            </p:nvSpPr>
            <p:spPr bwMode="black">
              <a:xfrm>
                <a:off x="2734234"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4" name="Freihandform: Form 271">
                <a:extLst>
                  <a:ext uri="{FF2B5EF4-FFF2-40B4-BE49-F238E27FC236}">
                    <a16:creationId xmlns:a16="http://schemas.microsoft.com/office/drawing/2014/main" id="{AF5DDC2C-A49A-4284-B17D-72569A28F9A0}"/>
                  </a:ext>
                </a:extLst>
              </p:cNvPr>
              <p:cNvSpPr/>
              <p:nvPr/>
            </p:nvSpPr>
            <p:spPr bwMode="black">
              <a:xfrm>
                <a:off x="2734234"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17" name="Freihandform: Form 162">
              <a:extLst>
                <a:ext uri="{FF2B5EF4-FFF2-40B4-BE49-F238E27FC236}">
                  <a16:creationId xmlns:a16="http://schemas.microsoft.com/office/drawing/2014/main" id="{14374169-3453-4F8E-AD1B-EE68DFFEB15B}"/>
                </a:ext>
              </a:extLst>
            </p:cNvPr>
            <p:cNvSpPr/>
            <p:nvPr/>
          </p:nvSpPr>
          <p:spPr bwMode="black">
            <a:xfrm>
              <a:off x="10454243"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8" name="Freihandform: Form 163">
              <a:extLst>
                <a:ext uri="{FF2B5EF4-FFF2-40B4-BE49-F238E27FC236}">
                  <a16:creationId xmlns:a16="http://schemas.microsoft.com/office/drawing/2014/main" id="{207E2914-23F7-46F6-B95B-448CBC835640}"/>
                </a:ext>
              </a:extLst>
            </p:cNvPr>
            <p:cNvSpPr/>
            <p:nvPr/>
          </p:nvSpPr>
          <p:spPr bwMode="black">
            <a:xfrm>
              <a:off x="10978233" y="1472886"/>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 name="Freihandform: Form 164">
              <a:extLst>
                <a:ext uri="{FF2B5EF4-FFF2-40B4-BE49-F238E27FC236}">
                  <a16:creationId xmlns:a16="http://schemas.microsoft.com/office/drawing/2014/main" id="{C22116E5-8CE8-4813-9E1F-9D11CEB33FFB}"/>
                </a:ext>
              </a:extLst>
            </p:cNvPr>
            <p:cNvSpPr/>
            <p:nvPr/>
          </p:nvSpPr>
          <p:spPr bwMode="black">
            <a:xfrm>
              <a:off x="11502311" y="1472886"/>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 name="Freihandform: Form 165">
              <a:extLst>
                <a:ext uri="{FF2B5EF4-FFF2-40B4-BE49-F238E27FC236}">
                  <a16:creationId xmlns:a16="http://schemas.microsoft.com/office/drawing/2014/main" id="{49F47766-7B0C-4655-B94D-E0710A036352}"/>
                </a:ext>
              </a:extLst>
            </p:cNvPr>
            <p:cNvSpPr/>
            <p:nvPr/>
          </p:nvSpPr>
          <p:spPr bwMode="black">
            <a:xfrm>
              <a:off x="12026389" y="1472886"/>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 name="Freihandform: Form 166">
              <a:extLst>
                <a:ext uri="{FF2B5EF4-FFF2-40B4-BE49-F238E27FC236}">
                  <a16:creationId xmlns:a16="http://schemas.microsoft.com/office/drawing/2014/main" id="{8F05B1C0-BF4C-496A-942F-9552E2ED94B7}"/>
                </a:ext>
              </a:extLst>
            </p:cNvPr>
            <p:cNvSpPr/>
            <p:nvPr/>
          </p:nvSpPr>
          <p:spPr bwMode="black">
            <a:xfrm>
              <a:off x="7309863"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 name="Freihandform: Form 167">
              <a:extLst>
                <a:ext uri="{FF2B5EF4-FFF2-40B4-BE49-F238E27FC236}">
                  <a16:creationId xmlns:a16="http://schemas.microsoft.com/office/drawing/2014/main" id="{32DF85B0-EEE1-4245-B065-7809FDAAC906}"/>
                </a:ext>
              </a:extLst>
            </p:cNvPr>
            <p:cNvSpPr/>
            <p:nvPr/>
          </p:nvSpPr>
          <p:spPr bwMode="black">
            <a:xfrm>
              <a:off x="7833941"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3" name="Freihandform: Form 168">
              <a:extLst>
                <a:ext uri="{FF2B5EF4-FFF2-40B4-BE49-F238E27FC236}">
                  <a16:creationId xmlns:a16="http://schemas.microsoft.com/office/drawing/2014/main" id="{ADE7418A-8AC0-476F-B662-03B8078022AC}"/>
                </a:ext>
              </a:extLst>
            </p:cNvPr>
            <p:cNvSpPr/>
            <p:nvPr/>
          </p:nvSpPr>
          <p:spPr bwMode="black">
            <a:xfrm>
              <a:off x="8358019"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4" name="Freihandform: Form 169">
              <a:extLst>
                <a:ext uri="{FF2B5EF4-FFF2-40B4-BE49-F238E27FC236}">
                  <a16:creationId xmlns:a16="http://schemas.microsoft.com/office/drawing/2014/main" id="{A350FB1F-9201-4AA8-ACE3-C9B201995103}"/>
                </a:ext>
              </a:extLst>
            </p:cNvPr>
            <p:cNvSpPr/>
            <p:nvPr/>
          </p:nvSpPr>
          <p:spPr bwMode="black">
            <a:xfrm>
              <a:off x="8882009" y="1996964"/>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5" name="Freihandform: Form 170">
              <a:extLst>
                <a:ext uri="{FF2B5EF4-FFF2-40B4-BE49-F238E27FC236}">
                  <a16:creationId xmlns:a16="http://schemas.microsoft.com/office/drawing/2014/main" id="{199C13C8-DE74-4A43-A66F-12E32FDF915A}"/>
                </a:ext>
              </a:extLst>
            </p:cNvPr>
            <p:cNvSpPr/>
            <p:nvPr/>
          </p:nvSpPr>
          <p:spPr bwMode="black">
            <a:xfrm>
              <a:off x="9406087"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6" name="Freihandform: Form 171">
              <a:extLst>
                <a:ext uri="{FF2B5EF4-FFF2-40B4-BE49-F238E27FC236}">
                  <a16:creationId xmlns:a16="http://schemas.microsoft.com/office/drawing/2014/main" id="{DAECDA35-A507-413B-B67C-BF0C0DED4ED1}"/>
                </a:ext>
              </a:extLst>
            </p:cNvPr>
            <p:cNvSpPr/>
            <p:nvPr/>
          </p:nvSpPr>
          <p:spPr bwMode="black">
            <a:xfrm>
              <a:off x="9930165"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7" name="Freihandform: Form 172">
              <a:extLst>
                <a:ext uri="{FF2B5EF4-FFF2-40B4-BE49-F238E27FC236}">
                  <a16:creationId xmlns:a16="http://schemas.microsoft.com/office/drawing/2014/main" id="{72C25772-C75A-4BE8-97D3-7AB0CCFEED7B}"/>
                </a:ext>
              </a:extLst>
            </p:cNvPr>
            <p:cNvSpPr/>
            <p:nvPr/>
          </p:nvSpPr>
          <p:spPr bwMode="black">
            <a:xfrm>
              <a:off x="10454243"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8" name="Freihandform: Form 173">
              <a:extLst>
                <a:ext uri="{FF2B5EF4-FFF2-40B4-BE49-F238E27FC236}">
                  <a16:creationId xmlns:a16="http://schemas.microsoft.com/office/drawing/2014/main" id="{8B393FBC-8276-4A14-8C47-D7F32869BBB4}"/>
                </a:ext>
              </a:extLst>
            </p:cNvPr>
            <p:cNvSpPr/>
            <p:nvPr/>
          </p:nvSpPr>
          <p:spPr bwMode="black">
            <a:xfrm>
              <a:off x="10978233" y="1996964"/>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9" name="Freihandform: Form 174">
              <a:extLst>
                <a:ext uri="{FF2B5EF4-FFF2-40B4-BE49-F238E27FC236}">
                  <a16:creationId xmlns:a16="http://schemas.microsoft.com/office/drawing/2014/main" id="{0357F4EA-10EC-4532-B8BA-C6657593C7A0}"/>
                </a:ext>
              </a:extLst>
            </p:cNvPr>
            <p:cNvSpPr/>
            <p:nvPr/>
          </p:nvSpPr>
          <p:spPr bwMode="black">
            <a:xfrm>
              <a:off x="11502311" y="1996964"/>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0" name="Freihandform: Form 175">
              <a:extLst>
                <a:ext uri="{FF2B5EF4-FFF2-40B4-BE49-F238E27FC236}">
                  <a16:creationId xmlns:a16="http://schemas.microsoft.com/office/drawing/2014/main" id="{160AFA9A-047A-4E98-BAD2-4D9391FA81AA}"/>
                </a:ext>
              </a:extLst>
            </p:cNvPr>
            <p:cNvSpPr/>
            <p:nvPr/>
          </p:nvSpPr>
          <p:spPr bwMode="black">
            <a:xfrm>
              <a:off x="12026389"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1" name="Freihandform: Form 176">
              <a:extLst>
                <a:ext uri="{FF2B5EF4-FFF2-40B4-BE49-F238E27FC236}">
                  <a16:creationId xmlns:a16="http://schemas.microsoft.com/office/drawing/2014/main" id="{AEC22770-8DEB-451B-B821-132CF0F06F50}"/>
                </a:ext>
              </a:extLst>
            </p:cNvPr>
            <p:cNvSpPr/>
            <p:nvPr/>
          </p:nvSpPr>
          <p:spPr bwMode="black">
            <a:xfrm>
              <a:off x="7309863"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2" name="Freihandform: Form 177">
              <a:extLst>
                <a:ext uri="{FF2B5EF4-FFF2-40B4-BE49-F238E27FC236}">
                  <a16:creationId xmlns:a16="http://schemas.microsoft.com/office/drawing/2014/main" id="{8C952B13-538D-456E-85CD-053778A8BB76}"/>
                </a:ext>
              </a:extLst>
            </p:cNvPr>
            <p:cNvSpPr/>
            <p:nvPr/>
          </p:nvSpPr>
          <p:spPr bwMode="black">
            <a:xfrm>
              <a:off x="7833941"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3" name="Freihandform: Form 178">
              <a:extLst>
                <a:ext uri="{FF2B5EF4-FFF2-40B4-BE49-F238E27FC236}">
                  <a16:creationId xmlns:a16="http://schemas.microsoft.com/office/drawing/2014/main" id="{055CB69C-6E04-4301-BBA6-15146C4EC26C}"/>
                </a:ext>
              </a:extLst>
            </p:cNvPr>
            <p:cNvSpPr/>
            <p:nvPr/>
          </p:nvSpPr>
          <p:spPr bwMode="black">
            <a:xfrm>
              <a:off x="8358019"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4" name="Freihandform: Form 179">
              <a:extLst>
                <a:ext uri="{FF2B5EF4-FFF2-40B4-BE49-F238E27FC236}">
                  <a16:creationId xmlns:a16="http://schemas.microsoft.com/office/drawing/2014/main" id="{F7B2D855-93AC-49C9-9B97-C50AE8C779BE}"/>
                </a:ext>
              </a:extLst>
            </p:cNvPr>
            <p:cNvSpPr/>
            <p:nvPr/>
          </p:nvSpPr>
          <p:spPr bwMode="black">
            <a:xfrm>
              <a:off x="8882009" y="2521042"/>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5" name="Freihandform: Form 180">
              <a:extLst>
                <a:ext uri="{FF2B5EF4-FFF2-40B4-BE49-F238E27FC236}">
                  <a16:creationId xmlns:a16="http://schemas.microsoft.com/office/drawing/2014/main" id="{8E6FB22D-C8EB-4702-AC22-14BD5B212656}"/>
                </a:ext>
              </a:extLst>
            </p:cNvPr>
            <p:cNvSpPr/>
            <p:nvPr/>
          </p:nvSpPr>
          <p:spPr bwMode="black">
            <a:xfrm>
              <a:off x="9406087"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6" name="Freihandform: Form 181">
              <a:extLst>
                <a:ext uri="{FF2B5EF4-FFF2-40B4-BE49-F238E27FC236}">
                  <a16:creationId xmlns:a16="http://schemas.microsoft.com/office/drawing/2014/main" id="{9BB2CE6B-8F1B-46E0-BDEB-A494F4F1C6B4}"/>
                </a:ext>
              </a:extLst>
            </p:cNvPr>
            <p:cNvSpPr/>
            <p:nvPr/>
          </p:nvSpPr>
          <p:spPr bwMode="black">
            <a:xfrm>
              <a:off x="9930165"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7" name="Freihandform: Form 182">
              <a:extLst>
                <a:ext uri="{FF2B5EF4-FFF2-40B4-BE49-F238E27FC236}">
                  <a16:creationId xmlns:a16="http://schemas.microsoft.com/office/drawing/2014/main" id="{050F5ADF-3993-43DD-A2D6-E2EB34200D9F}"/>
                </a:ext>
              </a:extLst>
            </p:cNvPr>
            <p:cNvSpPr/>
            <p:nvPr/>
          </p:nvSpPr>
          <p:spPr bwMode="black">
            <a:xfrm>
              <a:off x="10454243"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8" name="Freihandform: Form 183">
              <a:extLst>
                <a:ext uri="{FF2B5EF4-FFF2-40B4-BE49-F238E27FC236}">
                  <a16:creationId xmlns:a16="http://schemas.microsoft.com/office/drawing/2014/main" id="{6A22616D-86C8-4365-8995-5282506BB688}"/>
                </a:ext>
              </a:extLst>
            </p:cNvPr>
            <p:cNvSpPr/>
            <p:nvPr/>
          </p:nvSpPr>
          <p:spPr bwMode="black">
            <a:xfrm>
              <a:off x="10978233" y="2521042"/>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9" name="Freihandform: Form 184">
              <a:extLst>
                <a:ext uri="{FF2B5EF4-FFF2-40B4-BE49-F238E27FC236}">
                  <a16:creationId xmlns:a16="http://schemas.microsoft.com/office/drawing/2014/main" id="{C267DD83-FC08-40D5-BA10-276076071935}"/>
                </a:ext>
              </a:extLst>
            </p:cNvPr>
            <p:cNvSpPr/>
            <p:nvPr/>
          </p:nvSpPr>
          <p:spPr bwMode="black">
            <a:xfrm>
              <a:off x="11502311" y="2521042"/>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0" name="Freihandform: Form 185">
              <a:extLst>
                <a:ext uri="{FF2B5EF4-FFF2-40B4-BE49-F238E27FC236}">
                  <a16:creationId xmlns:a16="http://schemas.microsoft.com/office/drawing/2014/main" id="{2A77BD81-BC38-4ED4-B980-0FB1E91153FB}"/>
                </a:ext>
              </a:extLst>
            </p:cNvPr>
            <p:cNvSpPr/>
            <p:nvPr/>
          </p:nvSpPr>
          <p:spPr bwMode="black">
            <a:xfrm>
              <a:off x="12026389"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1" name="Freihandform: Form 186">
              <a:extLst>
                <a:ext uri="{FF2B5EF4-FFF2-40B4-BE49-F238E27FC236}">
                  <a16:creationId xmlns:a16="http://schemas.microsoft.com/office/drawing/2014/main" id="{C7B8893D-31B8-4C30-8995-122D6F37944C}"/>
                </a:ext>
              </a:extLst>
            </p:cNvPr>
            <p:cNvSpPr/>
            <p:nvPr/>
          </p:nvSpPr>
          <p:spPr bwMode="black">
            <a:xfrm>
              <a:off x="7309863"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2" name="Freihandform: Form 187">
              <a:extLst>
                <a:ext uri="{FF2B5EF4-FFF2-40B4-BE49-F238E27FC236}">
                  <a16:creationId xmlns:a16="http://schemas.microsoft.com/office/drawing/2014/main" id="{29A2572E-F40B-40DF-B3EC-4F2959454F69}"/>
                </a:ext>
              </a:extLst>
            </p:cNvPr>
            <p:cNvSpPr/>
            <p:nvPr/>
          </p:nvSpPr>
          <p:spPr bwMode="black">
            <a:xfrm>
              <a:off x="7833941"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3" name="Freihandform: Form 188">
              <a:extLst>
                <a:ext uri="{FF2B5EF4-FFF2-40B4-BE49-F238E27FC236}">
                  <a16:creationId xmlns:a16="http://schemas.microsoft.com/office/drawing/2014/main" id="{D7771357-9565-43E1-A7A0-1A302BF4C51A}"/>
                </a:ext>
              </a:extLst>
            </p:cNvPr>
            <p:cNvSpPr/>
            <p:nvPr/>
          </p:nvSpPr>
          <p:spPr bwMode="black">
            <a:xfrm>
              <a:off x="8358019"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4" name="Freihandform: Form 189">
              <a:extLst>
                <a:ext uri="{FF2B5EF4-FFF2-40B4-BE49-F238E27FC236}">
                  <a16:creationId xmlns:a16="http://schemas.microsoft.com/office/drawing/2014/main" id="{E512F2B4-69B8-46EC-BA11-AF06DEEE1280}"/>
                </a:ext>
              </a:extLst>
            </p:cNvPr>
            <p:cNvSpPr/>
            <p:nvPr/>
          </p:nvSpPr>
          <p:spPr bwMode="black">
            <a:xfrm>
              <a:off x="8882009" y="304512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5" name="Freihandform: Form 190">
              <a:extLst>
                <a:ext uri="{FF2B5EF4-FFF2-40B4-BE49-F238E27FC236}">
                  <a16:creationId xmlns:a16="http://schemas.microsoft.com/office/drawing/2014/main" id="{0CF7750D-C15D-45A9-9AC4-EEF6ACD0C16D}"/>
                </a:ext>
              </a:extLst>
            </p:cNvPr>
            <p:cNvSpPr/>
            <p:nvPr/>
          </p:nvSpPr>
          <p:spPr bwMode="black">
            <a:xfrm>
              <a:off x="9406087"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6" name="Freihandform: Form 191">
              <a:extLst>
                <a:ext uri="{FF2B5EF4-FFF2-40B4-BE49-F238E27FC236}">
                  <a16:creationId xmlns:a16="http://schemas.microsoft.com/office/drawing/2014/main" id="{795D14B8-9809-4164-90FB-F4DC15D1FA7A}"/>
                </a:ext>
              </a:extLst>
            </p:cNvPr>
            <p:cNvSpPr/>
            <p:nvPr/>
          </p:nvSpPr>
          <p:spPr bwMode="black">
            <a:xfrm>
              <a:off x="9930165"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7" name="Freihandform: Form 192">
              <a:extLst>
                <a:ext uri="{FF2B5EF4-FFF2-40B4-BE49-F238E27FC236}">
                  <a16:creationId xmlns:a16="http://schemas.microsoft.com/office/drawing/2014/main" id="{CE0BB32B-DDB0-417D-9625-A49492FC68DE}"/>
                </a:ext>
              </a:extLst>
            </p:cNvPr>
            <p:cNvSpPr/>
            <p:nvPr/>
          </p:nvSpPr>
          <p:spPr bwMode="black">
            <a:xfrm>
              <a:off x="10454243"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8" name="Freihandform: Form 193">
              <a:extLst>
                <a:ext uri="{FF2B5EF4-FFF2-40B4-BE49-F238E27FC236}">
                  <a16:creationId xmlns:a16="http://schemas.microsoft.com/office/drawing/2014/main" id="{63A03B6E-0689-4411-9D62-ED14EE7AE32C}"/>
                </a:ext>
              </a:extLst>
            </p:cNvPr>
            <p:cNvSpPr/>
            <p:nvPr/>
          </p:nvSpPr>
          <p:spPr bwMode="black">
            <a:xfrm>
              <a:off x="10978233" y="304512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9" name="Freihandform: Form 194">
              <a:extLst>
                <a:ext uri="{FF2B5EF4-FFF2-40B4-BE49-F238E27FC236}">
                  <a16:creationId xmlns:a16="http://schemas.microsoft.com/office/drawing/2014/main" id="{CCA52977-DC74-40DE-B7ED-684927E9B2D2}"/>
                </a:ext>
              </a:extLst>
            </p:cNvPr>
            <p:cNvSpPr/>
            <p:nvPr/>
          </p:nvSpPr>
          <p:spPr bwMode="black">
            <a:xfrm>
              <a:off x="11502311" y="304512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0" name="Freihandform: Form 195">
              <a:extLst>
                <a:ext uri="{FF2B5EF4-FFF2-40B4-BE49-F238E27FC236}">
                  <a16:creationId xmlns:a16="http://schemas.microsoft.com/office/drawing/2014/main" id="{873797AE-3903-476E-BBDD-AD03A6814E4F}"/>
                </a:ext>
              </a:extLst>
            </p:cNvPr>
            <p:cNvSpPr/>
            <p:nvPr/>
          </p:nvSpPr>
          <p:spPr bwMode="black">
            <a:xfrm>
              <a:off x="12026389"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1" name="Freihandform: Form 196">
              <a:extLst>
                <a:ext uri="{FF2B5EF4-FFF2-40B4-BE49-F238E27FC236}">
                  <a16:creationId xmlns:a16="http://schemas.microsoft.com/office/drawing/2014/main" id="{4DBA7242-7B05-4BE6-9E22-FFA4911A8821}"/>
                </a:ext>
              </a:extLst>
            </p:cNvPr>
            <p:cNvSpPr/>
            <p:nvPr/>
          </p:nvSpPr>
          <p:spPr bwMode="black">
            <a:xfrm>
              <a:off x="7309863"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2" name="Freihandform: Form 197">
              <a:extLst>
                <a:ext uri="{FF2B5EF4-FFF2-40B4-BE49-F238E27FC236}">
                  <a16:creationId xmlns:a16="http://schemas.microsoft.com/office/drawing/2014/main" id="{990AD6D0-965E-4D6E-956F-3D6501D73AB5}"/>
                </a:ext>
              </a:extLst>
            </p:cNvPr>
            <p:cNvSpPr/>
            <p:nvPr/>
          </p:nvSpPr>
          <p:spPr bwMode="black">
            <a:xfrm>
              <a:off x="7833941"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3" name="Freihandform: Form 198">
              <a:extLst>
                <a:ext uri="{FF2B5EF4-FFF2-40B4-BE49-F238E27FC236}">
                  <a16:creationId xmlns:a16="http://schemas.microsoft.com/office/drawing/2014/main" id="{79B15151-4BE3-4941-9CC5-1398D3BC004F}"/>
                </a:ext>
              </a:extLst>
            </p:cNvPr>
            <p:cNvSpPr/>
            <p:nvPr/>
          </p:nvSpPr>
          <p:spPr bwMode="black">
            <a:xfrm>
              <a:off x="8358019"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4" name="Freihandform: Form 199">
              <a:extLst>
                <a:ext uri="{FF2B5EF4-FFF2-40B4-BE49-F238E27FC236}">
                  <a16:creationId xmlns:a16="http://schemas.microsoft.com/office/drawing/2014/main" id="{CEBC2BEA-B38F-4817-B79D-7E70DDF8F694}"/>
                </a:ext>
              </a:extLst>
            </p:cNvPr>
            <p:cNvSpPr/>
            <p:nvPr/>
          </p:nvSpPr>
          <p:spPr bwMode="black">
            <a:xfrm>
              <a:off x="8882009" y="3569110"/>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7"/>
                  </a:lnTo>
                  <a:lnTo>
                    <a:pt x="32837"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5" name="Freihandform: Form 200">
              <a:extLst>
                <a:ext uri="{FF2B5EF4-FFF2-40B4-BE49-F238E27FC236}">
                  <a16:creationId xmlns:a16="http://schemas.microsoft.com/office/drawing/2014/main" id="{CE78186C-89F2-40C1-82BD-4EBAD897C518}"/>
                </a:ext>
              </a:extLst>
            </p:cNvPr>
            <p:cNvSpPr/>
            <p:nvPr/>
          </p:nvSpPr>
          <p:spPr bwMode="black">
            <a:xfrm>
              <a:off x="9406087"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6" name="Freihandform: Form 201">
              <a:extLst>
                <a:ext uri="{FF2B5EF4-FFF2-40B4-BE49-F238E27FC236}">
                  <a16:creationId xmlns:a16="http://schemas.microsoft.com/office/drawing/2014/main" id="{DE1DAD52-3382-43C1-BCFE-D254AFF577FC}"/>
                </a:ext>
              </a:extLst>
            </p:cNvPr>
            <p:cNvSpPr/>
            <p:nvPr/>
          </p:nvSpPr>
          <p:spPr bwMode="black">
            <a:xfrm>
              <a:off x="9930165"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7" name="Freihandform: Form 202">
              <a:extLst>
                <a:ext uri="{FF2B5EF4-FFF2-40B4-BE49-F238E27FC236}">
                  <a16:creationId xmlns:a16="http://schemas.microsoft.com/office/drawing/2014/main" id="{497AF340-3741-4ACC-8347-E80E047A8FBD}"/>
                </a:ext>
              </a:extLst>
            </p:cNvPr>
            <p:cNvSpPr/>
            <p:nvPr/>
          </p:nvSpPr>
          <p:spPr bwMode="black">
            <a:xfrm>
              <a:off x="10454243"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8" name="Freihandform: Form 203">
              <a:extLst>
                <a:ext uri="{FF2B5EF4-FFF2-40B4-BE49-F238E27FC236}">
                  <a16:creationId xmlns:a16="http://schemas.microsoft.com/office/drawing/2014/main" id="{C68EDAB9-3E1F-42D7-A11F-A53F30FF6B3A}"/>
                </a:ext>
              </a:extLst>
            </p:cNvPr>
            <p:cNvSpPr/>
            <p:nvPr/>
          </p:nvSpPr>
          <p:spPr bwMode="black">
            <a:xfrm>
              <a:off x="10978233" y="3569110"/>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9" name="Freihandform: Form 204">
              <a:extLst>
                <a:ext uri="{FF2B5EF4-FFF2-40B4-BE49-F238E27FC236}">
                  <a16:creationId xmlns:a16="http://schemas.microsoft.com/office/drawing/2014/main" id="{C66300F0-BEDE-4CB9-A09A-2F30101AF5DF}"/>
                </a:ext>
              </a:extLst>
            </p:cNvPr>
            <p:cNvSpPr/>
            <p:nvPr/>
          </p:nvSpPr>
          <p:spPr bwMode="black">
            <a:xfrm>
              <a:off x="11502311" y="3569110"/>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0" name="Freihandform: Form 205">
              <a:extLst>
                <a:ext uri="{FF2B5EF4-FFF2-40B4-BE49-F238E27FC236}">
                  <a16:creationId xmlns:a16="http://schemas.microsoft.com/office/drawing/2014/main" id="{65336C30-EEFD-4F07-813E-7122210DE449}"/>
                </a:ext>
              </a:extLst>
            </p:cNvPr>
            <p:cNvSpPr/>
            <p:nvPr/>
          </p:nvSpPr>
          <p:spPr bwMode="black">
            <a:xfrm>
              <a:off x="12026389"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1" name="Freihandform: Form 206">
              <a:extLst>
                <a:ext uri="{FF2B5EF4-FFF2-40B4-BE49-F238E27FC236}">
                  <a16:creationId xmlns:a16="http://schemas.microsoft.com/office/drawing/2014/main" id="{F467C932-81D1-4DA0-9F51-5E1F1DB5C9C0}"/>
                </a:ext>
              </a:extLst>
            </p:cNvPr>
            <p:cNvSpPr/>
            <p:nvPr/>
          </p:nvSpPr>
          <p:spPr bwMode="black">
            <a:xfrm>
              <a:off x="7309863"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2" name="Freihandform: Form 207">
              <a:extLst>
                <a:ext uri="{FF2B5EF4-FFF2-40B4-BE49-F238E27FC236}">
                  <a16:creationId xmlns:a16="http://schemas.microsoft.com/office/drawing/2014/main" id="{912050EB-89E3-49A1-93E6-51800DD3E117}"/>
                </a:ext>
              </a:extLst>
            </p:cNvPr>
            <p:cNvSpPr/>
            <p:nvPr/>
          </p:nvSpPr>
          <p:spPr bwMode="black">
            <a:xfrm>
              <a:off x="7833941"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3" name="Freihandform: Form 208">
              <a:extLst>
                <a:ext uri="{FF2B5EF4-FFF2-40B4-BE49-F238E27FC236}">
                  <a16:creationId xmlns:a16="http://schemas.microsoft.com/office/drawing/2014/main" id="{A87BE4C3-8F62-4BCE-8078-21924E810CDA}"/>
                </a:ext>
              </a:extLst>
            </p:cNvPr>
            <p:cNvSpPr/>
            <p:nvPr/>
          </p:nvSpPr>
          <p:spPr bwMode="black">
            <a:xfrm>
              <a:off x="8358019"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4" name="Freihandform: Form 209">
              <a:extLst>
                <a:ext uri="{FF2B5EF4-FFF2-40B4-BE49-F238E27FC236}">
                  <a16:creationId xmlns:a16="http://schemas.microsoft.com/office/drawing/2014/main" id="{8A3C6C8B-D402-4893-92E7-A6A7A7EE023F}"/>
                </a:ext>
              </a:extLst>
            </p:cNvPr>
            <p:cNvSpPr/>
            <p:nvPr/>
          </p:nvSpPr>
          <p:spPr bwMode="black">
            <a:xfrm>
              <a:off x="8882009" y="4093188"/>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5" name="Freihandform: Form 210">
              <a:extLst>
                <a:ext uri="{FF2B5EF4-FFF2-40B4-BE49-F238E27FC236}">
                  <a16:creationId xmlns:a16="http://schemas.microsoft.com/office/drawing/2014/main" id="{18C92F80-BC95-4A2F-AF87-46E66AD3FFC9}"/>
                </a:ext>
              </a:extLst>
            </p:cNvPr>
            <p:cNvSpPr/>
            <p:nvPr/>
          </p:nvSpPr>
          <p:spPr bwMode="black">
            <a:xfrm>
              <a:off x="9406087"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6" name="Freihandform: Form 211">
              <a:extLst>
                <a:ext uri="{FF2B5EF4-FFF2-40B4-BE49-F238E27FC236}">
                  <a16:creationId xmlns:a16="http://schemas.microsoft.com/office/drawing/2014/main" id="{71E60BDE-22B8-49C2-A4E1-145E64B586AD}"/>
                </a:ext>
              </a:extLst>
            </p:cNvPr>
            <p:cNvSpPr/>
            <p:nvPr/>
          </p:nvSpPr>
          <p:spPr bwMode="black">
            <a:xfrm>
              <a:off x="9930165"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7" name="Freihandform: Form 212">
              <a:extLst>
                <a:ext uri="{FF2B5EF4-FFF2-40B4-BE49-F238E27FC236}">
                  <a16:creationId xmlns:a16="http://schemas.microsoft.com/office/drawing/2014/main" id="{71443380-A592-4EEE-95FC-6BB6E7E4DDE3}"/>
                </a:ext>
              </a:extLst>
            </p:cNvPr>
            <p:cNvSpPr/>
            <p:nvPr/>
          </p:nvSpPr>
          <p:spPr bwMode="black">
            <a:xfrm>
              <a:off x="10454243"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8" name="Freihandform: Form 213">
              <a:extLst>
                <a:ext uri="{FF2B5EF4-FFF2-40B4-BE49-F238E27FC236}">
                  <a16:creationId xmlns:a16="http://schemas.microsoft.com/office/drawing/2014/main" id="{B85422EE-AB6A-4497-B4A8-07CDC2B5B68B}"/>
                </a:ext>
              </a:extLst>
            </p:cNvPr>
            <p:cNvSpPr/>
            <p:nvPr/>
          </p:nvSpPr>
          <p:spPr bwMode="black">
            <a:xfrm>
              <a:off x="10978233" y="409318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9" name="Freihandform: Form 214">
              <a:extLst>
                <a:ext uri="{FF2B5EF4-FFF2-40B4-BE49-F238E27FC236}">
                  <a16:creationId xmlns:a16="http://schemas.microsoft.com/office/drawing/2014/main" id="{31BAA9EA-C839-4157-8AF3-04F92DD27176}"/>
                </a:ext>
              </a:extLst>
            </p:cNvPr>
            <p:cNvSpPr/>
            <p:nvPr/>
          </p:nvSpPr>
          <p:spPr bwMode="black">
            <a:xfrm>
              <a:off x="11502311" y="409318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0" name="Freihandform: Form 215">
              <a:extLst>
                <a:ext uri="{FF2B5EF4-FFF2-40B4-BE49-F238E27FC236}">
                  <a16:creationId xmlns:a16="http://schemas.microsoft.com/office/drawing/2014/main" id="{44545937-C823-4AA0-A26C-3AB98AFB4549}"/>
                </a:ext>
              </a:extLst>
            </p:cNvPr>
            <p:cNvSpPr/>
            <p:nvPr/>
          </p:nvSpPr>
          <p:spPr bwMode="black">
            <a:xfrm>
              <a:off x="12026389"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1" name="Freihandform: Form 216">
              <a:extLst>
                <a:ext uri="{FF2B5EF4-FFF2-40B4-BE49-F238E27FC236}">
                  <a16:creationId xmlns:a16="http://schemas.microsoft.com/office/drawing/2014/main" id="{E6B9B379-7104-4991-A24C-DFFE30C5DB64}"/>
                </a:ext>
              </a:extLst>
            </p:cNvPr>
            <p:cNvSpPr/>
            <p:nvPr/>
          </p:nvSpPr>
          <p:spPr bwMode="black">
            <a:xfrm>
              <a:off x="7309863"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2" name="Freihandform: Form 217">
              <a:extLst>
                <a:ext uri="{FF2B5EF4-FFF2-40B4-BE49-F238E27FC236}">
                  <a16:creationId xmlns:a16="http://schemas.microsoft.com/office/drawing/2014/main" id="{9FE27D01-3E65-4BD6-9BA3-C8BE25D50E78}"/>
                </a:ext>
              </a:extLst>
            </p:cNvPr>
            <p:cNvSpPr/>
            <p:nvPr/>
          </p:nvSpPr>
          <p:spPr bwMode="black">
            <a:xfrm>
              <a:off x="7833941"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3" name="Freihandform: Form 218">
              <a:extLst>
                <a:ext uri="{FF2B5EF4-FFF2-40B4-BE49-F238E27FC236}">
                  <a16:creationId xmlns:a16="http://schemas.microsoft.com/office/drawing/2014/main" id="{F4C26674-5526-41F9-B5CD-F8F3F8FF7BF2}"/>
                </a:ext>
              </a:extLst>
            </p:cNvPr>
            <p:cNvSpPr/>
            <p:nvPr/>
          </p:nvSpPr>
          <p:spPr bwMode="black">
            <a:xfrm>
              <a:off x="8358019"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4" name="Freihandform: Form 219">
              <a:extLst>
                <a:ext uri="{FF2B5EF4-FFF2-40B4-BE49-F238E27FC236}">
                  <a16:creationId xmlns:a16="http://schemas.microsoft.com/office/drawing/2014/main" id="{9FE79128-EDFF-471F-B275-5ADD3D9142DA}"/>
                </a:ext>
              </a:extLst>
            </p:cNvPr>
            <p:cNvSpPr/>
            <p:nvPr/>
          </p:nvSpPr>
          <p:spPr bwMode="black">
            <a:xfrm>
              <a:off x="8882009" y="4617266"/>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5" name="Freihandform: Form 220">
              <a:extLst>
                <a:ext uri="{FF2B5EF4-FFF2-40B4-BE49-F238E27FC236}">
                  <a16:creationId xmlns:a16="http://schemas.microsoft.com/office/drawing/2014/main" id="{7C85D50F-D0FA-485B-94EF-A907AE27DA2A}"/>
                </a:ext>
              </a:extLst>
            </p:cNvPr>
            <p:cNvSpPr/>
            <p:nvPr/>
          </p:nvSpPr>
          <p:spPr bwMode="black">
            <a:xfrm>
              <a:off x="9406087"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6" name="Freihandform: Form 221">
              <a:extLst>
                <a:ext uri="{FF2B5EF4-FFF2-40B4-BE49-F238E27FC236}">
                  <a16:creationId xmlns:a16="http://schemas.microsoft.com/office/drawing/2014/main" id="{E3F7FC3B-A5CF-4204-899F-807A5AC7D3B9}"/>
                </a:ext>
              </a:extLst>
            </p:cNvPr>
            <p:cNvSpPr/>
            <p:nvPr/>
          </p:nvSpPr>
          <p:spPr bwMode="black">
            <a:xfrm>
              <a:off x="9930165"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7" name="Freihandform: Form 222">
              <a:extLst>
                <a:ext uri="{FF2B5EF4-FFF2-40B4-BE49-F238E27FC236}">
                  <a16:creationId xmlns:a16="http://schemas.microsoft.com/office/drawing/2014/main" id="{D88EF8E0-64EB-4BF1-A225-2847DBEE1B30}"/>
                </a:ext>
              </a:extLst>
            </p:cNvPr>
            <p:cNvSpPr/>
            <p:nvPr/>
          </p:nvSpPr>
          <p:spPr bwMode="black">
            <a:xfrm>
              <a:off x="10454243"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8" name="Freihandform: Form 223">
              <a:extLst>
                <a:ext uri="{FF2B5EF4-FFF2-40B4-BE49-F238E27FC236}">
                  <a16:creationId xmlns:a16="http://schemas.microsoft.com/office/drawing/2014/main" id="{1F469174-39E1-4410-86CF-3B9ADFE63FB4}"/>
                </a:ext>
              </a:extLst>
            </p:cNvPr>
            <p:cNvSpPr/>
            <p:nvPr/>
          </p:nvSpPr>
          <p:spPr bwMode="black">
            <a:xfrm>
              <a:off x="10978233" y="461726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9" name="Freihandform: Form 224">
              <a:extLst>
                <a:ext uri="{FF2B5EF4-FFF2-40B4-BE49-F238E27FC236}">
                  <a16:creationId xmlns:a16="http://schemas.microsoft.com/office/drawing/2014/main" id="{9074A0F4-AEED-4051-BA1E-C51F55FBF26C}"/>
                </a:ext>
              </a:extLst>
            </p:cNvPr>
            <p:cNvSpPr/>
            <p:nvPr/>
          </p:nvSpPr>
          <p:spPr bwMode="black">
            <a:xfrm>
              <a:off x="11502311" y="461726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0" name="Freihandform: Form 225">
              <a:extLst>
                <a:ext uri="{FF2B5EF4-FFF2-40B4-BE49-F238E27FC236}">
                  <a16:creationId xmlns:a16="http://schemas.microsoft.com/office/drawing/2014/main" id="{4AC57012-26D2-46BA-B48C-718A47CFA640}"/>
                </a:ext>
              </a:extLst>
            </p:cNvPr>
            <p:cNvSpPr/>
            <p:nvPr/>
          </p:nvSpPr>
          <p:spPr bwMode="black">
            <a:xfrm>
              <a:off x="12026389"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1" name="Freihandform: Form 226">
              <a:extLst>
                <a:ext uri="{FF2B5EF4-FFF2-40B4-BE49-F238E27FC236}">
                  <a16:creationId xmlns:a16="http://schemas.microsoft.com/office/drawing/2014/main" id="{DC2E5CB4-E591-4FDB-A6B8-74A770BF50DD}"/>
                </a:ext>
              </a:extLst>
            </p:cNvPr>
            <p:cNvSpPr/>
            <p:nvPr/>
          </p:nvSpPr>
          <p:spPr bwMode="black">
            <a:xfrm>
              <a:off x="7309863"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2" name="Freihandform: Form 227">
              <a:extLst>
                <a:ext uri="{FF2B5EF4-FFF2-40B4-BE49-F238E27FC236}">
                  <a16:creationId xmlns:a16="http://schemas.microsoft.com/office/drawing/2014/main" id="{5D49DD8E-BA04-4EF4-AAE9-53E5B3B73E04}"/>
                </a:ext>
              </a:extLst>
            </p:cNvPr>
            <p:cNvSpPr/>
            <p:nvPr/>
          </p:nvSpPr>
          <p:spPr bwMode="black">
            <a:xfrm>
              <a:off x="7833941"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3" name="Freihandform: Form 228">
              <a:extLst>
                <a:ext uri="{FF2B5EF4-FFF2-40B4-BE49-F238E27FC236}">
                  <a16:creationId xmlns:a16="http://schemas.microsoft.com/office/drawing/2014/main" id="{CE647339-13DE-46EF-8217-64960811D54A}"/>
                </a:ext>
              </a:extLst>
            </p:cNvPr>
            <p:cNvSpPr/>
            <p:nvPr/>
          </p:nvSpPr>
          <p:spPr bwMode="black">
            <a:xfrm>
              <a:off x="8358019"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4" name="Freihandform: Form 229">
              <a:extLst>
                <a:ext uri="{FF2B5EF4-FFF2-40B4-BE49-F238E27FC236}">
                  <a16:creationId xmlns:a16="http://schemas.microsoft.com/office/drawing/2014/main" id="{7E1CFE53-7A23-478F-9465-FEDA84118558}"/>
                </a:ext>
              </a:extLst>
            </p:cNvPr>
            <p:cNvSpPr/>
            <p:nvPr/>
          </p:nvSpPr>
          <p:spPr bwMode="black">
            <a:xfrm>
              <a:off x="8882009" y="5141344"/>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769"/>
                  </a:lnTo>
                  <a:lnTo>
                    <a:pt x="4842" y="38472"/>
                  </a:lnTo>
                  <a:lnTo>
                    <a:pt x="17343" y="47627"/>
                  </a:lnTo>
                  <a:lnTo>
                    <a:pt x="32837"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5" name="Freihandform: Form 230">
              <a:extLst>
                <a:ext uri="{FF2B5EF4-FFF2-40B4-BE49-F238E27FC236}">
                  <a16:creationId xmlns:a16="http://schemas.microsoft.com/office/drawing/2014/main" id="{1D8EDC44-2D28-4275-B56D-0FCD30090BF5}"/>
                </a:ext>
              </a:extLst>
            </p:cNvPr>
            <p:cNvSpPr/>
            <p:nvPr/>
          </p:nvSpPr>
          <p:spPr bwMode="black">
            <a:xfrm>
              <a:off x="9406087"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6" name="Freihandform: Form 231">
              <a:extLst>
                <a:ext uri="{FF2B5EF4-FFF2-40B4-BE49-F238E27FC236}">
                  <a16:creationId xmlns:a16="http://schemas.microsoft.com/office/drawing/2014/main" id="{B4CD84C0-582F-419B-B343-0094CE86939F}"/>
                </a:ext>
              </a:extLst>
            </p:cNvPr>
            <p:cNvSpPr/>
            <p:nvPr/>
          </p:nvSpPr>
          <p:spPr bwMode="black">
            <a:xfrm>
              <a:off x="9930165"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7" name="Freihandform: Form 232">
              <a:extLst>
                <a:ext uri="{FF2B5EF4-FFF2-40B4-BE49-F238E27FC236}">
                  <a16:creationId xmlns:a16="http://schemas.microsoft.com/office/drawing/2014/main" id="{AFFF5CEF-2450-4203-BFEF-77B56F224BB9}"/>
                </a:ext>
              </a:extLst>
            </p:cNvPr>
            <p:cNvSpPr/>
            <p:nvPr/>
          </p:nvSpPr>
          <p:spPr bwMode="black">
            <a:xfrm>
              <a:off x="10454243"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8" name="Freihandform: Form 233">
              <a:extLst>
                <a:ext uri="{FF2B5EF4-FFF2-40B4-BE49-F238E27FC236}">
                  <a16:creationId xmlns:a16="http://schemas.microsoft.com/office/drawing/2014/main" id="{FE2CFE18-E4B1-486C-A5DA-A597A3E4F47D}"/>
                </a:ext>
              </a:extLst>
            </p:cNvPr>
            <p:cNvSpPr/>
            <p:nvPr/>
          </p:nvSpPr>
          <p:spPr bwMode="black">
            <a:xfrm>
              <a:off x="10978233" y="5141344"/>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769"/>
                  </a:lnTo>
                  <a:lnTo>
                    <a:pt x="4842"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9" name="Freihandform: Form 234">
              <a:extLst>
                <a:ext uri="{FF2B5EF4-FFF2-40B4-BE49-F238E27FC236}">
                  <a16:creationId xmlns:a16="http://schemas.microsoft.com/office/drawing/2014/main" id="{7C9C9EBC-B92C-4C04-8965-2AF78FFF223C}"/>
                </a:ext>
              </a:extLst>
            </p:cNvPr>
            <p:cNvSpPr/>
            <p:nvPr/>
          </p:nvSpPr>
          <p:spPr bwMode="black">
            <a:xfrm>
              <a:off x="11502311" y="5141344"/>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769"/>
                  </a:lnTo>
                  <a:lnTo>
                    <a:pt x="4754"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0" name="Freihandform: Form 235">
              <a:extLst>
                <a:ext uri="{FF2B5EF4-FFF2-40B4-BE49-F238E27FC236}">
                  <a16:creationId xmlns:a16="http://schemas.microsoft.com/office/drawing/2014/main" id="{BADE2D91-9AC3-4ABE-B7EF-B0A5CAD77EB5}"/>
                </a:ext>
              </a:extLst>
            </p:cNvPr>
            <p:cNvSpPr/>
            <p:nvPr/>
          </p:nvSpPr>
          <p:spPr bwMode="black">
            <a:xfrm>
              <a:off x="12026389"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1" name="Freihandform: Form 236">
              <a:extLst>
                <a:ext uri="{FF2B5EF4-FFF2-40B4-BE49-F238E27FC236}">
                  <a16:creationId xmlns:a16="http://schemas.microsoft.com/office/drawing/2014/main" id="{0012C051-9CBB-4CB2-B072-ED4EDC20C583}"/>
                </a:ext>
              </a:extLst>
            </p:cNvPr>
            <p:cNvSpPr/>
            <p:nvPr/>
          </p:nvSpPr>
          <p:spPr bwMode="black">
            <a:xfrm>
              <a:off x="7309863"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2" name="Freihandform: Form 237">
              <a:extLst>
                <a:ext uri="{FF2B5EF4-FFF2-40B4-BE49-F238E27FC236}">
                  <a16:creationId xmlns:a16="http://schemas.microsoft.com/office/drawing/2014/main" id="{25C71202-E0F0-4F0C-9705-18328125D73E}"/>
                </a:ext>
              </a:extLst>
            </p:cNvPr>
            <p:cNvSpPr/>
            <p:nvPr/>
          </p:nvSpPr>
          <p:spPr bwMode="black">
            <a:xfrm>
              <a:off x="7833941"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3" name="Freihandform: Form 238">
              <a:extLst>
                <a:ext uri="{FF2B5EF4-FFF2-40B4-BE49-F238E27FC236}">
                  <a16:creationId xmlns:a16="http://schemas.microsoft.com/office/drawing/2014/main" id="{52BAF21F-9D1A-4A98-9971-D180EEE33A0B}"/>
                </a:ext>
              </a:extLst>
            </p:cNvPr>
            <p:cNvSpPr/>
            <p:nvPr/>
          </p:nvSpPr>
          <p:spPr bwMode="black">
            <a:xfrm>
              <a:off x="8358019"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4" name="Freihandform: Form 239">
              <a:extLst>
                <a:ext uri="{FF2B5EF4-FFF2-40B4-BE49-F238E27FC236}">
                  <a16:creationId xmlns:a16="http://schemas.microsoft.com/office/drawing/2014/main" id="{A13CA3F3-340E-4C4D-9419-72DE830D6076}"/>
                </a:ext>
              </a:extLst>
            </p:cNvPr>
            <p:cNvSpPr/>
            <p:nvPr/>
          </p:nvSpPr>
          <p:spPr bwMode="black">
            <a:xfrm>
              <a:off x="8882009" y="5665334"/>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8"/>
                  </a:lnTo>
                  <a:lnTo>
                    <a:pt x="32837"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5" name="Freihandform: Form 240">
              <a:extLst>
                <a:ext uri="{FF2B5EF4-FFF2-40B4-BE49-F238E27FC236}">
                  <a16:creationId xmlns:a16="http://schemas.microsoft.com/office/drawing/2014/main" id="{94654B4C-4078-4653-999F-D415A9F61CFD}"/>
                </a:ext>
              </a:extLst>
            </p:cNvPr>
            <p:cNvSpPr/>
            <p:nvPr/>
          </p:nvSpPr>
          <p:spPr bwMode="black">
            <a:xfrm>
              <a:off x="9406087"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6" name="Freihandform: Form 241">
              <a:extLst>
                <a:ext uri="{FF2B5EF4-FFF2-40B4-BE49-F238E27FC236}">
                  <a16:creationId xmlns:a16="http://schemas.microsoft.com/office/drawing/2014/main" id="{7CC59467-DFA0-43CB-9F38-1A4EDB7AC389}"/>
                </a:ext>
              </a:extLst>
            </p:cNvPr>
            <p:cNvSpPr/>
            <p:nvPr/>
          </p:nvSpPr>
          <p:spPr bwMode="black">
            <a:xfrm>
              <a:off x="9930165"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7" name="Freihandform: Form 242">
              <a:extLst>
                <a:ext uri="{FF2B5EF4-FFF2-40B4-BE49-F238E27FC236}">
                  <a16:creationId xmlns:a16="http://schemas.microsoft.com/office/drawing/2014/main" id="{9C72F1B0-407F-48F7-8F6A-30BEE5754C39}"/>
                </a:ext>
              </a:extLst>
            </p:cNvPr>
            <p:cNvSpPr/>
            <p:nvPr/>
          </p:nvSpPr>
          <p:spPr bwMode="black">
            <a:xfrm>
              <a:off x="10454243"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8" name="Freihandform: Form 243">
              <a:extLst>
                <a:ext uri="{FF2B5EF4-FFF2-40B4-BE49-F238E27FC236}">
                  <a16:creationId xmlns:a16="http://schemas.microsoft.com/office/drawing/2014/main" id="{87E540AA-BD45-4481-93B6-D8130542984C}"/>
                </a:ext>
              </a:extLst>
            </p:cNvPr>
            <p:cNvSpPr/>
            <p:nvPr/>
          </p:nvSpPr>
          <p:spPr bwMode="black">
            <a:xfrm>
              <a:off x="10978233" y="5665334"/>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9" name="Freihandform: Form 244">
              <a:extLst>
                <a:ext uri="{FF2B5EF4-FFF2-40B4-BE49-F238E27FC236}">
                  <a16:creationId xmlns:a16="http://schemas.microsoft.com/office/drawing/2014/main" id="{E010C1AD-FA1C-4C2D-BEE4-C778B364E676}"/>
                </a:ext>
              </a:extLst>
            </p:cNvPr>
            <p:cNvSpPr/>
            <p:nvPr/>
          </p:nvSpPr>
          <p:spPr bwMode="black">
            <a:xfrm>
              <a:off x="11502311" y="5665334"/>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0" name="Freihandform: Form 245">
              <a:extLst>
                <a:ext uri="{FF2B5EF4-FFF2-40B4-BE49-F238E27FC236}">
                  <a16:creationId xmlns:a16="http://schemas.microsoft.com/office/drawing/2014/main" id="{D8F30B08-063D-42D0-87FD-5FD70A50512C}"/>
                </a:ext>
              </a:extLst>
            </p:cNvPr>
            <p:cNvSpPr/>
            <p:nvPr/>
          </p:nvSpPr>
          <p:spPr bwMode="black">
            <a:xfrm>
              <a:off x="12026389"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1" name="Freihandform: Form 246">
              <a:extLst>
                <a:ext uri="{FF2B5EF4-FFF2-40B4-BE49-F238E27FC236}">
                  <a16:creationId xmlns:a16="http://schemas.microsoft.com/office/drawing/2014/main" id="{5092DA67-2616-423A-9EB9-67E11AD19B4E}"/>
                </a:ext>
              </a:extLst>
            </p:cNvPr>
            <p:cNvSpPr/>
            <p:nvPr/>
          </p:nvSpPr>
          <p:spPr bwMode="black">
            <a:xfrm>
              <a:off x="7309863"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2" name="Freihandform: Form 247">
              <a:extLst>
                <a:ext uri="{FF2B5EF4-FFF2-40B4-BE49-F238E27FC236}">
                  <a16:creationId xmlns:a16="http://schemas.microsoft.com/office/drawing/2014/main" id="{9E2A1BD4-D016-46C1-A299-EC99C6BECF26}"/>
                </a:ext>
              </a:extLst>
            </p:cNvPr>
            <p:cNvSpPr/>
            <p:nvPr/>
          </p:nvSpPr>
          <p:spPr bwMode="black">
            <a:xfrm>
              <a:off x="7833941"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3" name="Freihandform: Form 248">
              <a:extLst>
                <a:ext uri="{FF2B5EF4-FFF2-40B4-BE49-F238E27FC236}">
                  <a16:creationId xmlns:a16="http://schemas.microsoft.com/office/drawing/2014/main" id="{3B42590C-A46D-40D1-91D6-CE9341D76AC7}"/>
                </a:ext>
              </a:extLst>
            </p:cNvPr>
            <p:cNvSpPr/>
            <p:nvPr/>
          </p:nvSpPr>
          <p:spPr bwMode="black">
            <a:xfrm>
              <a:off x="8358019"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4" name="Freihandform: Form 249">
              <a:extLst>
                <a:ext uri="{FF2B5EF4-FFF2-40B4-BE49-F238E27FC236}">
                  <a16:creationId xmlns:a16="http://schemas.microsoft.com/office/drawing/2014/main" id="{903630D9-5449-421F-B482-0BA318617A38}"/>
                </a:ext>
              </a:extLst>
            </p:cNvPr>
            <p:cNvSpPr/>
            <p:nvPr/>
          </p:nvSpPr>
          <p:spPr bwMode="black">
            <a:xfrm>
              <a:off x="8882009" y="6189412"/>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5" name="Freihandform: Form 250">
              <a:extLst>
                <a:ext uri="{FF2B5EF4-FFF2-40B4-BE49-F238E27FC236}">
                  <a16:creationId xmlns:a16="http://schemas.microsoft.com/office/drawing/2014/main" id="{525EE76E-B327-42DA-9334-718CE5AF26AE}"/>
                </a:ext>
              </a:extLst>
            </p:cNvPr>
            <p:cNvSpPr/>
            <p:nvPr/>
          </p:nvSpPr>
          <p:spPr bwMode="black">
            <a:xfrm>
              <a:off x="9406087"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6" name="Freihandform: Form 251">
              <a:extLst>
                <a:ext uri="{FF2B5EF4-FFF2-40B4-BE49-F238E27FC236}">
                  <a16:creationId xmlns:a16="http://schemas.microsoft.com/office/drawing/2014/main" id="{4AE8C3E4-61BD-433A-8FE9-D36C55E2C9C0}"/>
                </a:ext>
              </a:extLst>
            </p:cNvPr>
            <p:cNvSpPr/>
            <p:nvPr/>
          </p:nvSpPr>
          <p:spPr bwMode="black">
            <a:xfrm>
              <a:off x="9930165"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7" name="Freihandform: Form 252">
              <a:extLst>
                <a:ext uri="{FF2B5EF4-FFF2-40B4-BE49-F238E27FC236}">
                  <a16:creationId xmlns:a16="http://schemas.microsoft.com/office/drawing/2014/main" id="{5055B273-492F-4C9D-AD2E-0B63DB005202}"/>
                </a:ext>
              </a:extLst>
            </p:cNvPr>
            <p:cNvSpPr/>
            <p:nvPr/>
          </p:nvSpPr>
          <p:spPr bwMode="black">
            <a:xfrm>
              <a:off x="10454243"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8" name="Freihandform: Form 253">
              <a:extLst>
                <a:ext uri="{FF2B5EF4-FFF2-40B4-BE49-F238E27FC236}">
                  <a16:creationId xmlns:a16="http://schemas.microsoft.com/office/drawing/2014/main" id="{754ECEBA-A7AD-453F-A50F-1B3A6810B498}"/>
                </a:ext>
              </a:extLst>
            </p:cNvPr>
            <p:cNvSpPr/>
            <p:nvPr/>
          </p:nvSpPr>
          <p:spPr bwMode="black">
            <a:xfrm>
              <a:off x="10978233" y="6189412"/>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9" name="Freihandform: Form 254">
              <a:extLst>
                <a:ext uri="{FF2B5EF4-FFF2-40B4-BE49-F238E27FC236}">
                  <a16:creationId xmlns:a16="http://schemas.microsoft.com/office/drawing/2014/main" id="{31DF849F-1D42-466E-B974-26D0E9B6FAD3}"/>
                </a:ext>
              </a:extLst>
            </p:cNvPr>
            <p:cNvSpPr/>
            <p:nvPr/>
          </p:nvSpPr>
          <p:spPr bwMode="black">
            <a:xfrm>
              <a:off x="11502311" y="6189412"/>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0" name="Freihandform: Form 255">
              <a:extLst>
                <a:ext uri="{FF2B5EF4-FFF2-40B4-BE49-F238E27FC236}">
                  <a16:creationId xmlns:a16="http://schemas.microsoft.com/office/drawing/2014/main" id="{5893C9A2-CDAA-4266-AD09-D4E0EEF50940}"/>
                </a:ext>
              </a:extLst>
            </p:cNvPr>
            <p:cNvSpPr/>
            <p:nvPr/>
          </p:nvSpPr>
          <p:spPr bwMode="black">
            <a:xfrm>
              <a:off x="12026389"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11" name="Gruppieren 2">
              <a:extLst>
                <a:ext uri="{FF2B5EF4-FFF2-40B4-BE49-F238E27FC236}">
                  <a16:creationId xmlns:a16="http://schemas.microsoft.com/office/drawing/2014/main" id="{A53C8AFB-4CA8-431F-B6DD-82D8E0286FB3}"/>
                </a:ext>
              </a:extLst>
            </p:cNvPr>
            <p:cNvGrpSpPr/>
            <p:nvPr/>
          </p:nvGrpSpPr>
          <p:grpSpPr bwMode="black">
            <a:xfrm>
              <a:off x="7309863" y="6713490"/>
              <a:ext cx="4766618" cy="47627"/>
              <a:chOff x="7309863" y="6713490"/>
              <a:chExt cx="4766618" cy="47627"/>
            </a:xfrm>
          </p:grpSpPr>
          <p:sp>
            <p:nvSpPr>
              <p:cNvPr id="132" name="Freihandform: Form 256">
                <a:extLst>
                  <a:ext uri="{FF2B5EF4-FFF2-40B4-BE49-F238E27FC236}">
                    <a16:creationId xmlns:a16="http://schemas.microsoft.com/office/drawing/2014/main" id="{ACE4C0F7-6E0A-4775-8EEC-8C530E705332}"/>
                  </a:ext>
                </a:extLst>
              </p:cNvPr>
              <p:cNvSpPr/>
              <p:nvPr/>
            </p:nvSpPr>
            <p:spPr bwMode="black">
              <a:xfrm>
                <a:off x="7309863"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3" name="Freihandform: Form 257">
                <a:extLst>
                  <a:ext uri="{FF2B5EF4-FFF2-40B4-BE49-F238E27FC236}">
                    <a16:creationId xmlns:a16="http://schemas.microsoft.com/office/drawing/2014/main" id="{6D1E5C3C-27A9-4AFE-8D7A-B3ADBA28CEE9}"/>
                  </a:ext>
                </a:extLst>
              </p:cNvPr>
              <p:cNvSpPr/>
              <p:nvPr/>
            </p:nvSpPr>
            <p:spPr bwMode="black">
              <a:xfrm>
                <a:off x="7833941"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4" name="Freihandform: Form 258">
                <a:extLst>
                  <a:ext uri="{FF2B5EF4-FFF2-40B4-BE49-F238E27FC236}">
                    <a16:creationId xmlns:a16="http://schemas.microsoft.com/office/drawing/2014/main" id="{F7C02A20-CC58-4BD8-A711-1D185ED07C5D}"/>
                  </a:ext>
                </a:extLst>
              </p:cNvPr>
              <p:cNvSpPr/>
              <p:nvPr/>
            </p:nvSpPr>
            <p:spPr bwMode="black">
              <a:xfrm>
                <a:off x="8358019"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5" name="Freihandform: Form 259">
                <a:extLst>
                  <a:ext uri="{FF2B5EF4-FFF2-40B4-BE49-F238E27FC236}">
                    <a16:creationId xmlns:a16="http://schemas.microsoft.com/office/drawing/2014/main" id="{C6CD73AE-1D2D-4CA7-B6E5-7F1B0C8AF584}"/>
                  </a:ext>
                </a:extLst>
              </p:cNvPr>
              <p:cNvSpPr/>
              <p:nvPr/>
            </p:nvSpPr>
            <p:spPr bwMode="black">
              <a:xfrm>
                <a:off x="8882009" y="671349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8"/>
                    </a:lnTo>
                    <a:lnTo>
                      <a:pt x="32837"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6" name="Freihandform: Form 260">
                <a:extLst>
                  <a:ext uri="{FF2B5EF4-FFF2-40B4-BE49-F238E27FC236}">
                    <a16:creationId xmlns:a16="http://schemas.microsoft.com/office/drawing/2014/main" id="{FCF58FCB-6EBA-481B-AC0A-C3ACDC9FC656}"/>
                  </a:ext>
                </a:extLst>
              </p:cNvPr>
              <p:cNvSpPr/>
              <p:nvPr/>
            </p:nvSpPr>
            <p:spPr bwMode="black">
              <a:xfrm>
                <a:off x="9406087"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7" name="Freihandform: Form 261">
                <a:extLst>
                  <a:ext uri="{FF2B5EF4-FFF2-40B4-BE49-F238E27FC236}">
                    <a16:creationId xmlns:a16="http://schemas.microsoft.com/office/drawing/2014/main" id="{7DD49138-DED7-4FE2-87A9-59FA2185F09E}"/>
                  </a:ext>
                </a:extLst>
              </p:cNvPr>
              <p:cNvSpPr/>
              <p:nvPr/>
            </p:nvSpPr>
            <p:spPr bwMode="black">
              <a:xfrm>
                <a:off x="9930165"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8" name="Freihandform: Form 262">
                <a:extLst>
                  <a:ext uri="{FF2B5EF4-FFF2-40B4-BE49-F238E27FC236}">
                    <a16:creationId xmlns:a16="http://schemas.microsoft.com/office/drawing/2014/main" id="{68C8382A-DE88-4D98-BF94-DC64CE910FE2}"/>
                  </a:ext>
                </a:extLst>
              </p:cNvPr>
              <p:cNvSpPr/>
              <p:nvPr/>
            </p:nvSpPr>
            <p:spPr bwMode="black">
              <a:xfrm>
                <a:off x="10454243"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9" name="Freihandform: Form 263">
                <a:extLst>
                  <a:ext uri="{FF2B5EF4-FFF2-40B4-BE49-F238E27FC236}">
                    <a16:creationId xmlns:a16="http://schemas.microsoft.com/office/drawing/2014/main" id="{80405162-4193-41E7-8D6C-40DE34EBAF51}"/>
                  </a:ext>
                </a:extLst>
              </p:cNvPr>
              <p:cNvSpPr/>
              <p:nvPr/>
            </p:nvSpPr>
            <p:spPr bwMode="black">
              <a:xfrm>
                <a:off x="10978233" y="671349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0" name="Freihandform: Form 264">
                <a:extLst>
                  <a:ext uri="{FF2B5EF4-FFF2-40B4-BE49-F238E27FC236}">
                    <a16:creationId xmlns:a16="http://schemas.microsoft.com/office/drawing/2014/main" id="{5D73AC7F-C244-41DB-8712-67B052024975}"/>
                  </a:ext>
                </a:extLst>
              </p:cNvPr>
              <p:cNvSpPr/>
              <p:nvPr/>
            </p:nvSpPr>
            <p:spPr bwMode="black">
              <a:xfrm>
                <a:off x="11502311" y="671349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1" name="Freihandform: Form 265">
                <a:extLst>
                  <a:ext uri="{FF2B5EF4-FFF2-40B4-BE49-F238E27FC236}">
                    <a16:creationId xmlns:a16="http://schemas.microsoft.com/office/drawing/2014/main" id="{56C6E622-B89B-45C6-9E3C-7B4ECAE123D1}"/>
                  </a:ext>
                </a:extLst>
              </p:cNvPr>
              <p:cNvSpPr/>
              <p:nvPr/>
            </p:nvSpPr>
            <p:spPr bwMode="black">
              <a:xfrm>
                <a:off x="12026389"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2" name="Gruppieren 1">
              <a:extLst>
                <a:ext uri="{FF2B5EF4-FFF2-40B4-BE49-F238E27FC236}">
                  <a16:creationId xmlns:a16="http://schemas.microsoft.com/office/drawing/2014/main" id="{56D28777-0531-4450-BD32-52B461028E4A}"/>
                </a:ext>
              </a:extLst>
            </p:cNvPr>
            <p:cNvGrpSpPr/>
            <p:nvPr/>
          </p:nvGrpSpPr>
          <p:grpSpPr bwMode="black">
            <a:xfrm>
              <a:off x="9406087" y="424818"/>
              <a:ext cx="50092" cy="1095695"/>
              <a:chOff x="9406087" y="424818"/>
              <a:chExt cx="50092" cy="1095695"/>
            </a:xfrm>
          </p:grpSpPr>
          <p:sp>
            <p:nvSpPr>
              <p:cNvPr id="129" name="Freihandform: Form 266">
                <a:extLst>
                  <a:ext uri="{FF2B5EF4-FFF2-40B4-BE49-F238E27FC236}">
                    <a16:creationId xmlns:a16="http://schemas.microsoft.com/office/drawing/2014/main" id="{C068AAE5-E321-417A-AE84-CA54A72AF1D2}"/>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0" name="Freihandform: Form 267">
                <a:extLst>
                  <a:ext uri="{FF2B5EF4-FFF2-40B4-BE49-F238E27FC236}">
                    <a16:creationId xmlns:a16="http://schemas.microsoft.com/office/drawing/2014/main" id="{2A7C4F86-5DC2-4E5D-BDF7-989D97E5FB23}"/>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1" name="Freihandform: Form 268">
                <a:extLst>
                  <a:ext uri="{FF2B5EF4-FFF2-40B4-BE49-F238E27FC236}">
                    <a16:creationId xmlns:a16="http://schemas.microsoft.com/office/drawing/2014/main" id="{2238F449-0209-4FFD-AA00-F545DAC4464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3" name="Gruppieren 272">
              <a:extLst>
                <a:ext uri="{FF2B5EF4-FFF2-40B4-BE49-F238E27FC236}">
                  <a16:creationId xmlns:a16="http://schemas.microsoft.com/office/drawing/2014/main" id="{E474ABF1-2D79-4C7D-ACB3-B1F224D3625A}"/>
                </a:ext>
              </a:extLst>
            </p:cNvPr>
            <p:cNvGrpSpPr/>
            <p:nvPr/>
          </p:nvGrpSpPr>
          <p:grpSpPr bwMode="black">
            <a:xfrm>
              <a:off x="8882009" y="424818"/>
              <a:ext cx="50092" cy="1095695"/>
              <a:chOff x="9406087" y="424818"/>
              <a:chExt cx="50092" cy="1095695"/>
            </a:xfrm>
          </p:grpSpPr>
          <p:sp>
            <p:nvSpPr>
              <p:cNvPr id="126" name="Freihandform: Form 273">
                <a:extLst>
                  <a:ext uri="{FF2B5EF4-FFF2-40B4-BE49-F238E27FC236}">
                    <a16:creationId xmlns:a16="http://schemas.microsoft.com/office/drawing/2014/main" id="{ECA8EA45-B757-4304-8B18-651F183EFDD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7" name="Freihandform: Form 274">
                <a:extLst>
                  <a:ext uri="{FF2B5EF4-FFF2-40B4-BE49-F238E27FC236}">
                    <a16:creationId xmlns:a16="http://schemas.microsoft.com/office/drawing/2014/main" id="{7BBD5CF6-87C0-4242-B54B-805E02062A37}"/>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8" name="Freihandform: Form 275">
                <a:extLst>
                  <a:ext uri="{FF2B5EF4-FFF2-40B4-BE49-F238E27FC236}">
                    <a16:creationId xmlns:a16="http://schemas.microsoft.com/office/drawing/2014/main" id="{0238CF75-99EC-4E1E-8FE0-71977942685B}"/>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4" name="Gruppieren 276">
              <a:extLst>
                <a:ext uri="{FF2B5EF4-FFF2-40B4-BE49-F238E27FC236}">
                  <a16:creationId xmlns:a16="http://schemas.microsoft.com/office/drawing/2014/main" id="{BF0B7C25-90BF-4B2B-8665-C747913DDDB7}"/>
                </a:ext>
              </a:extLst>
            </p:cNvPr>
            <p:cNvGrpSpPr/>
            <p:nvPr/>
          </p:nvGrpSpPr>
          <p:grpSpPr bwMode="black">
            <a:xfrm>
              <a:off x="8358019" y="424818"/>
              <a:ext cx="50092" cy="1095695"/>
              <a:chOff x="9406087" y="424818"/>
              <a:chExt cx="50092" cy="1095695"/>
            </a:xfrm>
          </p:grpSpPr>
          <p:sp>
            <p:nvSpPr>
              <p:cNvPr id="123" name="Freihandform: Form 277">
                <a:extLst>
                  <a:ext uri="{FF2B5EF4-FFF2-40B4-BE49-F238E27FC236}">
                    <a16:creationId xmlns:a16="http://schemas.microsoft.com/office/drawing/2014/main" id="{AAF15675-7DD0-40AD-A1CE-13F526741C9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4" name="Freihandform: Form 278">
                <a:extLst>
                  <a:ext uri="{FF2B5EF4-FFF2-40B4-BE49-F238E27FC236}">
                    <a16:creationId xmlns:a16="http://schemas.microsoft.com/office/drawing/2014/main" id="{04004183-2A07-4EC5-8F5A-F17E3597158E}"/>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5" name="Freihandform: Form 279">
                <a:extLst>
                  <a:ext uri="{FF2B5EF4-FFF2-40B4-BE49-F238E27FC236}">
                    <a16:creationId xmlns:a16="http://schemas.microsoft.com/office/drawing/2014/main" id="{D0378D38-6442-405D-A033-37FEE45BB729}"/>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5" name="Gruppieren 280">
              <a:extLst>
                <a:ext uri="{FF2B5EF4-FFF2-40B4-BE49-F238E27FC236}">
                  <a16:creationId xmlns:a16="http://schemas.microsoft.com/office/drawing/2014/main" id="{6B2A0EBE-BDE7-40B8-B255-1380330718A3}"/>
                </a:ext>
              </a:extLst>
            </p:cNvPr>
            <p:cNvGrpSpPr/>
            <p:nvPr/>
          </p:nvGrpSpPr>
          <p:grpSpPr bwMode="black">
            <a:xfrm>
              <a:off x="7833941" y="424818"/>
              <a:ext cx="50092" cy="1095695"/>
              <a:chOff x="9406087" y="424818"/>
              <a:chExt cx="50092" cy="1095695"/>
            </a:xfrm>
          </p:grpSpPr>
          <p:sp>
            <p:nvSpPr>
              <p:cNvPr id="120" name="Freihandform: Form 281">
                <a:extLst>
                  <a:ext uri="{FF2B5EF4-FFF2-40B4-BE49-F238E27FC236}">
                    <a16:creationId xmlns:a16="http://schemas.microsoft.com/office/drawing/2014/main" id="{5051B942-25AC-4A88-8BD0-FA12034BBA47}"/>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1" name="Freihandform: Form 282">
                <a:extLst>
                  <a:ext uri="{FF2B5EF4-FFF2-40B4-BE49-F238E27FC236}">
                    <a16:creationId xmlns:a16="http://schemas.microsoft.com/office/drawing/2014/main" id="{B5BA7509-24D4-4388-8820-030BC188FB94}"/>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2" name="Freihandform: Form 283">
                <a:extLst>
                  <a:ext uri="{FF2B5EF4-FFF2-40B4-BE49-F238E27FC236}">
                    <a16:creationId xmlns:a16="http://schemas.microsoft.com/office/drawing/2014/main" id="{3E580D8F-21FE-4749-B11A-D1ACFE68CF13}"/>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6" name="Gruppieren 284">
              <a:extLst>
                <a:ext uri="{FF2B5EF4-FFF2-40B4-BE49-F238E27FC236}">
                  <a16:creationId xmlns:a16="http://schemas.microsoft.com/office/drawing/2014/main" id="{DC3D2930-304B-4D63-B4BB-98F176C7E2AD}"/>
                </a:ext>
              </a:extLst>
            </p:cNvPr>
            <p:cNvGrpSpPr/>
            <p:nvPr/>
          </p:nvGrpSpPr>
          <p:grpSpPr bwMode="black">
            <a:xfrm>
              <a:off x="7309863" y="424818"/>
              <a:ext cx="50092" cy="1095695"/>
              <a:chOff x="9406087" y="424818"/>
              <a:chExt cx="50092" cy="1095695"/>
            </a:xfrm>
          </p:grpSpPr>
          <p:sp>
            <p:nvSpPr>
              <p:cNvPr id="117" name="Freihandform: Form 285">
                <a:extLst>
                  <a:ext uri="{FF2B5EF4-FFF2-40B4-BE49-F238E27FC236}">
                    <a16:creationId xmlns:a16="http://schemas.microsoft.com/office/drawing/2014/main" id="{C3D03B98-40ED-43E8-A5F1-2DAAC86512DD}"/>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8" name="Freihandform: Form 286">
                <a:extLst>
                  <a:ext uri="{FF2B5EF4-FFF2-40B4-BE49-F238E27FC236}">
                    <a16:creationId xmlns:a16="http://schemas.microsoft.com/office/drawing/2014/main" id="{90601363-D242-48D3-8D37-3CA9F6A85B4A}"/>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9" name="Freihandform: Form 287">
                <a:extLst>
                  <a:ext uri="{FF2B5EF4-FFF2-40B4-BE49-F238E27FC236}">
                    <a16:creationId xmlns:a16="http://schemas.microsoft.com/office/drawing/2014/main" id="{EB818CE4-D172-49CB-80B5-F5B0E9122AA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grpSp>
        <p:nvGrpSpPr>
          <p:cNvPr id="145" name="Logo">
            <a:extLst>
              <a:ext uri="{FF2B5EF4-FFF2-40B4-BE49-F238E27FC236}">
                <a16:creationId xmlns:a16="http://schemas.microsoft.com/office/drawing/2014/main" id="{D11DB3C4-3255-4C9A-8D9A-5A3C05085F22}"/>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46" name="Freihandform: Form 289">
              <a:extLst>
                <a:ext uri="{FF2B5EF4-FFF2-40B4-BE49-F238E27FC236}">
                  <a16:creationId xmlns:a16="http://schemas.microsoft.com/office/drawing/2014/main" id="{55E35934-C18D-44E5-B20C-0A35B3EA43DA}"/>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7" name="Freihandform: Form 290">
              <a:extLst>
                <a:ext uri="{FF2B5EF4-FFF2-40B4-BE49-F238E27FC236}">
                  <a16:creationId xmlns:a16="http://schemas.microsoft.com/office/drawing/2014/main" id="{3C21AD91-875C-4681-A275-C9CA5CA09371}"/>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8" name="Freihandform: Form 291">
              <a:extLst>
                <a:ext uri="{FF2B5EF4-FFF2-40B4-BE49-F238E27FC236}">
                  <a16:creationId xmlns:a16="http://schemas.microsoft.com/office/drawing/2014/main" id="{DBA71C2B-9475-4E47-BD4F-865128B30ED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49" name="Freihandform: Form 292">
              <a:extLst>
                <a:ext uri="{FF2B5EF4-FFF2-40B4-BE49-F238E27FC236}">
                  <a16:creationId xmlns:a16="http://schemas.microsoft.com/office/drawing/2014/main" id="{871D3881-C181-4ECF-BCA8-0EEC52027B29}"/>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0" name="Freihandform: Form 293">
              <a:extLst>
                <a:ext uri="{FF2B5EF4-FFF2-40B4-BE49-F238E27FC236}">
                  <a16:creationId xmlns:a16="http://schemas.microsoft.com/office/drawing/2014/main" id="{EA4FC216-A552-4253-901E-2917E9464B4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1" name="Freihandform: Form 294">
              <a:extLst>
                <a:ext uri="{FF2B5EF4-FFF2-40B4-BE49-F238E27FC236}">
                  <a16:creationId xmlns:a16="http://schemas.microsoft.com/office/drawing/2014/main" id="{4B4AC5B8-0E85-4CCF-A364-80859FB2F967}"/>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52" name="Freihandform: Form 295">
              <a:extLst>
                <a:ext uri="{FF2B5EF4-FFF2-40B4-BE49-F238E27FC236}">
                  <a16:creationId xmlns:a16="http://schemas.microsoft.com/office/drawing/2014/main" id="{121A328A-1E92-45CA-8AF4-806FCA31536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53" name="Freihandform: Form 296">
              <a:extLst>
                <a:ext uri="{FF2B5EF4-FFF2-40B4-BE49-F238E27FC236}">
                  <a16:creationId xmlns:a16="http://schemas.microsoft.com/office/drawing/2014/main" id="{BD74B50D-B324-4D31-B9F3-28E1C010BFE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54" name="Freihandform: Form 297">
              <a:extLst>
                <a:ext uri="{FF2B5EF4-FFF2-40B4-BE49-F238E27FC236}">
                  <a16:creationId xmlns:a16="http://schemas.microsoft.com/office/drawing/2014/main" id="{F283E2C5-3888-4688-848D-8C4AE557669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55" name="Freihandform: Form 298">
              <a:extLst>
                <a:ext uri="{FF2B5EF4-FFF2-40B4-BE49-F238E27FC236}">
                  <a16:creationId xmlns:a16="http://schemas.microsoft.com/office/drawing/2014/main" id="{4E0C9642-DF47-47A3-BA91-D015FF79B68F}"/>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56" name="Freihandform: Form 299">
              <a:extLst>
                <a:ext uri="{FF2B5EF4-FFF2-40B4-BE49-F238E27FC236}">
                  <a16:creationId xmlns:a16="http://schemas.microsoft.com/office/drawing/2014/main" id="{FE3A9F51-3022-47EB-9AC0-BEFD03F1BD7B}"/>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57" name="Freihandform: Form 300">
              <a:extLst>
                <a:ext uri="{FF2B5EF4-FFF2-40B4-BE49-F238E27FC236}">
                  <a16:creationId xmlns:a16="http://schemas.microsoft.com/office/drawing/2014/main" id="{DFAB9C35-E88F-4D55-BD3D-30887218926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58" name="Freihandform: Form 301">
              <a:extLst>
                <a:ext uri="{FF2B5EF4-FFF2-40B4-BE49-F238E27FC236}">
                  <a16:creationId xmlns:a16="http://schemas.microsoft.com/office/drawing/2014/main" id="{8D93B5BB-0213-465D-A745-6758DBB4914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59" name="Freihandform: Form 302">
              <a:extLst>
                <a:ext uri="{FF2B5EF4-FFF2-40B4-BE49-F238E27FC236}">
                  <a16:creationId xmlns:a16="http://schemas.microsoft.com/office/drawing/2014/main" id="{2DA4B710-9C7B-4CFD-983D-2371AA94F9D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Tree>
    <p:extLst>
      <p:ext uri="{BB962C8B-B14F-4D97-AF65-F5344CB8AC3E}">
        <p14:creationId xmlns:p14="http://schemas.microsoft.com/office/powerpoint/2010/main" val="3219303078"/>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Content and Image">
    <p:spTree>
      <p:nvGrpSpPr>
        <p:cNvPr id="1" name=""/>
        <p:cNvGrpSpPr/>
        <p:nvPr/>
      </p:nvGrpSpPr>
      <p:grpSpPr>
        <a:xfrm>
          <a:off x="0" y="0"/>
          <a:ext cx="0" cy="0"/>
          <a:chOff x="0" y="0"/>
          <a:chExt cx="0" cy="0"/>
        </a:xfrm>
      </p:grpSpPr>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1" y="1728000"/>
            <a:ext cx="6840885"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Picture">
            <a:extLst>
              <a:ext uri="{FF2B5EF4-FFF2-40B4-BE49-F238E27FC236}">
                <a16:creationId xmlns:a16="http://schemas.microsoft.com/office/drawing/2014/main" id="{7A294A73-4B68-42A9-AC82-2B38CA0828B9}"/>
              </a:ext>
            </a:extLst>
          </p:cNvPr>
          <p:cNvSpPr>
            <a:spLocks noGrp="1" noChangeAspect="1"/>
          </p:cNvSpPr>
          <p:nvPr>
            <p:ph type="pic" sz="quarter" idx="22" hasCustomPrompt="1"/>
          </p:nvPr>
        </p:nvSpPr>
        <p:spPr bwMode="gray">
          <a:xfrm>
            <a:off x="8076258" y="0"/>
            <a:ext cx="4115743" cy="6858000"/>
          </a:xfrm>
          <a:custGeom>
            <a:avLst/>
            <a:gdLst>
              <a:gd name="connsiteX0" fmla="*/ 0 w 4115207"/>
              <a:gd name="connsiteY0" fmla="*/ 0 h 6858000"/>
              <a:gd name="connsiteX1" fmla="*/ 31914 w 4115207"/>
              <a:gd name="connsiteY1" fmla="*/ 0 h 6858000"/>
              <a:gd name="connsiteX2" fmla="*/ 785208 w 4115207"/>
              <a:gd name="connsiteY2" fmla="*/ 0 h 6858000"/>
              <a:gd name="connsiteX3" fmla="*/ 817122 w 4115207"/>
              <a:gd name="connsiteY3" fmla="*/ 0 h 6858000"/>
              <a:gd name="connsiteX4" fmla="*/ 4083293 w 4115207"/>
              <a:gd name="connsiteY4" fmla="*/ 0 h 6858000"/>
              <a:gd name="connsiteX5" fmla="*/ 4115207 w 4115207"/>
              <a:gd name="connsiteY5" fmla="*/ 0 h 6858000"/>
              <a:gd name="connsiteX6" fmla="*/ 4115207 w 4115207"/>
              <a:gd name="connsiteY6" fmla="*/ 1056585 h 6858000"/>
              <a:gd name="connsiteX7" fmla="*/ 4115207 w 4115207"/>
              <a:gd name="connsiteY7" fmla="*/ 1996385 h 6858000"/>
              <a:gd name="connsiteX8" fmla="*/ 4115207 w 4115207"/>
              <a:gd name="connsiteY8" fmla="*/ 2302015 h 6858000"/>
              <a:gd name="connsiteX9" fmla="*/ 4115207 w 4115207"/>
              <a:gd name="connsiteY9" fmla="*/ 2559600 h 6858000"/>
              <a:gd name="connsiteX10" fmla="*/ 4115207 w 4115207"/>
              <a:gd name="connsiteY10" fmla="*/ 3358601 h 6858000"/>
              <a:gd name="connsiteX11" fmla="*/ 4115207 w 4115207"/>
              <a:gd name="connsiteY11" fmla="*/ 3616185 h 6858000"/>
              <a:gd name="connsiteX12" fmla="*/ 4115207 w 4115207"/>
              <a:gd name="connsiteY12" fmla="*/ 4298400 h 6858000"/>
              <a:gd name="connsiteX13" fmla="*/ 4115207 w 4115207"/>
              <a:gd name="connsiteY13" fmla="*/ 4555985 h 6858000"/>
              <a:gd name="connsiteX14" fmla="*/ 4115207 w 4115207"/>
              <a:gd name="connsiteY14" fmla="*/ 4861615 h 6858000"/>
              <a:gd name="connsiteX15" fmla="*/ 4115207 w 4115207"/>
              <a:gd name="connsiteY15" fmla="*/ 5918200 h 6858000"/>
              <a:gd name="connsiteX16" fmla="*/ 4115207 w 4115207"/>
              <a:gd name="connsiteY16" fmla="*/ 6858000 h 6858000"/>
              <a:gd name="connsiteX17" fmla="*/ 4083293 w 4115207"/>
              <a:gd name="connsiteY17" fmla="*/ 6858000 h 6858000"/>
              <a:gd name="connsiteX18" fmla="*/ 3329999 w 4115207"/>
              <a:gd name="connsiteY18" fmla="*/ 6858000 h 6858000"/>
              <a:gd name="connsiteX19" fmla="*/ 3298085 w 4115207"/>
              <a:gd name="connsiteY19" fmla="*/ 6858000 h 6858000"/>
              <a:gd name="connsiteX20" fmla="*/ 1514058 w 4115207"/>
              <a:gd name="connsiteY20" fmla="*/ 6858000 h 6858000"/>
              <a:gd name="connsiteX21" fmla="*/ 1482144 w 4115207"/>
              <a:gd name="connsiteY21" fmla="*/ 6858000 h 6858000"/>
              <a:gd name="connsiteX22" fmla="*/ 728850 w 4115207"/>
              <a:gd name="connsiteY22" fmla="*/ 6858000 h 6858000"/>
              <a:gd name="connsiteX23" fmla="*/ 696936 w 4115207"/>
              <a:gd name="connsiteY23" fmla="*/ 6858000 h 6858000"/>
              <a:gd name="connsiteX24" fmla="*/ 0 w 4115207"/>
              <a:gd name="connsiteY24" fmla="*/ 6161068 h 6858000"/>
              <a:gd name="connsiteX25" fmla="*/ 0 w 4115207"/>
              <a:gd name="connsiteY25" fmla="*/ 5221268 h 6858000"/>
              <a:gd name="connsiteX26" fmla="*/ 0 w 4115207"/>
              <a:gd name="connsiteY26" fmla="*/ 4769384 h 6858000"/>
              <a:gd name="connsiteX27" fmla="*/ 0 w 4115207"/>
              <a:gd name="connsiteY27" fmla="*/ 4555985 h 6858000"/>
              <a:gd name="connsiteX28" fmla="*/ 0 w 4115207"/>
              <a:gd name="connsiteY28" fmla="*/ 4164683 h 6858000"/>
              <a:gd name="connsiteX29" fmla="*/ 0 w 4115207"/>
              <a:gd name="connsiteY29" fmla="*/ 3829584 h 6858000"/>
              <a:gd name="connsiteX30" fmla="*/ 0 w 4115207"/>
              <a:gd name="connsiteY30" fmla="*/ 3616185 h 6858000"/>
              <a:gd name="connsiteX31" fmla="*/ 0 w 4115207"/>
              <a:gd name="connsiteY31" fmla="*/ 3601468 h 6858000"/>
              <a:gd name="connsiteX32" fmla="*/ 0 w 4115207"/>
              <a:gd name="connsiteY32" fmla="*/ 2772999 h 6858000"/>
              <a:gd name="connsiteX33" fmla="*/ 0 w 4115207"/>
              <a:gd name="connsiteY33" fmla="*/ 2661668 h 6858000"/>
              <a:gd name="connsiteX34" fmla="*/ 0 w 4115207"/>
              <a:gd name="connsiteY34" fmla="*/ 2559600 h 6858000"/>
              <a:gd name="connsiteX35" fmla="*/ 0 w 4115207"/>
              <a:gd name="connsiteY35" fmla="*/ 2209784 h 6858000"/>
              <a:gd name="connsiteX36" fmla="*/ 0 w 4115207"/>
              <a:gd name="connsiteY36" fmla="*/ 1996385 h 6858000"/>
              <a:gd name="connsiteX37" fmla="*/ 0 w 4115207"/>
              <a:gd name="connsiteY37" fmla="*/ 1605083 h 6858000"/>
              <a:gd name="connsiteX38" fmla="*/ 0 w 4115207"/>
              <a:gd name="connsiteY38" fmla="*/ 1269984 h 6858000"/>
              <a:gd name="connsiteX39" fmla="*/ 0 w 4115207"/>
              <a:gd name="connsiteY39" fmla="*/ 1056585 h 6858000"/>
              <a:gd name="connsiteX40" fmla="*/ 0 w 4115207"/>
              <a:gd name="connsiteY40" fmla="*/ 213399 h 6858000"/>
              <a:gd name="connsiteX0" fmla="*/ 0 w 4115207"/>
              <a:gd name="connsiteY0" fmla="*/ 0 h 6858000"/>
              <a:gd name="connsiteX1" fmla="*/ 31914 w 4115207"/>
              <a:gd name="connsiteY1" fmla="*/ 0 h 6858000"/>
              <a:gd name="connsiteX2" fmla="*/ 785208 w 4115207"/>
              <a:gd name="connsiteY2" fmla="*/ 0 h 6858000"/>
              <a:gd name="connsiteX3" fmla="*/ 4083293 w 4115207"/>
              <a:gd name="connsiteY3" fmla="*/ 0 h 6858000"/>
              <a:gd name="connsiteX4" fmla="*/ 4115207 w 4115207"/>
              <a:gd name="connsiteY4" fmla="*/ 0 h 6858000"/>
              <a:gd name="connsiteX5" fmla="*/ 4115207 w 4115207"/>
              <a:gd name="connsiteY5" fmla="*/ 1056585 h 6858000"/>
              <a:gd name="connsiteX6" fmla="*/ 4115207 w 4115207"/>
              <a:gd name="connsiteY6" fmla="*/ 1996385 h 6858000"/>
              <a:gd name="connsiteX7" fmla="*/ 4115207 w 4115207"/>
              <a:gd name="connsiteY7" fmla="*/ 2302015 h 6858000"/>
              <a:gd name="connsiteX8" fmla="*/ 4115207 w 4115207"/>
              <a:gd name="connsiteY8" fmla="*/ 2559600 h 6858000"/>
              <a:gd name="connsiteX9" fmla="*/ 4115207 w 4115207"/>
              <a:gd name="connsiteY9" fmla="*/ 3358601 h 6858000"/>
              <a:gd name="connsiteX10" fmla="*/ 4115207 w 4115207"/>
              <a:gd name="connsiteY10" fmla="*/ 3616185 h 6858000"/>
              <a:gd name="connsiteX11" fmla="*/ 4115207 w 4115207"/>
              <a:gd name="connsiteY11" fmla="*/ 4298400 h 6858000"/>
              <a:gd name="connsiteX12" fmla="*/ 4115207 w 4115207"/>
              <a:gd name="connsiteY12" fmla="*/ 4555985 h 6858000"/>
              <a:gd name="connsiteX13" fmla="*/ 4115207 w 4115207"/>
              <a:gd name="connsiteY13" fmla="*/ 4861615 h 6858000"/>
              <a:gd name="connsiteX14" fmla="*/ 4115207 w 4115207"/>
              <a:gd name="connsiteY14" fmla="*/ 5918200 h 6858000"/>
              <a:gd name="connsiteX15" fmla="*/ 4115207 w 4115207"/>
              <a:gd name="connsiteY15" fmla="*/ 6858000 h 6858000"/>
              <a:gd name="connsiteX16" fmla="*/ 4083293 w 4115207"/>
              <a:gd name="connsiteY16" fmla="*/ 6858000 h 6858000"/>
              <a:gd name="connsiteX17" fmla="*/ 3329999 w 4115207"/>
              <a:gd name="connsiteY17" fmla="*/ 6858000 h 6858000"/>
              <a:gd name="connsiteX18" fmla="*/ 3298085 w 4115207"/>
              <a:gd name="connsiteY18" fmla="*/ 6858000 h 6858000"/>
              <a:gd name="connsiteX19" fmla="*/ 1514058 w 4115207"/>
              <a:gd name="connsiteY19" fmla="*/ 6858000 h 6858000"/>
              <a:gd name="connsiteX20" fmla="*/ 1482144 w 4115207"/>
              <a:gd name="connsiteY20" fmla="*/ 6858000 h 6858000"/>
              <a:gd name="connsiteX21" fmla="*/ 728850 w 4115207"/>
              <a:gd name="connsiteY21" fmla="*/ 6858000 h 6858000"/>
              <a:gd name="connsiteX22" fmla="*/ 696936 w 4115207"/>
              <a:gd name="connsiteY22" fmla="*/ 6858000 h 6858000"/>
              <a:gd name="connsiteX23" fmla="*/ 0 w 4115207"/>
              <a:gd name="connsiteY23" fmla="*/ 6161068 h 6858000"/>
              <a:gd name="connsiteX24" fmla="*/ 0 w 4115207"/>
              <a:gd name="connsiteY24" fmla="*/ 5221268 h 6858000"/>
              <a:gd name="connsiteX25" fmla="*/ 0 w 4115207"/>
              <a:gd name="connsiteY25" fmla="*/ 4769384 h 6858000"/>
              <a:gd name="connsiteX26" fmla="*/ 0 w 4115207"/>
              <a:gd name="connsiteY26" fmla="*/ 4555985 h 6858000"/>
              <a:gd name="connsiteX27" fmla="*/ 0 w 4115207"/>
              <a:gd name="connsiteY27" fmla="*/ 4164683 h 6858000"/>
              <a:gd name="connsiteX28" fmla="*/ 0 w 4115207"/>
              <a:gd name="connsiteY28" fmla="*/ 3829584 h 6858000"/>
              <a:gd name="connsiteX29" fmla="*/ 0 w 4115207"/>
              <a:gd name="connsiteY29" fmla="*/ 3616185 h 6858000"/>
              <a:gd name="connsiteX30" fmla="*/ 0 w 4115207"/>
              <a:gd name="connsiteY30" fmla="*/ 3601468 h 6858000"/>
              <a:gd name="connsiteX31" fmla="*/ 0 w 4115207"/>
              <a:gd name="connsiteY31" fmla="*/ 2772999 h 6858000"/>
              <a:gd name="connsiteX32" fmla="*/ 0 w 4115207"/>
              <a:gd name="connsiteY32" fmla="*/ 2661668 h 6858000"/>
              <a:gd name="connsiteX33" fmla="*/ 0 w 4115207"/>
              <a:gd name="connsiteY33" fmla="*/ 2559600 h 6858000"/>
              <a:gd name="connsiteX34" fmla="*/ 0 w 4115207"/>
              <a:gd name="connsiteY34" fmla="*/ 2209784 h 6858000"/>
              <a:gd name="connsiteX35" fmla="*/ 0 w 4115207"/>
              <a:gd name="connsiteY35" fmla="*/ 1996385 h 6858000"/>
              <a:gd name="connsiteX36" fmla="*/ 0 w 4115207"/>
              <a:gd name="connsiteY36" fmla="*/ 1605083 h 6858000"/>
              <a:gd name="connsiteX37" fmla="*/ 0 w 4115207"/>
              <a:gd name="connsiteY37" fmla="*/ 1269984 h 6858000"/>
              <a:gd name="connsiteX38" fmla="*/ 0 w 4115207"/>
              <a:gd name="connsiteY38" fmla="*/ 1056585 h 6858000"/>
              <a:gd name="connsiteX39" fmla="*/ 0 w 4115207"/>
              <a:gd name="connsiteY39" fmla="*/ 213399 h 6858000"/>
              <a:gd name="connsiteX40" fmla="*/ 0 w 4115207"/>
              <a:gd name="connsiteY4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1269984 h 6858000"/>
              <a:gd name="connsiteX37" fmla="*/ 0 w 4115207"/>
              <a:gd name="connsiteY37" fmla="*/ 1056585 h 6858000"/>
              <a:gd name="connsiteX38" fmla="*/ 0 w 4115207"/>
              <a:gd name="connsiteY38" fmla="*/ 213399 h 6858000"/>
              <a:gd name="connsiteX39" fmla="*/ 0 w 4115207"/>
              <a:gd name="connsiteY3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1269984 h 6858000"/>
              <a:gd name="connsiteX37" fmla="*/ 0 w 4115207"/>
              <a:gd name="connsiteY37" fmla="*/ 1056585 h 6858000"/>
              <a:gd name="connsiteX38" fmla="*/ 0 w 4115207"/>
              <a:gd name="connsiteY3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1269984 h 6858000"/>
              <a:gd name="connsiteX37" fmla="*/ 0 w 4115207"/>
              <a:gd name="connsiteY37"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728850 w 4115207"/>
              <a:gd name="connsiteY19" fmla="*/ 6858000 h 6858000"/>
              <a:gd name="connsiteX20" fmla="*/ 696936 w 4115207"/>
              <a:gd name="connsiteY20" fmla="*/ 6858000 h 6858000"/>
              <a:gd name="connsiteX21" fmla="*/ 0 w 4115207"/>
              <a:gd name="connsiteY21" fmla="*/ 6161068 h 6858000"/>
              <a:gd name="connsiteX22" fmla="*/ 0 w 4115207"/>
              <a:gd name="connsiteY22"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728850 w 4115207"/>
              <a:gd name="connsiteY18" fmla="*/ 6858000 h 6858000"/>
              <a:gd name="connsiteX19" fmla="*/ 696936 w 4115207"/>
              <a:gd name="connsiteY19" fmla="*/ 6858000 h 6858000"/>
              <a:gd name="connsiteX20" fmla="*/ 0 w 4115207"/>
              <a:gd name="connsiteY20" fmla="*/ 6161068 h 6858000"/>
              <a:gd name="connsiteX21" fmla="*/ 0 w 4115207"/>
              <a:gd name="connsiteY21"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696936 w 4115207"/>
              <a:gd name="connsiteY18" fmla="*/ 6858000 h 6858000"/>
              <a:gd name="connsiteX19" fmla="*/ 0 w 4115207"/>
              <a:gd name="connsiteY19" fmla="*/ 6161068 h 6858000"/>
              <a:gd name="connsiteX20" fmla="*/ 0 w 4115207"/>
              <a:gd name="connsiteY2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696936 w 4115207"/>
              <a:gd name="connsiteY17" fmla="*/ 6858000 h 6858000"/>
              <a:gd name="connsiteX18" fmla="*/ 0 w 4115207"/>
              <a:gd name="connsiteY18" fmla="*/ 6161068 h 6858000"/>
              <a:gd name="connsiteX19" fmla="*/ 0 w 4115207"/>
              <a:gd name="connsiteY1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696936 w 4115207"/>
              <a:gd name="connsiteY16" fmla="*/ 6858000 h 6858000"/>
              <a:gd name="connsiteX17" fmla="*/ 0 w 4115207"/>
              <a:gd name="connsiteY17" fmla="*/ 6161068 h 6858000"/>
              <a:gd name="connsiteX18" fmla="*/ 0 w 4115207"/>
              <a:gd name="connsiteY1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696936 w 4115207"/>
              <a:gd name="connsiteY15" fmla="*/ 6858000 h 6858000"/>
              <a:gd name="connsiteX16" fmla="*/ 0 w 4115207"/>
              <a:gd name="connsiteY16" fmla="*/ 6161068 h 6858000"/>
              <a:gd name="connsiteX17" fmla="*/ 0 w 4115207"/>
              <a:gd name="connsiteY17"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6858000 h 6858000"/>
              <a:gd name="connsiteX14" fmla="*/ 696936 w 4115207"/>
              <a:gd name="connsiteY14" fmla="*/ 6858000 h 6858000"/>
              <a:gd name="connsiteX15" fmla="*/ 0 w 4115207"/>
              <a:gd name="connsiteY15" fmla="*/ 6161068 h 6858000"/>
              <a:gd name="connsiteX16" fmla="*/ 0 w 4115207"/>
              <a:gd name="connsiteY16"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6858000 h 6858000"/>
              <a:gd name="connsiteX13" fmla="*/ 696936 w 4115207"/>
              <a:gd name="connsiteY13" fmla="*/ 6858000 h 6858000"/>
              <a:gd name="connsiteX14" fmla="*/ 0 w 4115207"/>
              <a:gd name="connsiteY14" fmla="*/ 6161068 h 6858000"/>
              <a:gd name="connsiteX15" fmla="*/ 0 w 4115207"/>
              <a:gd name="connsiteY15"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555985 h 6858000"/>
              <a:gd name="connsiteX11" fmla="*/ 4115207 w 4115207"/>
              <a:gd name="connsiteY11" fmla="*/ 6858000 h 6858000"/>
              <a:gd name="connsiteX12" fmla="*/ 696936 w 4115207"/>
              <a:gd name="connsiteY12" fmla="*/ 6858000 h 6858000"/>
              <a:gd name="connsiteX13" fmla="*/ 0 w 4115207"/>
              <a:gd name="connsiteY13" fmla="*/ 6161068 h 6858000"/>
              <a:gd name="connsiteX14" fmla="*/ 0 w 4115207"/>
              <a:gd name="connsiteY14"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6858000 h 6858000"/>
              <a:gd name="connsiteX11" fmla="*/ 696936 w 4115207"/>
              <a:gd name="connsiteY11" fmla="*/ 6858000 h 6858000"/>
              <a:gd name="connsiteX12" fmla="*/ 0 w 4115207"/>
              <a:gd name="connsiteY12" fmla="*/ 6161068 h 6858000"/>
              <a:gd name="connsiteX13" fmla="*/ 0 w 4115207"/>
              <a:gd name="connsiteY13"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6858000 h 6858000"/>
              <a:gd name="connsiteX10" fmla="*/ 696936 w 4115207"/>
              <a:gd name="connsiteY10" fmla="*/ 6858000 h 6858000"/>
              <a:gd name="connsiteX11" fmla="*/ 0 w 4115207"/>
              <a:gd name="connsiteY11" fmla="*/ 6161068 h 6858000"/>
              <a:gd name="connsiteX12" fmla="*/ 0 w 4115207"/>
              <a:gd name="connsiteY12"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6858000 h 6858000"/>
              <a:gd name="connsiteX9" fmla="*/ 696936 w 4115207"/>
              <a:gd name="connsiteY9" fmla="*/ 6858000 h 6858000"/>
              <a:gd name="connsiteX10" fmla="*/ 0 w 4115207"/>
              <a:gd name="connsiteY10" fmla="*/ 6161068 h 6858000"/>
              <a:gd name="connsiteX11" fmla="*/ 0 w 4115207"/>
              <a:gd name="connsiteY11"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2302015 h 6858000"/>
              <a:gd name="connsiteX6" fmla="*/ 4115207 w 4115207"/>
              <a:gd name="connsiteY6" fmla="*/ 2559600 h 6858000"/>
              <a:gd name="connsiteX7" fmla="*/ 4115207 w 4115207"/>
              <a:gd name="connsiteY7" fmla="*/ 6858000 h 6858000"/>
              <a:gd name="connsiteX8" fmla="*/ 696936 w 4115207"/>
              <a:gd name="connsiteY8" fmla="*/ 6858000 h 6858000"/>
              <a:gd name="connsiteX9" fmla="*/ 0 w 4115207"/>
              <a:gd name="connsiteY9" fmla="*/ 6161068 h 6858000"/>
              <a:gd name="connsiteX10" fmla="*/ 0 w 4115207"/>
              <a:gd name="connsiteY1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2559600 h 6858000"/>
              <a:gd name="connsiteX6" fmla="*/ 4115207 w 4115207"/>
              <a:gd name="connsiteY6" fmla="*/ 6858000 h 6858000"/>
              <a:gd name="connsiteX7" fmla="*/ 696936 w 4115207"/>
              <a:gd name="connsiteY7" fmla="*/ 6858000 h 6858000"/>
              <a:gd name="connsiteX8" fmla="*/ 0 w 4115207"/>
              <a:gd name="connsiteY8" fmla="*/ 6161068 h 6858000"/>
              <a:gd name="connsiteX9" fmla="*/ 0 w 4115207"/>
              <a:gd name="connsiteY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6858000 h 6858000"/>
              <a:gd name="connsiteX6" fmla="*/ 696936 w 4115207"/>
              <a:gd name="connsiteY6" fmla="*/ 6858000 h 6858000"/>
              <a:gd name="connsiteX7" fmla="*/ 0 w 4115207"/>
              <a:gd name="connsiteY7" fmla="*/ 6161068 h 6858000"/>
              <a:gd name="connsiteX8" fmla="*/ 0 w 4115207"/>
              <a:gd name="connsiteY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6858000 h 6858000"/>
              <a:gd name="connsiteX5" fmla="*/ 696936 w 4115207"/>
              <a:gd name="connsiteY5" fmla="*/ 6858000 h 6858000"/>
              <a:gd name="connsiteX6" fmla="*/ 0 w 4115207"/>
              <a:gd name="connsiteY6" fmla="*/ 6161068 h 6858000"/>
              <a:gd name="connsiteX7" fmla="*/ 0 w 4115207"/>
              <a:gd name="connsiteY7" fmla="*/ 0 h 6858000"/>
              <a:gd name="connsiteX0" fmla="*/ 0 w 4115207"/>
              <a:gd name="connsiteY0" fmla="*/ 0 h 6858000"/>
              <a:gd name="connsiteX1" fmla="*/ 31914 w 4115207"/>
              <a:gd name="connsiteY1" fmla="*/ 0 h 6858000"/>
              <a:gd name="connsiteX2" fmla="*/ 4115207 w 4115207"/>
              <a:gd name="connsiteY2" fmla="*/ 0 h 6858000"/>
              <a:gd name="connsiteX3" fmla="*/ 4115207 w 4115207"/>
              <a:gd name="connsiteY3" fmla="*/ 6858000 h 6858000"/>
              <a:gd name="connsiteX4" fmla="*/ 696936 w 4115207"/>
              <a:gd name="connsiteY4" fmla="*/ 6858000 h 6858000"/>
              <a:gd name="connsiteX5" fmla="*/ 0 w 4115207"/>
              <a:gd name="connsiteY5" fmla="*/ 6161068 h 6858000"/>
              <a:gd name="connsiteX6" fmla="*/ 0 w 4115207"/>
              <a:gd name="connsiteY6" fmla="*/ 0 h 6858000"/>
              <a:gd name="connsiteX0" fmla="*/ 0 w 4115207"/>
              <a:gd name="connsiteY0" fmla="*/ 0 h 6858000"/>
              <a:gd name="connsiteX1" fmla="*/ 4115207 w 4115207"/>
              <a:gd name="connsiteY1" fmla="*/ 0 h 6858000"/>
              <a:gd name="connsiteX2" fmla="*/ 4115207 w 4115207"/>
              <a:gd name="connsiteY2" fmla="*/ 6858000 h 6858000"/>
              <a:gd name="connsiteX3" fmla="*/ 696936 w 4115207"/>
              <a:gd name="connsiteY3" fmla="*/ 6858000 h 6858000"/>
              <a:gd name="connsiteX4" fmla="*/ 0 w 4115207"/>
              <a:gd name="connsiteY4" fmla="*/ 6161068 h 6858000"/>
              <a:gd name="connsiteX5" fmla="*/ 0 w 411520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5207" h="6858000">
                <a:moveTo>
                  <a:pt x="0" y="0"/>
                </a:moveTo>
                <a:lnTo>
                  <a:pt x="4115207" y="0"/>
                </a:lnTo>
                <a:lnTo>
                  <a:pt x="4115207" y="6858000"/>
                </a:lnTo>
                <a:lnTo>
                  <a:pt x="696936" y="6858000"/>
                </a:lnTo>
                <a:lnTo>
                  <a:pt x="0" y="6161068"/>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7" name="Source">
            <a:extLst>
              <a:ext uri="{FF2B5EF4-FFF2-40B4-BE49-F238E27FC236}">
                <a16:creationId xmlns:a16="http://schemas.microsoft.com/office/drawing/2014/main" id="{C9E184E3-0EC6-41E0-BCF8-EC57F3CE8DA0}"/>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7" name="Title 6">
            <a:extLst>
              <a:ext uri="{FF2B5EF4-FFF2-40B4-BE49-F238E27FC236}">
                <a16:creationId xmlns:a16="http://schemas.microsoft.com/office/drawing/2014/main" id="{BB548B8F-F348-4A20-806E-52B7DC21C87C}"/>
              </a:ext>
            </a:extLst>
          </p:cNvPr>
          <p:cNvSpPr>
            <a:spLocks noGrp="1"/>
          </p:cNvSpPr>
          <p:nvPr>
            <p:ph type="title"/>
          </p:nvPr>
        </p:nvSpPr>
        <p:spPr>
          <a:xfrm>
            <a:off x="875320" y="431593"/>
            <a:ext cx="6840890" cy="468000"/>
          </a:xfrm>
        </p:spPr>
        <p:txBody>
          <a:bodyPr/>
          <a:lstStyle/>
          <a:p>
            <a:r>
              <a:rPr lang="en-US"/>
              <a:t>Click to edit Master title style</a:t>
            </a:r>
            <a:endParaRPr lang="en-US" dirty="0"/>
          </a:p>
        </p:txBody>
      </p:sp>
      <p:sp>
        <p:nvSpPr>
          <p:cNvPr id="21" name="Subtitle 162">
            <a:extLst>
              <a:ext uri="{FF2B5EF4-FFF2-40B4-BE49-F238E27FC236}">
                <a16:creationId xmlns:a16="http://schemas.microsoft.com/office/drawing/2014/main" id="{20DAC3DA-267D-4CF7-8F87-BD59C6372D78}"/>
              </a:ext>
            </a:extLst>
          </p:cNvPr>
          <p:cNvSpPr>
            <a:spLocks noGrp="1"/>
          </p:cNvSpPr>
          <p:nvPr>
            <p:ph type="subTitle" idx="28"/>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8" name="Date Placeholder 7">
            <a:extLst>
              <a:ext uri="{FF2B5EF4-FFF2-40B4-BE49-F238E27FC236}">
                <a16:creationId xmlns:a16="http://schemas.microsoft.com/office/drawing/2014/main" id="{5E983E6A-1225-4415-B816-3C68942D1BA3}"/>
              </a:ext>
            </a:extLst>
          </p:cNvPr>
          <p:cNvSpPr>
            <a:spLocks noGrp="1"/>
          </p:cNvSpPr>
          <p:nvPr>
            <p:ph type="dt" sz="half" idx="25"/>
          </p:nvPr>
        </p:nvSpPr>
        <p:spPr/>
        <p:txBody>
          <a:bodyPr/>
          <a:lstStyle/>
          <a:p>
            <a:fld id="{2EB85B0C-2143-496F-8286-9E30167D2A2D}" type="datetime4">
              <a:rPr lang="en-US" smtClean="0"/>
              <a:t>May 24, 2022</a:t>
            </a:fld>
            <a:endParaRPr lang="en-US"/>
          </a:p>
        </p:txBody>
      </p:sp>
      <p:sp>
        <p:nvSpPr>
          <p:cNvPr id="9" name="Footer Placeholder 8">
            <a:extLst>
              <a:ext uri="{FF2B5EF4-FFF2-40B4-BE49-F238E27FC236}">
                <a16:creationId xmlns:a16="http://schemas.microsoft.com/office/drawing/2014/main" id="{D5AECA33-C3C6-452C-88D6-640430300001}"/>
              </a:ext>
            </a:extLst>
          </p:cNvPr>
          <p:cNvSpPr>
            <a:spLocks noGrp="1"/>
          </p:cNvSpPr>
          <p:nvPr>
            <p:ph type="ftr" sz="quarter" idx="26"/>
          </p:nvPr>
        </p:nvSpPr>
        <p:spPr/>
        <p:txBody>
          <a:bodyPr/>
          <a:lstStyle/>
          <a:p>
            <a:r>
              <a:rPr lang="en-US"/>
              <a:t>RESTRICTED</a:t>
            </a:r>
          </a:p>
        </p:txBody>
      </p:sp>
      <p:sp>
        <p:nvSpPr>
          <p:cNvPr id="10" name="Slide Number Placeholder 9">
            <a:extLst>
              <a:ext uri="{FF2B5EF4-FFF2-40B4-BE49-F238E27FC236}">
                <a16:creationId xmlns:a16="http://schemas.microsoft.com/office/drawing/2014/main" id="{55CA0F41-D3BA-4892-A183-431694F0C45D}"/>
              </a:ext>
            </a:extLst>
          </p:cNvPr>
          <p:cNvSpPr>
            <a:spLocks noGrp="1"/>
          </p:cNvSpPr>
          <p:nvPr>
            <p:ph type="sldNum" sz="quarter" idx="27"/>
          </p:nvPr>
        </p:nvSpPr>
        <p:spPr/>
        <p:txBody>
          <a:bodyPr/>
          <a:lstStyle/>
          <a:p>
            <a:fld id="{9BA64535-EB95-46A3-946F-02B63C705F51}" type="slidenum">
              <a:rPr lang="en-US" smtClean="0"/>
              <a:t>‹#›</a:t>
            </a:fld>
            <a:endParaRPr lang="en-US"/>
          </a:p>
        </p:txBody>
      </p:sp>
      <p:sp>
        <p:nvSpPr>
          <p:cNvPr id="22" name="Logo">
            <a:extLst>
              <a:ext uri="{FF2B5EF4-FFF2-40B4-BE49-F238E27FC236}">
                <a16:creationId xmlns:a16="http://schemas.microsoft.com/office/drawing/2014/main" id="{0C149724-0687-47FD-AE7D-36DFDB5E52A2}"/>
              </a:ext>
            </a:extLst>
          </p:cNvPr>
          <p:cNvSpPr>
            <a:spLocks noGrp="1" noChangeAspect="1"/>
          </p:cNvSpPr>
          <p:nvPr>
            <p:ph type="body" sz="quarter" idx="21" hasCustomPrompt="1"/>
          </p:nvPr>
        </p:nvSpPr>
        <p:spPr bwMode="gray">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Tree>
    <p:extLst>
      <p:ext uri="{BB962C8B-B14F-4D97-AF65-F5344CB8AC3E}">
        <p14:creationId xmlns:p14="http://schemas.microsoft.com/office/powerpoint/2010/main" val="406617054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Content and Image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70D4CA0-E875-49A4-8140-1734A56D4601}"/>
              </a:ext>
            </a:extLst>
          </p:cNvPr>
          <p:cNvSpPr>
            <a:spLocks noGrp="1"/>
          </p:cNvSpPr>
          <p:nvPr>
            <p:ph type="title"/>
          </p:nvPr>
        </p:nvSpPr>
        <p:spPr>
          <a:xfrm>
            <a:off x="875320" y="431593"/>
            <a:ext cx="5040656" cy="468000"/>
          </a:xfrm>
        </p:spPr>
        <p:txBody>
          <a:bodyPr/>
          <a:lstStyle/>
          <a:p>
            <a:r>
              <a:rPr lang="en-US"/>
              <a:t>Click to edit Master title style</a:t>
            </a:r>
            <a:endParaRPr lang="en-US" dirty="0"/>
          </a:p>
        </p:txBody>
      </p:sp>
      <p:sp>
        <p:nvSpPr>
          <p:cNvPr id="21" name="Subtitle 162">
            <a:extLst>
              <a:ext uri="{FF2B5EF4-FFF2-40B4-BE49-F238E27FC236}">
                <a16:creationId xmlns:a16="http://schemas.microsoft.com/office/drawing/2014/main" id="{22F868CF-0558-49CC-A69F-DEBE82767D44}"/>
              </a:ext>
            </a:extLst>
          </p:cNvPr>
          <p:cNvSpPr>
            <a:spLocks noGrp="1"/>
          </p:cNvSpPr>
          <p:nvPr>
            <p:ph type="subTitle" idx="28"/>
          </p:nvPr>
        </p:nvSpPr>
        <p:spPr bwMode="black">
          <a:xfrm>
            <a:off x="876000" y="831600"/>
            <a:ext cx="50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Picture">
            <a:extLst>
              <a:ext uri="{FF2B5EF4-FFF2-40B4-BE49-F238E27FC236}">
                <a16:creationId xmlns:a16="http://schemas.microsoft.com/office/drawing/2014/main" id="{5A5FE373-D3DE-46BA-AA0C-82AC8FAEBC52}"/>
              </a:ext>
            </a:extLst>
          </p:cNvPr>
          <p:cNvSpPr>
            <a:spLocks noGrp="1" noChangeAspect="1"/>
          </p:cNvSpPr>
          <p:nvPr>
            <p:ph type="pic" sz="quarter" idx="20" hasCustomPrompt="1"/>
          </p:nvPr>
        </p:nvSpPr>
        <p:spPr bwMode="gray">
          <a:xfrm>
            <a:off x="6276022" y="0"/>
            <a:ext cx="5915978" cy="6858000"/>
          </a:xfrm>
          <a:custGeom>
            <a:avLst/>
            <a:gdLst>
              <a:gd name="connsiteX0" fmla="*/ 0 w 5915208"/>
              <a:gd name="connsiteY0" fmla="*/ 0 h 6858000"/>
              <a:gd name="connsiteX1" fmla="*/ 18001 w 5915208"/>
              <a:gd name="connsiteY1" fmla="*/ 0 h 6858000"/>
              <a:gd name="connsiteX2" fmla="*/ 785208 w 5915208"/>
              <a:gd name="connsiteY2" fmla="*/ 0 h 6858000"/>
              <a:gd name="connsiteX3" fmla="*/ 803209 w 5915208"/>
              <a:gd name="connsiteY3" fmla="*/ 0 h 6858000"/>
              <a:gd name="connsiteX4" fmla="*/ 5897207 w 5915208"/>
              <a:gd name="connsiteY4" fmla="*/ 0 h 6858000"/>
              <a:gd name="connsiteX5" fmla="*/ 5915208 w 5915208"/>
              <a:gd name="connsiteY5" fmla="*/ 0 h 6858000"/>
              <a:gd name="connsiteX6" fmla="*/ 5915208 w 5915208"/>
              <a:gd name="connsiteY6" fmla="*/ 1056585 h 6858000"/>
              <a:gd name="connsiteX7" fmla="*/ 5915208 w 5915208"/>
              <a:gd name="connsiteY7" fmla="*/ 1996385 h 6858000"/>
              <a:gd name="connsiteX8" fmla="*/ 5915208 w 5915208"/>
              <a:gd name="connsiteY8" fmla="*/ 2302015 h 6858000"/>
              <a:gd name="connsiteX9" fmla="*/ 5915208 w 5915208"/>
              <a:gd name="connsiteY9" fmla="*/ 2559600 h 6858000"/>
              <a:gd name="connsiteX10" fmla="*/ 5915208 w 5915208"/>
              <a:gd name="connsiteY10" fmla="*/ 3358601 h 6858000"/>
              <a:gd name="connsiteX11" fmla="*/ 5915208 w 5915208"/>
              <a:gd name="connsiteY11" fmla="*/ 3616185 h 6858000"/>
              <a:gd name="connsiteX12" fmla="*/ 5915208 w 5915208"/>
              <a:gd name="connsiteY12" fmla="*/ 4298400 h 6858000"/>
              <a:gd name="connsiteX13" fmla="*/ 5915208 w 5915208"/>
              <a:gd name="connsiteY13" fmla="*/ 4555985 h 6858000"/>
              <a:gd name="connsiteX14" fmla="*/ 5915208 w 5915208"/>
              <a:gd name="connsiteY14" fmla="*/ 4861615 h 6858000"/>
              <a:gd name="connsiteX15" fmla="*/ 5915208 w 5915208"/>
              <a:gd name="connsiteY15" fmla="*/ 5918200 h 6858000"/>
              <a:gd name="connsiteX16" fmla="*/ 5915208 w 5915208"/>
              <a:gd name="connsiteY16" fmla="*/ 6858000 h 6858000"/>
              <a:gd name="connsiteX17" fmla="*/ 5897207 w 5915208"/>
              <a:gd name="connsiteY17" fmla="*/ 6858000 h 6858000"/>
              <a:gd name="connsiteX18" fmla="*/ 5130000 w 5915208"/>
              <a:gd name="connsiteY18" fmla="*/ 6858000 h 6858000"/>
              <a:gd name="connsiteX19" fmla="*/ 5111999 w 5915208"/>
              <a:gd name="connsiteY19" fmla="*/ 6858000 h 6858000"/>
              <a:gd name="connsiteX20" fmla="*/ 1500145 w 5915208"/>
              <a:gd name="connsiteY20" fmla="*/ 6858000 h 6858000"/>
              <a:gd name="connsiteX21" fmla="*/ 1482144 w 5915208"/>
              <a:gd name="connsiteY21" fmla="*/ 6858000 h 6858000"/>
              <a:gd name="connsiteX22" fmla="*/ 714937 w 5915208"/>
              <a:gd name="connsiteY22" fmla="*/ 6858000 h 6858000"/>
              <a:gd name="connsiteX23" fmla="*/ 696936 w 5915208"/>
              <a:gd name="connsiteY23" fmla="*/ 6858000 h 6858000"/>
              <a:gd name="connsiteX24" fmla="*/ 0 w 5915208"/>
              <a:gd name="connsiteY24" fmla="*/ 6161068 h 6858000"/>
              <a:gd name="connsiteX25" fmla="*/ 0 w 5915208"/>
              <a:gd name="connsiteY25" fmla="*/ 5221268 h 6858000"/>
              <a:gd name="connsiteX26" fmla="*/ 0 w 5915208"/>
              <a:gd name="connsiteY26" fmla="*/ 4769384 h 6858000"/>
              <a:gd name="connsiteX27" fmla="*/ 0 w 5915208"/>
              <a:gd name="connsiteY27" fmla="*/ 4555985 h 6858000"/>
              <a:gd name="connsiteX28" fmla="*/ 0 w 5915208"/>
              <a:gd name="connsiteY28" fmla="*/ 4164683 h 6858000"/>
              <a:gd name="connsiteX29" fmla="*/ 0 w 5915208"/>
              <a:gd name="connsiteY29" fmla="*/ 3829584 h 6858000"/>
              <a:gd name="connsiteX30" fmla="*/ 0 w 5915208"/>
              <a:gd name="connsiteY30" fmla="*/ 3616185 h 6858000"/>
              <a:gd name="connsiteX31" fmla="*/ 0 w 5915208"/>
              <a:gd name="connsiteY31" fmla="*/ 3601468 h 6858000"/>
              <a:gd name="connsiteX32" fmla="*/ 0 w 5915208"/>
              <a:gd name="connsiteY32" fmla="*/ 2772999 h 6858000"/>
              <a:gd name="connsiteX33" fmla="*/ 0 w 5915208"/>
              <a:gd name="connsiteY33" fmla="*/ 2661668 h 6858000"/>
              <a:gd name="connsiteX34" fmla="*/ 0 w 5915208"/>
              <a:gd name="connsiteY34" fmla="*/ 2559600 h 6858000"/>
              <a:gd name="connsiteX35" fmla="*/ 0 w 5915208"/>
              <a:gd name="connsiteY35" fmla="*/ 2209784 h 6858000"/>
              <a:gd name="connsiteX36" fmla="*/ 0 w 5915208"/>
              <a:gd name="connsiteY36" fmla="*/ 1996385 h 6858000"/>
              <a:gd name="connsiteX37" fmla="*/ 0 w 5915208"/>
              <a:gd name="connsiteY37" fmla="*/ 1605083 h 6858000"/>
              <a:gd name="connsiteX38" fmla="*/ 0 w 5915208"/>
              <a:gd name="connsiteY38" fmla="*/ 1269984 h 6858000"/>
              <a:gd name="connsiteX39" fmla="*/ 0 w 5915208"/>
              <a:gd name="connsiteY39" fmla="*/ 1056585 h 6858000"/>
              <a:gd name="connsiteX40" fmla="*/ 0 w 5915208"/>
              <a:gd name="connsiteY40" fmla="*/ 213399 h 6858000"/>
              <a:gd name="connsiteX0" fmla="*/ 0 w 5915208"/>
              <a:gd name="connsiteY0" fmla="*/ 0 h 6858000"/>
              <a:gd name="connsiteX1" fmla="*/ 18001 w 5915208"/>
              <a:gd name="connsiteY1" fmla="*/ 0 h 6858000"/>
              <a:gd name="connsiteX2" fmla="*/ 785208 w 5915208"/>
              <a:gd name="connsiteY2" fmla="*/ 0 h 6858000"/>
              <a:gd name="connsiteX3" fmla="*/ 5897207 w 5915208"/>
              <a:gd name="connsiteY3" fmla="*/ 0 h 6858000"/>
              <a:gd name="connsiteX4" fmla="*/ 5915208 w 5915208"/>
              <a:gd name="connsiteY4" fmla="*/ 0 h 6858000"/>
              <a:gd name="connsiteX5" fmla="*/ 5915208 w 5915208"/>
              <a:gd name="connsiteY5" fmla="*/ 1056585 h 6858000"/>
              <a:gd name="connsiteX6" fmla="*/ 5915208 w 5915208"/>
              <a:gd name="connsiteY6" fmla="*/ 1996385 h 6858000"/>
              <a:gd name="connsiteX7" fmla="*/ 5915208 w 5915208"/>
              <a:gd name="connsiteY7" fmla="*/ 2302015 h 6858000"/>
              <a:gd name="connsiteX8" fmla="*/ 5915208 w 5915208"/>
              <a:gd name="connsiteY8" fmla="*/ 2559600 h 6858000"/>
              <a:gd name="connsiteX9" fmla="*/ 5915208 w 5915208"/>
              <a:gd name="connsiteY9" fmla="*/ 3358601 h 6858000"/>
              <a:gd name="connsiteX10" fmla="*/ 5915208 w 5915208"/>
              <a:gd name="connsiteY10" fmla="*/ 3616185 h 6858000"/>
              <a:gd name="connsiteX11" fmla="*/ 5915208 w 5915208"/>
              <a:gd name="connsiteY11" fmla="*/ 4298400 h 6858000"/>
              <a:gd name="connsiteX12" fmla="*/ 5915208 w 5915208"/>
              <a:gd name="connsiteY12" fmla="*/ 4555985 h 6858000"/>
              <a:gd name="connsiteX13" fmla="*/ 5915208 w 5915208"/>
              <a:gd name="connsiteY13" fmla="*/ 4861615 h 6858000"/>
              <a:gd name="connsiteX14" fmla="*/ 5915208 w 5915208"/>
              <a:gd name="connsiteY14" fmla="*/ 5918200 h 6858000"/>
              <a:gd name="connsiteX15" fmla="*/ 5915208 w 5915208"/>
              <a:gd name="connsiteY15" fmla="*/ 6858000 h 6858000"/>
              <a:gd name="connsiteX16" fmla="*/ 5897207 w 5915208"/>
              <a:gd name="connsiteY16" fmla="*/ 6858000 h 6858000"/>
              <a:gd name="connsiteX17" fmla="*/ 5130000 w 5915208"/>
              <a:gd name="connsiteY17" fmla="*/ 6858000 h 6858000"/>
              <a:gd name="connsiteX18" fmla="*/ 5111999 w 5915208"/>
              <a:gd name="connsiteY18" fmla="*/ 6858000 h 6858000"/>
              <a:gd name="connsiteX19" fmla="*/ 1500145 w 5915208"/>
              <a:gd name="connsiteY19" fmla="*/ 6858000 h 6858000"/>
              <a:gd name="connsiteX20" fmla="*/ 1482144 w 5915208"/>
              <a:gd name="connsiteY20" fmla="*/ 6858000 h 6858000"/>
              <a:gd name="connsiteX21" fmla="*/ 714937 w 5915208"/>
              <a:gd name="connsiteY21" fmla="*/ 6858000 h 6858000"/>
              <a:gd name="connsiteX22" fmla="*/ 696936 w 5915208"/>
              <a:gd name="connsiteY22" fmla="*/ 6858000 h 6858000"/>
              <a:gd name="connsiteX23" fmla="*/ 0 w 5915208"/>
              <a:gd name="connsiteY23" fmla="*/ 6161068 h 6858000"/>
              <a:gd name="connsiteX24" fmla="*/ 0 w 5915208"/>
              <a:gd name="connsiteY24" fmla="*/ 5221268 h 6858000"/>
              <a:gd name="connsiteX25" fmla="*/ 0 w 5915208"/>
              <a:gd name="connsiteY25" fmla="*/ 4769384 h 6858000"/>
              <a:gd name="connsiteX26" fmla="*/ 0 w 5915208"/>
              <a:gd name="connsiteY26" fmla="*/ 4555985 h 6858000"/>
              <a:gd name="connsiteX27" fmla="*/ 0 w 5915208"/>
              <a:gd name="connsiteY27" fmla="*/ 4164683 h 6858000"/>
              <a:gd name="connsiteX28" fmla="*/ 0 w 5915208"/>
              <a:gd name="connsiteY28" fmla="*/ 3829584 h 6858000"/>
              <a:gd name="connsiteX29" fmla="*/ 0 w 5915208"/>
              <a:gd name="connsiteY29" fmla="*/ 3616185 h 6858000"/>
              <a:gd name="connsiteX30" fmla="*/ 0 w 5915208"/>
              <a:gd name="connsiteY30" fmla="*/ 3601468 h 6858000"/>
              <a:gd name="connsiteX31" fmla="*/ 0 w 5915208"/>
              <a:gd name="connsiteY31" fmla="*/ 2772999 h 6858000"/>
              <a:gd name="connsiteX32" fmla="*/ 0 w 5915208"/>
              <a:gd name="connsiteY32" fmla="*/ 2661668 h 6858000"/>
              <a:gd name="connsiteX33" fmla="*/ 0 w 5915208"/>
              <a:gd name="connsiteY33" fmla="*/ 2559600 h 6858000"/>
              <a:gd name="connsiteX34" fmla="*/ 0 w 5915208"/>
              <a:gd name="connsiteY34" fmla="*/ 2209784 h 6858000"/>
              <a:gd name="connsiteX35" fmla="*/ 0 w 5915208"/>
              <a:gd name="connsiteY35" fmla="*/ 1996385 h 6858000"/>
              <a:gd name="connsiteX36" fmla="*/ 0 w 5915208"/>
              <a:gd name="connsiteY36" fmla="*/ 1605083 h 6858000"/>
              <a:gd name="connsiteX37" fmla="*/ 0 w 5915208"/>
              <a:gd name="connsiteY37" fmla="*/ 1269984 h 6858000"/>
              <a:gd name="connsiteX38" fmla="*/ 0 w 5915208"/>
              <a:gd name="connsiteY38" fmla="*/ 1056585 h 6858000"/>
              <a:gd name="connsiteX39" fmla="*/ 0 w 5915208"/>
              <a:gd name="connsiteY39" fmla="*/ 213399 h 6858000"/>
              <a:gd name="connsiteX40" fmla="*/ 0 w 5915208"/>
              <a:gd name="connsiteY4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1269984 h 6858000"/>
              <a:gd name="connsiteX37" fmla="*/ 0 w 5915208"/>
              <a:gd name="connsiteY37" fmla="*/ 1056585 h 6858000"/>
              <a:gd name="connsiteX38" fmla="*/ 0 w 5915208"/>
              <a:gd name="connsiteY38" fmla="*/ 213399 h 6858000"/>
              <a:gd name="connsiteX39" fmla="*/ 0 w 5915208"/>
              <a:gd name="connsiteY3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1269984 h 6858000"/>
              <a:gd name="connsiteX37" fmla="*/ 0 w 5915208"/>
              <a:gd name="connsiteY37" fmla="*/ 1056585 h 6858000"/>
              <a:gd name="connsiteX38" fmla="*/ 0 w 5915208"/>
              <a:gd name="connsiteY3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1269984 h 6858000"/>
              <a:gd name="connsiteX37" fmla="*/ 0 w 5915208"/>
              <a:gd name="connsiteY3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616185 h 6858000"/>
              <a:gd name="connsiteX28" fmla="*/ 0 w 5915208"/>
              <a:gd name="connsiteY2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714937 w 5915208"/>
              <a:gd name="connsiteY19" fmla="*/ 6858000 h 6858000"/>
              <a:gd name="connsiteX20" fmla="*/ 696936 w 5915208"/>
              <a:gd name="connsiteY20" fmla="*/ 6858000 h 6858000"/>
              <a:gd name="connsiteX21" fmla="*/ 0 w 5915208"/>
              <a:gd name="connsiteY21" fmla="*/ 6161068 h 6858000"/>
              <a:gd name="connsiteX22" fmla="*/ 0 w 5915208"/>
              <a:gd name="connsiteY2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714937 w 5915208"/>
              <a:gd name="connsiteY18" fmla="*/ 6858000 h 6858000"/>
              <a:gd name="connsiteX19" fmla="*/ 696936 w 5915208"/>
              <a:gd name="connsiteY19" fmla="*/ 6858000 h 6858000"/>
              <a:gd name="connsiteX20" fmla="*/ 0 w 5915208"/>
              <a:gd name="connsiteY20" fmla="*/ 6161068 h 6858000"/>
              <a:gd name="connsiteX21" fmla="*/ 0 w 5915208"/>
              <a:gd name="connsiteY2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714937 w 5915208"/>
              <a:gd name="connsiteY17" fmla="*/ 6858000 h 6858000"/>
              <a:gd name="connsiteX18" fmla="*/ 696936 w 5915208"/>
              <a:gd name="connsiteY18" fmla="*/ 6858000 h 6858000"/>
              <a:gd name="connsiteX19" fmla="*/ 0 w 5915208"/>
              <a:gd name="connsiteY19" fmla="*/ 6161068 h 6858000"/>
              <a:gd name="connsiteX20" fmla="*/ 0 w 5915208"/>
              <a:gd name="connsiteY2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714937 w 5915208"/>
              <a:gd name="connsiteY16" fmla="*/ 6858000 h 6858000"/>
              <a:gd name="connsiteX17" fmla="*/ 696936 w 5915208"/>
              <a:gd name="connsiteY17" fmla="*/ 6858000 h 6858000"/>
              <a:gd name="connsiteX18" fmla="*/ 0 w 5915208"/>
              <a:gd name="connsiteY18" fmla="*/ 6161068 h 6858000"/>
              <a:gd name="connsiteX19" fmla="*/ 0 w 5915208"/>
              <a:gd name="connsiteY1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6858000 h 6858000"/>
              <a:gd name="connsiteX14" fmla="*/ 5897207 w 5915208"/>
              <a:gd name="connsiteY14" fmla="*/ 6858000 h 6858000"/>
              <a:gd name="connsiteX15" fmla="*/ 714937 w 5915208"/>
              <a:gd name="connsiteY15" fmla="*/ 6858000 h 6858000"/>
              <a:gd name="connsiteX16" fmla="*/ 696936 w 5915208"/>
              <a:gd name="connsiteY16" fmla="*/ 6858000 h 6858000"/>
              <a:gd name="connsiteX17" fmla="*/ 0 w 5915208"/>
              <a:gd name="connsiteY17" fmla="*/ 6161068 h 6858000"/>
              <a:gd name="connsiteX18" fmla="*/ 0 w 5915208"/>
              <a:gd name="connsiteY1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6858000 h 6858000"/>
              <a:gd name="connsiteX13" fmla="*/ 5897207 w 5915208"/>
              <a:gd name="connsiteY13" fmla="*/ 6858000 h 6858000"/>
              <a:gd name="connsiteX14" fmla="*/ 714937 w 5915208"/>
              <a:gd name="connsiteY14" fmla="*/ 6858000 h 6858000"/>
              <a:gd name="connsiteX15" fmla="*/ 696936 w 5915208"/>
              <a:gd name="connsiteY15" fmla="*/ 6858000 h 6858000"/>
              <a:gd name="connsiteX16" fmla="*/ 0 w 5915208"/>
              <a:gd name="connsiteY16" fmla="*/ 6161068 h 6858000"/>
              <a:gd name="connsiteX17" fmla="*/ 0 w 5915208"/>
              <a:gd name="connsiteY1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555985 h 6858000"/>
              <a:gd name="connsiteX11" fmla="*/ 5915208 w 5915208"/>
              <a:gd name="connsiteY11" fmla="*/ 6858000 h 6858000"/>
              <a:gd name="connsiteX12" fmla="*/ 5897207 w 5915208"/>
              <a:gd name="connsiteY12" fmla="*/ 6858000 h 6858000"/>
              <a:gd name="connsiteX13" fmla="*/ 714937 w 5915208"/>
              <a:gd name="connsiteY13" fmla="*/ 6858000 h 6858000"/>
              <a:gd name="connsiteX14" fmla="*/ 696936 w 5915208"/>
              <a:gd name="connsiteY14" fmla="*/ 6858000 h 6858000"/>
              <a:gd name="connsiteX15" fmla="*/ 0 w 5915208"/>
              <a:gd name="connsiteY15" fmla="*/ 6161068 h 6858000"/>
              <a:gd name="connsiteX16" fmla="*/ 0 w 5915208"/>
              <a:gd name="connsiteY1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6858000 h 6858000"/>
              <a:gd name="connsiteX11" fmla="*/ 5897207 w 5915208"/>
              <a:gd name="connsiteY11" fmla="*/ 6858000 h 6858000"/>
              <a:gd name="connsiteX12" fmla="*/ 714937 w 5915208"/>
              <a:gd name="connsiteY12" fmla="*/ 6858000 h 6858000"/>
              <a:gd name="connsiteX13" fmla="*/ 696936 w 5915208"/>
              <a:gd name="connsiteY13" fmla="*/ 6858000 h 6858000"/>
              <a:gd name="connsiteX14" fmla="*/ 0 w 5915208"/>
              <a:gd name="connsiteY14" fmla="*/ 6161068 h 6858000"/>
              <a:gd name="connsiteX15" fmla="*/ 0 w 5915208"/>
              <a:gd name="connsiteY1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616185 h 6858000"/>
              <a:gd name="connsiteX9" fmla="*/ 5915208 w 5915208"/>
              <a:gd name="connsiteY9" fmla="*/ 6858000 h 6858000"/>
              <a:gd name="connsiteX10" fmla="*/ 5897207 w 5915208"/>
              <a:gd name="connsiteY10" fmla="*/ 6858000 h 6858000"/>
              <a:gd name="connsiteX11" fmla="*/ 714937 w 5915208"/>
              <a:gd name="connsiteY11" fmla="*/ 6858000 h 6858000"/>
              <a:gd name="connsiteX12" fmla="*/ 696936 w 5915208"/>
              <a:gd name="connsiteY12" fmla="*/ 6858000 h 6858000"/>
              <a:gd name="connsiteX13" fmla="*/ 0 w 5915208"/>
              <a:gd name="connsiteY13" fmla="*/ 6161068 h 6858000"/>
              <a:gd name="connsiteX14" fmla="*/ 0 w 5915208"/>
              <a:gd name="connsiteY1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6858000 h 6858000"/>
              <a:gd name="connsiteX9" fmla="*/ 5897207 w 5915208"/>
              <a:gd name="connsiteY9" fmla="*/ 6858000 h 6858000"/>
              <a:gd name="connsiteX10" fmla="*/ 714937 w 5915208"/>
              <a:gd name="connsiteY10" fmla="*/ 6858000 h 6858000"/>
              <a:gd name="connsiteX11" fmla="*/ 696936 w 5915208"/>
              <a:gd name="connsiteY11" fmla="*/ 6858000 h 6858000"/>
              <a:gd name="connsiteX12" fmla="*/ 0 w 5915208"/>
              <a:gd name="connsiteY12" fmla="*/ 6161068 h 6858000"/>
              <a:gd name="connsiteX13" fmla="*/ 0 w 5915208"/>
              <a:gd name="connsiteY1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6858000 h 6858000"/>
              <a:gd name="connsiteX8" fmla="*/ 5897207 w 5915208"/>
              <a:gd name="connsiteY8" fmla="*/ 6858000 h 6858000"/>
              <a:gd name="connsiteX9" fmla="*/ 714937 w 5915208"/>
              <a:gd name="connsiteY9" fmla="*/ 6858000 h 6858000"/>
              <a:gd name="connsiteX10" fmla="*/ 696936 w 5915208"/>
              <a:gd name="connsiteY10" fmla="*/ 6858000 h 6858000"/>
              <a:gd name="connsiteX11" fmla="*/ 0 w 5915208"/>
              <a:gd name="connsiteY11" fmla="*/ 6161068 h 6858000"/>
              <a:gd name="connsiteX12" fmla="*/ 0 w 5915208"/>
              <a:gd name="connsiteY1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6858000 h 6858000"/>
              <a:gd name="connsiteX7" fmla="*/ 5897207 w 5915208"/>
              <a:gd name="connsiteY7" fmla="*/ 6858000 h 6858000"/>
              <a:gd name="connsiteX8" fmla="*/ 714937 w 5915208"/>
              <a:gd name="connsiteY8" fmla="*/ 6858000 h 6858000"/>
              <a:gd name="connsiteX9" fmla="*/ 696936 w 5915208"/>
              <a:gd name="connsiteY9" fmla="*/ 6858000 h 6858000"/>
              <a:gd name="connsiteX10" fmla="*/ 0 w 5915208"/>
              <a:gd name="connsiteY10" fmla="*/ 6161068 h 6858000"/>
              <a:gd name="connsiteX11" fmla="*/ 0 w 5915208"/>
              <a:gd name="connsiteY1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6858000 h 6858000"/>
              <a:gd name="connsiteX6" fmla="*/ 5897207 w 5915208"/>
              <a:gd name="connsiteY6" fmla="*/ 6858000 h 6858000"/>
              <a:gd name="connsiteX7" fmla="*/ 714937 w 5915208"/>
              <a:gd name="connsiteY7" fmla="*/ 6858000 h 6858000"/>
              <a:gd name="connsiteX8" fmla="*/ 696936 w 5915208"/>
              <a:gd name="connsiteY8" fmla="*/ 6858000 h 6858000"/>
              <a:gd name="connsiteX9" fmla="*/ 0 w 5915208"/>
              <a:gd name="connsiteY9" fmla="*/ 6161068 h 6858000"/>
              <a:gd name="connsiteX10" fmla="*/ 0 w 5915208"/>
              <a:gd name="connsiteY1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6858000 h 6858000"/>
              <a:gd name="connsiteX5" fmla="*/ 5897207 w 5915208"/>
              <a:gd name="connsiteY5" fmla="*/ 6858000 h 6858000"/>
              <a:gd name="connsiteX6" fmla="*/ 714937 w 5915208"/>
              <a:gd name="connsiteY6" fmla="*/ 6858000 h 6858000"/>
              <a:gd name="connsiteX7" fmla="*/ 696936 w 5915208"/>
              <a:gd name="connsiteY7" fmla="*/ 6858000 h 6858000"/>
              <a:gd name="connsiteX8" fmla="*/ 0 w 5915208"/>
              <a:gd name="connsiteY8" fmla="*/ 6161068 h 6858000"/>
              <a:gd name="connsiteX9" fmla="*/ 0 w 5915208"/>
              <a:gd name="connsiteY9"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858000 h 6858000"/>
              <a:gd name="connsiteX4" fmla="*/ 5897207 w 5915208"/>
              <a:gd name="connsiteY4" fmla="*/ 6858000 h 6858000"/>
              <a:gd name="connsiteX5" fmla="*/ 714937 w 5915208"/>
              <a:gd name="connsiteY5" fmla="*/ 6858000 h 6858000"/>
              <a:gd name="connsiteX6" fmla="*/ 696936 w 5915208"/>
              <a:gd name="connsiteY6" fmla="*/ 6858000 h 6858000"/>
              <a:gd name="connsiteX7" fmla="*/ 0 w 5915208"/>
              <a:gd name="connsiteY7" fmla="*/ 6161068 h 6858000"/>
              <a:gd name="connsiteX8" fmla="*/ 0 w 5915208"/>
              <a:gd name="connsiteY8" fmla="*/ 0 h 6858000"/>
              <a:gd name="connsiteX0" fmla="*/ 0 w 5915208"/>
              <a:gd name="connsiteY0" fmla="*/ 0 h 6858000"/>
              <a:gd name="connsiteX1" fmla="*/ 5915208 w 5915208"/>
              <a:gd name="connsiteY1" fmla="*/ 0 h 6858000"/>
              <a:gd name="connsiteX2" fmla="*/ 5915208 w 5915208"/>
              <a:gd name="connsiteY2" fmla="*/ 6858000 h 6858000"/>
              <a:gd name="connsiteX3" fmla="*/ 5897207 w 5915208"/>
              <a:gd name="connsiteY3" fmla="*/ 6858000 h 6858000"/>
              <a:gd name="connsiteX4" fmla="*/ 714937 w 5915208"/>
              <a:gd name="connsiteY4" fmla="*/ 6858000 h 6858000"/>
              <a:gd name="connsiteX5" fmla="*/ 696936 w 5915208"/>
              <a:gd name="connsiteY5" fmla="*/ 6858000 h 6858000"/>
              <a:gd name="connsiteX6" fmla="*/ 0 w 5915208"/>
              <a:gd name="connsiteY6" fmla="*/ 6161068 h 6858000"/>
              <a:gd name="connsiteX7" fmla="*/ 0 w 5915208"/>
              <a:gd name="connsiteY7" fmla="*/ 0 h 6858000"/>
              <a:gd name="connsiteX0" fmla="*/ 0 w 5915208"/>
              <a:gd name="connsiteY0" fmla="*/ 0 h 6858000"/>
              <a:gd name="connsiteX1" fmla="*/ 5915208 w 5915208"/>
              <a:gd name="connsiteY1" fmla="*/ 0 h 6858000"/>
              <a:gd name="connsiteX2" fmla="*/ 5915208 w 5915208"/>
              <a:gd name="connsiteY2" fmla="*/ 6858000 h 6858000"/>
              <a:gd name="connsiteX3" fmla="*/ 714937 w 5915208"/>
              <a:gd name="connsiteY3" fmla="*/ 6858000 h 6858000"/>
              <a:gd name="connsiteX4" fmla="*/ 696936 w 5915208"/>
              <a:gd name="connsiteY4" fmla="*/ 6858000 h 6858000"/>
              <a:gd name="connsiteX5" fmla="*/ 0 w 5915208"/>
              <a:gd name="connsiteY5" fmla="*/ 6161068 h 6858000"/>
              <a:gd name="connsiteX6" fmla="*/ 0 w 5915208"/>
              <a:gd name="connsiteY6" fmla="*/ 0 h 6858000"/>
              <a:gd name="connsiteX0" fmla="*/ 0 w 5915208"/>
              <a:gd name="connsiteY0" fmla="*/ 0 h 6858000"/>
              <a:gd name="connsiteX1" fmla="*/ 5915208 w 5915208"/>
              <a:gd name="connsiteY1" fmla="*/ 0 h 6858000"/>
              <a:gd name="connsiteX2" fmla="*/ 5915208 w 5915208"/>
              <a:gd name="connsiteY2" fmla="*/ 6858000 h 6858000"/>
              <a:gd name="connsiteX3" fmla="*/ 696936 w 5915208"/>
              <a:gd name="connsiteY3" fmla="*/ 6858000 h 6858000"/>
              <a:gd name="connsiteX4" fmla="*/ 0 w 5915208"/>
              <a:gd name="connsiteY4" fmla="*/ 6161068 h 6858000"/>
              <a:gd name="connsiteX5" fmla="*/ 0 w 59152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15208" h="6858000">
                <a:moveTo>
                  <a:pt x="0" y="0"/>
                </a:moveTo>
                <a:lnTo>
                  <a:pt x="5915208" y="0"/>
                </a:lnTo>
                <a:lnTo>
                  <a:pt x="5915208" y="6858000"/>
                </a:lnTo>
                <a:lnTo>
                  <a:pt x="696936" y="6858000"/>
                </a:lnTo>
                <a:lnTo>
                  <a:pt x="0" y="6161068"/>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7" name="Date Placeholder 6">
            <a:extLst>
              <a:ext uri="{FF2B5EF4-FFF2-40B4-BE49-F238E27FC236}">
                <a16:creationId xmlns:a16="http://schemas.microsoft.com/office/drawing/2014/main" id="{21C31838-3A79-4A19-9298-BE2F40822045}"/>
              </a:ext>
            </a:extLst>
          </p:cNvPr>
          <p:cNvSpPr>
            <a:spLocks noGrp="1"/>
          </p:cNvSpPr>
          <p:nvPr>
            <p:ph type="dt" sz="half" idx="25"/>
          </p:nvPr>
        </p:nvSpPr>
        <p:spPr/>
        <p:txBody>
          <a:bodyPr/>
          <a:lstStyle/>
          <a:p>
            <a:fld id="{E113411A-5175-4EA1-B697-569208699149}" type="datetime4">
              <a:rPr lang="en-US" smtClean="0"/>
              <a:t>May 24, 2022</a:t>
            </a:fld>
            <a:endParaRPr lang="en-US"/>
          </a:p>
        </p:txBody>
      </p:sp>
      <p:sp>
        <p:nvSpPr>
          <p:cNvPr id="8" name="Footer Placeholder 7">
            <a:extLst>
              <a:ext uri="{FF2B5EF4-FFF2-40B4-BE49-F238E27FC236}">
                <a16:creationId xmlns:a16="http://schemas.microsoft.com/office/drawing/2014/main" id="{7191A097-2D4C-4388-B627-FA13DBC6EF17}"/>
              </a:ext>
            </a:extLst>
          </p:cNvPr>
          <p:cNvSpPr>
            <a:spLocks noGrp="1"/>
          </p:cNvSpPr>
          <p:nvPr>
            <p:ph type="ftr" sz="quarter" idx="26"/>
          </p:nvPr>
        </p:nvSpPr>
        <p:spPr/>
        <p:txBody>
          <a:bodyPr/>
          <a:lstStyle/>
          <a:p>
            <a:r>
              <a:rPr lang="en-US"/>
              <a:t>RESTRICTED</a:t>
            </a:r>
          </a:p>
        </p:txBody>
      </p:sp>
      <p:sp>
        <p:nvSpPr>
          <p:cNvPr id="9" name="Slide Number Placeholder 8">
            <a:extLst>
              <a:ext uri="{FF2B5EF4-FFF2-40B4-BE49-F238E27FC236}">
                <a16:creationId xmlns:a16="http://schemas.microsoft.com/office/drawing/2014/main" id="{ACD7B8AD-2F89-465E-92EC-2F618F9FDECA}"/>
              </a:ext>
            </a:extLst>
          </p:cNvPr>
          <p:cNvSpPr>
            <a:spLocks noGrp="1"/>
          </p:cNvSpPr>
          <p:nvPr>
            <p:ph type="sldNum" sz="quarter" idx="27"/>
          </p:nvPr>
        </p:nvSpPr>
        <p:spPr/>
        <p:txBody>
          <a:bodyPr/>
          <a:lstStyle/>
          <a:p>
            <a:fld id="{9BA64535-EB95-46A3-946F-02B63C705F51}" type="slidenum">
              <a:rPr lang="en-US" smtClean="0"/>
              <a:t>‹#›</a:t>
            </a:fld>
            <a:endParaRPr lang="en-US"/>
          </a:p>
        </p:txBody>
      </p:sp>
      <p:sp>
        <p:nvSpPr>
          <p:cNvPr id="42" name="Source">
            <a:extLst>
              <a:ext uri="{FF2B5EF4-FFF2-40B4-BE49-F238E27FC236}">
                <a16:creationId xmlns:a16="http://schemas.microsoft.com/office/drawing/2014/main" id="{526172A1-3EDE-4811-8F82-5279611669C4}"/>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2" name="Logo">
            <a:extLst>
              <a:ext uri="{FF2B5EF4-FFF2-40B4-BE49-F238E27FC236}">
                <a16:creationId xmlns:a16="http://schemas.microsoft.com/office/drawing/2014/main" id="{73C41FA0-F6D7-4E34-AC9A-F7BB0719E296}"/>
              </a:ext>
            </a:extLst>
          </p:cNvPr>
          <p:cNvSpPr>
            <a:spLocks noGrp="1" noChangeAspect="1"/>
          </p:cNvSpPr>
          <p:nvPr>
            <p:ph type="body" sz="quarter" idx="21" hasCustomPrompt="1"/>
          </p:nvPr>
        </p:nvSpPr>
        <p:spPr bwMode="gray">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Tree>
    <p:extLst>
      <p:ext uri="{BB962C8B-B14F-4D97-AF65-F5344CB8AC3E}">
        <p14:creationId xmlns:p14="http://schemas.microsoft.com/office/powerpoint/2010/main" val="8272502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ontent and Image 3">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714ED3E-4CEE-444A-B962-5CA45F7005A4}"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a:extLst>
              <a:ext uri="{FF2B5EF4-FFF2-40B4-BE49-F238E27FC236}">
                <a16:creationId xmlns:a16="http://schemas.microsoft.com/office/drawing/2014/main" id="{CB2362C8-B928-4510-9A86-FC9126631774}"/>
              </a:ext>
            </a:extLst>
          </p:cNvPr>
          <p:cNvSpPr>
            <a:spLocks noGrp="1" noChangeAspect="1"/>
          </p:cNvSpPr>
          <p:nvPr>
            <p:ph type="pic" sz="quarter" idx="22" hasCustomPrompt="1"/>
          </p:nvPr>
        </p:nvSpPr>
        <p:spPr bwMode="gray">
          <a:xfrm>
            <a:off x="6276023" y="1728000"/>
            <a:ext cx="5040656" cy="4298400"/>
          </a:xfrm>
          <a:custGeom>
            <a:avLst/>
            <a:gdLst>
              <a:gd name="connsiteX0" fmla="*/ 0 w 5040000"/>
              <a:gd name="connsiteY0" fmla="*/ 0 h 4298400"/>
              <a:gd name="connsiteX1" fmla="*/ 5040000 w 5040000"/>
              <a:gd name="connsiteY1" fmla="*/ 0 h 4298400"/>
              <a:gd name="connsiteX2" fmla="*/ 5040000 w 5040000"/>
              <a:gd name="connsiteY2" fmla="*/ 4298400 h 4298400"/>
              <a:gd name="connsiteX3" fmla="*/ 699747 w 5040000"/>
              <a:gd name="connsiteY3" fmla="*/ 4298400 h 4298400"/>
              <a:gd name="connsiteX4" fmla="*/ 0 w 5040000"/>
              <a:gd name="connsiteY4" fmla="*/ 3601468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0000" h="4298400">
                <a:moveTo>
                  <a:pt x="0" y="0"/>
                </a:moveTo>
                <a:lnTo>
                  <a:pt x="5040000" y="0"/>
                </a:lnTo>
                <a:lnTo>
                  <a:pt x="5040000" y="4298400"/>
                </a:lnTo>
                <a:lnTo>
                  <a:pt x="699747" y="4298400"/>
                </a:lnTo>
                <a:lnTo>
                  <a:pt x="0" y="3601468"/>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3" name="Source">
            <a:extLst>
              <a:ext uri="{FF2B5EF4-FFF2-40B4-BE49-F238E27FC236}">
                <a16:creationId xmlns:a16="http://schemas.microsoft.com/office/drawing/2014/main" id="{38146F1D-B52F-43C4-AAAB-87A94DCE8D97}"/>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7" name="Title 6">
            <a:extLst>
              <a:ext uri="{FF2B5EF4-FFF2-40B4-BE49-F238E27FC236}">
                <a16:creationId xmlns:a16="http://schemas.microsoft.com/office/drawing/2014/main" id="{7B06F474-EC6E-4E90-BE01-6ECFF1194438}"/>
              </a:ext>
            </a:extLst>
          </p:cNvPr>
          <p:cNvSpPr>
            <a:spLocks noGrp="1"/>
          </p:cNvSpPr>
          <p:nvPr>
            <p:ph type="title"/>
          </p:nvPr>
        </p:nvSpPr>
        <p:spPr/>
        <p:txBody>
          <a:bodyPr/>
          <a:lstStyle/>
          <a:p>
            <a:r>
              <a:rPr lang="en-US"/>
              <a:t>Click to edit Master title style</a:t>
            </a:r>
          </a:p>
        </p:txBody>
      </p:sp>
      <p:sp>
        <p:nvSpPr>
          <p:cNvPr id="10" name="Subtitle 162">
            <a:extLst>
              <a:ext uri="{FF2B5EF4-FFF2-40B4-BE49-F238E27FC236}">
                <a16:creationId xmlns:a16="http://schemas.microsoft.com/office/drawing/2014/main" id="{D4530C77-5C52-4DEF-9F0E-B1BB80283090}"/>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7259256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Content and Image 4">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27A3AB2-D966-4271-AA09-E9EC9242B9D9}"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2" name="Picture">
            <a:extLst>
              <a:ext uri="{FF2B5EF4-FFF2-40B4-BE49-F238E27FC236}">
                <a16:creationId xmlns:a16="http://schemas.microsoft.com/office/drawing/2014/main" id="{EA0B9452-7BC6-4A45-AE54-786C9B2D65B3}"/>
              </a:ext>
            </a:extLst>
          </p:cNvPr>
          <p:cNvSpPr>
            <a:spLocks noGrp="1" noChangeAspect="1"/>
          </p:cNvSpPr>
          <p:nvPr>
            <p:ph type="pic" sz="quarter" idx="23" hasCustomPrompt="1"/>
          </p:nvPr>
        </p:nvSpPr>
        <p:spPr bwMode="gray">
          <a:xfrm>
            <a:off x="875320" y="1728000"/>
            <a:ext cx="5040656" cy="4298400"/>
          </a:xfrm>
          <a:custGeom>
            <a:avLst/>
            <a:gdLst>
              <a:gd name="connsiteX0" fmla="*/ 0 w 5040000"/>
              <a:gd name="connsiteY0" fmla="*/ 0 h 4298400"/>
              <a:gd name="connsiteX1" fmla="*/ 5040000 w 5040000"/>
              <a:gd name="connsiteY1" fmla="*/ 0 h 4298400"/>
              <a:gd name="connsiteX2" fmla="*/ 5040000 w 5040000"/>
              <a:gd name="connsiteY2" fmla="*/ 3601468 h 4298400"/>
              <a:gd name="connsiteX3" fmla="*/ 4340253 w 5040000"/>
              <a:gd name="connsiteY3" fmla="*/ 4298400 h 4298400"/>
              <a:gd name="connsiteX4" fmla="*/ 0 w 5040000"/>
              <a:gd name="connsiteY4" fmla="*/ 4298400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0000" h="4298400">
                <a:moveTo>
                  <a:pt x="0" y="0"/>
                </a:moveTo>
                <a:lnTo>
                  <a:pt x="5040000" y="0"/>
                </a:lnTo>
                <a:lnTo>
                  <a:pt x="5040000" y="3601468"/>
                </a:lnTo>
                <a:lnTo>
                  <a:pt x="4340253" y="4298400"/>
                </a:lnTo>
                <a:lnTo>
                  <a:pt x="0" y="4298400"/>
                </a:lnTo>
                <a:close/>
              </a:path>
            </a:pathLst>
          </a:custGeom>
          <a:solidFill>
            <a:schemeClr val="bg1">
              <a:lumMod val="95000"/>
            </a:schemeClr>
          </a:solidFill>
        </p:spPr>
        <p:txBody>
          <a:bodyPr wrap="square" anchor="ctr" anchorCtr="0">
            <a:noAutofit/>
          </a:bodyPr>
          <a:lstStyle>
            <a:lvl1pPr marL="0" indent="0" algn="ctr">
              <a:buNone/>
              <a:defRPr/>
            </a:lvl1pPr>
          </a:lstStyle>
          <a:p>
            <a:r>
              <a:rPr lang="en-US" dirty="0"/>
              <a:t>Picture</a:t>
            </a:r>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6276023"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ource">
            <a:extLst>
              <a:ext uri="{FF2B5EF4-FFF2-40B4-BE49-F238E27FC236}">
                <a16:creationId xmlns:a16="http://schemas.microsoft.com/office/drawing/2014/main" id="{3D6369DD-E9CC-4608-973C-56A0B5BEF795}"/>
              </a:ext>
            </a:extLst>
          </p:cNvPr>
          <p:cNvSpPr>
            <a:spLocks noGrp="1"/>
          </p:cNvSpPr>
          <p:nvPr>
            <p:ph type="body" sz="quarter" idx="26"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7" name="Title 6">
            <a:extLst>
              <a:ext uri="{FF2B5EF4-FFF2-40B4-BE49-F238E27FC236}">
                <a16:creationId xmlns:a16="http://schemas.microsoft.com/office/drawing/2014/main" id="{BA15B6AF-8EC0-4C92-BE00-010E8028D702}"/>
              </a:ext>
            </a:extLst>
          </p:cNvPr>
          <p:cNvSpPr>
            <a:spLocks noGrp="1"/>
          </p:cNvSpPr>
          <p:nvPr>
            <p:ph type="title"/>
          </p:nvPr>
        </p:nvSpPr>
        <p:spPr/>
        <p:txBody>
          <a:bodyPr/>
          <a:lstStyle/>
          <a:p>
            <a:r>
              <a:rPr lang="en-US"/>
              <a:t>Click to edit Master title style</a:t>
            </a:r>
          </a:p>
        </p:txBody>
      </p:sp>
      <p:sp>
        <p:nvSpPr>
          <p:cNvPr id="10" name="Subtitle 162">
            <a:extLst>
              <a:ext uri="{FF2B5EF4-FFF2-40B4-BE49-F238E27FC236}">
                <a16:creationId xmlns:a16="http://schemas.microsoft.com/office/drawing/2014/main" id="{8195B5C4-5C80-41AA-B877-DE57220C1A18}"/>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401877702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Content and Image 5">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996CC7C-E970-460A-8EFB-FE80D0E7CF2F}"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Picture">
            <a:extLst>
              <a:ext uri="{FF2B5EF4-FFF2-40B4-BE49-F238E27FC236}">
                <a16:creationId xmlns:a16="http://schemas.microsoft.com/office/drawing/2014/main" id="{5EC4ED75-D6F3-4419-B77D-9715EF0A743F}"/>
              </a:ext>
            </a:extLst>
          </p:cNvPr>
          <p:cNvSpPr>
            <a:spLocks noGrp="1" noChangeAspect="1"/>
          </p:cNvSpPr>
          <p:nvPr>
            <p:ph type="pic" sz="quarter" idx="14" hasCustomPrompt="1"/>
          </p:nvPr>
        </p:nvSpPr>
        <p:spPr bwMode="gray">
          <a:xfrm>
            <a:off x="6536135" y="1728000"/>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7" name="Title 6">
            <a:extLst>
              <a:ext uri="{FF2B5EF4-FFF2-40B4-BE49-F238E27FC236}">
                <a16:creationId xmlns:a16="http://schemas.microsoft.com/office/drawing/2014/main" id="{7EFB0C61-DCBE-4A78-980A-A31512440DAB}"/>
              </a:ext>
            </a:extLst>
          </p:cNvPr>
          <p:cNvSpPr>
            <a:spLocks noGrp="1"/>
          </p:cNvSpPr>
          <p:nvPr>
            <p:ph type="title"/>
          </p:nvPr>
        </p:nvSpPr>
        <p:spPr/>
        <p:txBody>
          <a:bodyPr/>
          <a:lstStyle/>
          <a:p>
            <a:r>
              <a:rPr lang="en-US"/>
              <a:t>Click to edit Master title style</a:t>
            </a:r>
          </a:p>
        </p:txBody>
      </p:sp>
      <p:sp>
        <p:nvSpPr>
          <p:cNvPr id="11" name="Source">
            <a:extLst>
              <a:ext uri="{FF2B5EF4-FFF2-40B4-BE49-F238E27FC236}">
                <a16:creationId xmlns:a16="http://schemas.microsoft.com/office/drawing/2014/main" id="{5D43A9CF-EC10-47EC-94AF-444FC20CE826}"/>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8CEE218E-57F9-49D4-B679-BBA1B0EEB4D5}"/>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258585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Content and Image 6">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BCDDEA23-C34F-45F2-BB61-6EA9BDE2FE15}"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5" name="Picture">
            <a:extLst>
              <a:ext uri="{FF2B5EF4-FFF2-40B4-BE49-F238E27FC236}">
                <a16:creationId xmlns:a16="http://schemas.microsoft.com/office/drawing/2014/main" id="{5EC4ED75-D6F3-4419-B77D-9715EF0A743F}"/>
              </a:ext>
            </a:extLst>
          </p:cNvPr>
          <p:cNvSpPr>
            <a:spLocks noGrp="1" noChangeAspect="1"/>
          </p:cNvSpPr>
          <p:nvPr>
            <p:ph type="pic" sz="quarter" idx="14" hasCustomPrompt="1"/>
          </p:nvPr>
        </p:nvSpPr>
        <p:spPr bwMode="gray">
          <a:xfrm>
            <a:off x="1135432" y="1728000"/>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6276023"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CC1F6C60-6662-44A1-A7E4-594D6961B638}"/>
              </a:ext>
            </a:extLst>
          </p:cNvPr>
          <p:cNvSpPr>
            <a:spLocks noGrp="1"/>
          </p:cNvSpPr>
          <p:nvPr>
            <p:ph type="title"/>
          </p:nvPr>
        </p:nvSpPr>
        <p:spPr/>
        <p:txBody>
          <a:bodyPr/>
          <a:lstStyle/>
          <a:p>
            <a:r>
              <a:rPr lang="en-US"/>
              <a:t>Click to edit Master title style</a:t>
            </a:r>
          </a:p>
        </p:txBody>
      </p:sp>
      <p:sp>
        <p:nvSpPr>
          <p:cNvPr id="12" name="Source">
            <a:extLst>
              <a:ext uri="{FF2B5EF4-FFF2-40B4-BE49-F238E27FC236}">
                <a16:creationId xmlns:a16="http://schemas.microsoft.com/office/drawing/2014/main" id="{29AFC913-6A0F-483C-A9C0-B416EB3EBE32}"/>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0" name="Subtitle 162">
            <a:extLst>
              <a:ext uri="{FF2B5EF4-FFF2-40B4-BE49-F238E27FC236}">
                <a16:creationId xmlns:a16="http://schemas.microsoft.com/office/drawing/2014/main" id="{174214B3-5F9B-45D6-8ADB-F2B42001772F}"/>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68500768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hree Pictur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4386F966-0CCB-4907-91B4-014D8ECED30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6" name="Picture 1">
            <a:extLst>
              <a:ext uri="{FF2B5EF4-FFF2-40B4-BE49-F238E27FC236}">
                <a16:creationId xmlns:a16="http://schemas.microsoft.com/office/drawing/2014/main" id="{0C598E24-4474-4134-AB7E-662A00D328E7}"/>
              </a:ext>
            </a:extLst>
          </p:cNvPr>
          <p:cNvSpPr>
            <a:spLocks noGrp="1" noChangeAspect="1"/>
          </p:cNvSpPr>
          <p:nvPr>
            <p:ph type="pic" sz="quarter" idx="22" hasCustomPrompt="1"/>
          </p:nvPr>
        </p:nvSpPr>
        <p:spPr bwMode="gray">
          <a:xfrm>
            <a:off x="875320" y="1728000"/>
            <a:ext cx="3240422" cy="1328298"/>
          </a:xfrm>
          <a:custGeom>
            <a:avLst/>
            <a:gdLst>
              <a:gd name="connsiteX0" fmla="*/ 0 w 3240000"/>
              <a:gd name="connsiteY0" fmla="*/ 0 h 1328298"/>
              <a:gd name="connsiteX1" fmla="*/ 3240000 w 3240000"/>
              <a:gd name="connsiteY1" fmla="*/ 0 h 1328298"/>
              <a:gd name="connsiteX2" fmla="*/ 3240000 w 3240000"/>
              <a:gd name="connsiteY2" fmla="*/ 1328298 h 1328298"/>
              <a:gd name="connsiteX3" fmla="*/ 2569306 w 3240000"/>
              <a:gd name="connsiteY3" fmla="*/ 1328298 h 1328298"/>
              <a:gd name="connsiteX4" fmla="*/ 506324 w 3240000"/>
              <a:gd name="connsiteY4" fmla="*/ 1328298 h 1328298"/>
              <a:gd name="connsiteX5" fmla="*/ 0 w 3240000"/>
              <a:gd name="connsiteY5" fmla="*/ 821977 h 1328298"/>
              <a:gd name="connsiteX0" fmla="*/ 0 w 3240000"/>
              <a:gd name="connsiteY0" fmla="*/ 0 h 1328298"/>
              <a:gd name="connsiteX1" fmla="*/ 3240000 w 3240000"/>
              <a:gd name="connsiteY1" fmla="*/ 0 h 1328298"/>
              <a:gd name="connsiteX2" fmla="*/ 3240000 w 3240000"/>
              <a:gd name="connsiteY2" fmla="*/ 1328298 h 1328298"/>
              <a:gd name="connsiteX3" fmla="*/ 506324 w 3240000"/>
              <a:gd name="connsiteY3" fmla="*/ 1328298 h 1328298"/>
              <a:gd name="connsiteX4" fmla="*/ 0 w 3240000"/>
              <a:gd name="connsiteY4" fmla="*/ 821977 h 1328298"/>
              <a:gd name="connsiteX5" fmla="*/ 0 w 3240000"/>
              <a:gd name="connsiteY5" fmla="*/ 0 h 132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0000" h="1328298">
                <a:moveTo>
                  <a:pt x="0" y="0"/>
                </a:moveTo>
                <a:lnTo>
                  <a:pt x="3240000" y="0"/>
                </a:lnTo>
                <a:lnTo>
                  <a:pt x="3240000" y="1328298"/>
                </a:lnTo>
                <a:lnTo>
                  <a:pt x="506324" y="1328298"/>
                </a:lnTo>
                <a:lnTo>
                  <a:pt x="0" y="821977"/>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0" name="Picture 2">
            <a:extLst>
              <a:ext uri="{FF2B5EF4-FFF2-40B4-BE49-F238E27FC236}">
                <a16:creationId xmlns:a16="http://schemas.microsoft.com/office/drawing/2014/main" id="{9E3013F0-9CEB-4AA6-A576-1847AC07E85C}"/>
              </a:ext>
            </a:extLst>
          </p:cNvPr>
          <p:cNvSpPr>
            <a:spLocks noGrp="1" noChangeAspect="1"/>
          </p:cNvSpPr>
          <p:nvPr>
            <p:ph type="pic" sz="quarter" idx="23" hasCustomPrompt="1"/>
          </p:nvPr>
        </p:nvSpPr>
        <p:spPr bwMode="gray">
          <a:xfrm>
            <a:off x="4475788" y="1728000"/>
            <a:ext cx="3240422" cy="1328298"/>
          </a:xfrm>
          <a:custGeom>
            <a:avLst/>
            <a:gdLst>
              <a:gd name="connsiteX0" fmla="*/ 0 w 3240000"/>
              <a:gd name="connsiteY0" fmla="*/ 0 h 1328298"/>
              <a:gd name="connsiteX1" fmla="*/ 3240000 w 3240000"/>
              <a:gd name="connsiteY1" fmla="*/ 0 h 1328298"/>
              <a:gd name="connsiteX2" fmla="*/ 3240000 w 3240000"/>
              <a:gd name="connsiteY2" fmla="*/ 1328298 h 1328298"/>
              <a:gd name="connsiteX3" fmla="*/ 2569306 w 3240000"/>
              <a:gd name="connsiteY3" fmla="*/ 1328298 h 1328298"/>
              <a:gd name="connsiteX4" fmla="*/ 506324 w 3240000"/>
              <a:gd name="connsiteY4" fmla="*/ 1328298 h 1328298"/>
              <a:gd name="connsiteX5" fmla="*/ 0 w 3240000"/>
              <a:gd name="connsiteY5" fmla="*/ 821977 h 1328298"/>
              <a:gd name="connsiteX0" fmla="*/ 0 w 3240000"/>
              <a:gd name="connsiteY0" fmla="*/ 0 h 1328298"/>
              <a:gd name="connsiteX1" fmla="*/ 3240000 w 3240000"/>
              <a:gd name="connsiteY1" fmla="*/ 0 h 1328298"/>
              <a:gd name="connsiteX2" fmla="*/ 3240000 w 3240000"/>
              <a:gd name="connsiteY2" fmla="*/ 1328298 h 1328298"/>
              <a:gd name="connsiteX3" fmla="*/ 506324 w 3240000"/>
              <a:gd name="connsiteY3" fmla="*/ 1328298 h 1328298"/>
              <a:gd name="connsiteX4" fmla="*/ 0 w 3240000"/>
              <a:gd name="connsiteY4" fmla="*/ 821977 h 1328298"/>
              <a:gd name="connsiteX5" fmla="*/ 0 w 3240000"/>
              <a:gd name="connsiteY5" fmla="*/ 0 h 132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0000" h="1328298">
                <a:moveTo>
                  <a:pt x="0" y="0"/>
                </a:moveTo>
                <a:lnTo>
                  <a:pt x="3240000" y="0"/>
                </a:lnTo>
                <a:lnTo>
                  <a:pt x="3240000" y="1328298"/>
                </a:lnTo>
                <a:lnTo>
                  <a:pt x="506324" y="1328298"/>
                </a:lnTo>
                <a:lnTo>
                  <a:pt x="0" y="821977"/>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2" name="Picture 3">
            <a:extLst>
              <a:ext uri="{FF2B5EF4-FFF2-40B4-BE49-F238E27FC236}">
                <a16:creationId xmlns:a16="http://schemas.microsoft.com/office/drawing/2014/main" id="{0D9A9C66-8ECC-4060-B15B-1209AEA23668}"/>
              </a:ext>
            </a:extLst>
          </p:cNvPr>
          <p:cNvSpPr>
            <a:spLocks noGrp="1" noChangeAspect="1"/>
          </p:cNvSpPr>
          <p:nvPr>
            <p:ph type="pic" sz="quarter" idx="25" hasCustomPrompt="1"/>
          </p:nvPr>
        </p:nvSpPr>
        <p:spPr bwMode="gray">
          <a:xfrm>
            <a:off x="8079927" y="1728000"/>
            <a:ext cx="3240422" cy="1328298"/>
          </a:xfrm>
          <a:custGeom>
            <a:avLst/>
            <a:gdLst>
              <a:gd name="connsiteX0" fmla="*/ 0 w 3240000"/>
              <a:gd name="connsiteY0" fmla="*/ 0 h 1328298"/>
              <a:gd name="connsiteX1" fmla="*/ 3240000 w 3240000"/>
              <a:gd name="connsiteY1" fmla="*/ 0 h 1328298"/>
              <a:gd name="connsiteX2" fmla="*/ 3240000 w 3240000"/>
              <a:gd name="connsiteY2" fmla="*/ 1328298 h 1328298"/>
              <a:gd name="connsiteX3" fmla="*/ 2569306 w 3240000"/>
              <a:gd name="connsiteY3" fmla="*/ 1328298 h 1328298"/>
              <a:gd name="connsiteX4" fmla="*/ 506324 w 3240000"/>
              <a:gd name="connsiteY4" fmla="*/ 1328298 h 1328298"/>
              <a:gd name="connsiteX5" fmla="*/ 0 w 3240000"/>
              <a:gd name="connsiteY5" fmla="*/ 821977 h 1328298"/>
              <a:gd name="connsiteX0" fmla="*/ 0 w 3240000"/>
              <a:gd name="connsiteY0" fmla="*/ 0 h 1328298"/>
              <a:gd name="connsiteX1" fmla="*/ 3240000 w 3240000"/>
              <a:gd name="connsiteY1" fmla="*/ 0 h 1328298"/>
              <a:gd name="connsiteX2" fmla="*/ 3240000 w 3240000"/>
              <a:gd name="connsiteY2" fmla="*/ 1328298 h 1328298"/>
              <a:gd name="connsiteX3" fmla="*/ 506324 w 3240000"/>
              <a:gd name="connsiteY3" fmla="*/ 1328298 h 1328298"/>
              <a:gd name="connsiteX4" fmla="*/ 0 w 3240000"/>
              <a:gd name="connsiteY4" fmla="*/ 821977 h 1328298"/>
              <a:gd name="connsiteX5" fmla="*/ 0 w 3240000"/>
              <a:gd name="connsiteY5" fmla="*/ 0 h 132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0000" h="1328298">
                <a:moveTo>
                  <a:pt x="0" y="0"/>
                </a:moveTo>
                <a:lnTo>
                  <a:pt x="3240000" y="0"/>
                </a:lnTo>
                <a:lnTo>
                  <a:pt x="3240000" y="1328298"/>
                </a:lnTo>
                <a:lnTo>
                  <a:pt x="506324" y="1328298"/>
                </a:lnTo>
                <a:lnTo>
                  <a:pt x="0" y="821977"/>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5" name="Text 1">
            <a:extLst>
              <a:ext uri="{FF2B5EF4-FFF2-40B4-BE49-F238E27FC236}">
                <a16:creationId xmlns:a16="http://schemas.microsoft.com/office/drawing/2014/main" id="{75AE3AC1-44A1-4B4C-9E22-9F77AE294B5B}"/>
              </a:ext>
            </a:extLst>
          </p:cNvPr>
          <p:cNvSpPr>
            <a:spLocks noGrp="1" noChangeAspect="1"/>
          </p:cNvSpPr>
          <p:nvPr>
            <p:ph type="body" sz="quarter" idx="27" hasCustomPrompt="1"/>
          </p:nvPr>
        </p:nvSpPr>
        <p:spPr bwMode="ltGray">
          <a:xfrm>
            <a:off x="875320" y="2540451"/>
            <a:ext cx="3240422" cy="3485948"/>
          </a:xfrm>
          <a:custGeom>
            <a:avLst/>
            <a:gdLst>
              <a:gd name="connsiteX0" fmla="*/ 0 w 3240000"/>
              <a:gd name="connsiteY0" fmla="*/ 0 h 3485948"/>
              <a:gd name="connsiteX1" fmla="*/ 506324 w 3240000"/>
              <a:gd name="connsiteY1" fmla="*/ 506321 h 3485948"/>
              <a:gd name="connsiteX2" fmla="*/ 3240000 w 3240000"/>
              <a:gd name="connsiteY2" fmla="*/ 506321 h 3485948"/>
              <a:gd name="connsiteX3" fmla="*/ 3240000 w 3240000"/>
              <a:gd name="connsiteY3" fmla="*/ 515846 h 3485948"/>
              <a:gd name="connsiteX4" fmla="*/ 3240000 w 3240000"/>
              <a:gd name="connsiteY4" fmla="*/ 3476423 h 3485948"/>
              <a:gd name="connsiteX5" fmla="*/ 3240000 w 3240000"/>
              <a:gd name="connsiteY5" fmla="*/ 3485948 h 3485948"/>
              <a:gd name="connsiteX6" fmla="*/ 0 w 3240000"/>
              <a:gd name="connsiteY6" fmla="*/ 3485948 h 3485948"/>
              <a:gd name="connsiteX7" fmla="*/ 0 w 3240000"/>
              <a:gd name="connsiteY7" fmla="*/ 3476423 h 3485948"/>
              <a:gd name="connsiteX8" fmla="*/ 0 w 3240000"/>
              <a:gd name="connsiteY8" fmla="*/ 9525 h 348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0" h="3485948">
                <a:moveTo>
                  <a:pt x="0" y="0"/>
                </a:moveTo>
                <a:lnTo>
                  <a:pt x="506324" y="506321"/>
                </a:lnTo>
                <a:lnTo>
                  <a:pt x="3240000" y="506321"/>
                </a:lnTo>
                <a:lnTo>
                  <a:pt x="3240000" y="515846"/>
                </a:lnTo>
                <a:lnTo>
                  <a:pt x="3240000" y="3476423"/>
                </a:lnTo>
                <a:lnTo>
                  <a:pt x="3240000" y="3485948"/>
                </a:lnTo>
                <a:lnTo>
                  <a:pt x="0" y="3485948"/>
                </a:lnTo>
                <a:lnTo>
                  <a:pt x="0" y="3476423"/>
                </a:lnTo>
                <a:lnTo>
                  <a:pt x="0" y="9525"/>
                </a:lnTo>
                <a:close/>
              </a:path>
            </a:pathLst>
          </a:custGeom>
          <a:solidFill>
            <a:schemeClr val="tx1"/>
          </a:solidFill>
        </p:spPr>
        <p:txBody>
          <a:bodyPr wrap="square" lIns="180000" tIns="756000" rIns="180000" bIns="180000">
            <a:noAutofit/>
          </a:bodyPr>
          <a:lstStyle>
            <a:lvl1pPr marL="0" indent="0" algn="l">
              <a:buNone/>
              <a:defRPr sz="1800">
                <a:solidFill>
                  <a:schemeClr val="bg1"/>
                </a:solidFill>
              </a:defRPr>
            </a:lvl1pPr>
            <a:lvl2pPr marL="450000" indent="0">
              <a:buNone/>
              <a:defRPr/>
            </a:lvl2pPr>
          </a:lstStyle>
          <a:p>
            <a:pPr lvl="0"/>
            <a:r>
              <a:rPr lang="en-US" dirty="0"/>
              <a:t>Click to add text</a:t>
            </a:r>
          </a:p>
        </p:txBody>
      </p:sp>
      <p:sp>
        <p:nvSpPr>
          <p:cNvPr id="36" name="Text 2">
            <a:extLst>
              <a:ext uri="{FF2B5EF4-FFF2-40B4-BE49-F238E27FC236}">
                <a16:creationId xmlns:a16="http://schemas.microsoft.com/office/drawing/2014/main" id="{38ECA368-3E5D-4F4F-9CA4-1F6E4D0DF5DC}"/>
              </a:ext>
            </a:extLst>
          </p:cNvPr>
          <p:cNvSpPr>
            <a:spLocks noGrp="1" noChangeAspect="1"/>
          </p:cNvSpPr>
          <p:nvPr>
            <p:ph type="body" sz="quarter" idx="28" hasCustomPrompt="1"/>
          </p:nvPr>
        </p:nvSpPr>
        <p:spPr bwMode="ltGray">
          <a:xfrm>
            <a:off x="4475788" y="2540451"/>
            <a:ext cx="3240422" cy="3485948"/>
          </a:xfrm>
          <a:custGeom>
            <a:avLst/>
            <a:gdLst>
              <a:gd name="connsiteX0" fmla="*/ 0 w 3240000"/>
              <a:gd name="connsiteY0" fmla="*/ 0 h 3485948"/>
              <a:gd name="connsiteX1" fmla="*/ 506324 w 3240000"/>
              <a:gd name="connsiteY1" fmla="*/ 506321 h 3485948"/>
              <a:gd name="connsiteX2" fmla="*/ 3240000 w 3240000"/>
              <a:gd name="connsiteY2" fmla="*/ 506321 h 3485948"/>
              <a:gd name="connsiteX3" fmla="*/ 3240000 w 3240000"/>
              <a:gd name="connsiteY3" fmla="*/ 515846 h 3485948"/>
              <a:gd name="connsiteX4" fmla="*/ 3240000 w 3240000"/>
              <a:gd name="connsiteY4" fmla="*/ 3476423 h 3485948"/>
              <a:gd name="connsiteX5" fmla="*/ 3240000 w 3240000"/>
              <a:gd name="connsiteY5" fmla="*/ 3485948 h 3485948"/>
              <a:gd name="connsiteX6" fmla="*/ 0 w 3240000"/>
              <a:gd name="connsiteY6" fmla="*/ 3485948 h 3485948"/>
              <a:gd name="connsiteX7" fmla="*/ 0 w 3240000"/>
              <a:gd name="connsiteY7" fmla="*/ 3476423 h 3485948"/>
              <a:gd name="connsiteX8" fmla="*/ 0 w 3240000"/>
              <a:gd name="connsiteY8" fmla="*/ 9525 h 348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0" h="3485948">
                <a:moveTo>
                  <a:pt x="0" y="0"/>
                </a:moveTo>
                <a:lnTo>
                  <a:pt x="506324" y="506321"/>
                </a:lnTo>
                <a:lnTo>
                  <a:pt x="3240000" y="506321"/>
                </a:lnTo>
                <a:lnTo>
                  <a:pt x="3240000" y="515846"/>
                </a:lnTo>
                <a:lnTo>
                  <a:pt x="3240000" y="3476423"/>
                </a:lnTo>
                <a:lnTo>
                  <a:pt x="3240000" y="3485948"/>
                </a:lnTo>
                <a:lnTo>
                  <a:pt x="0" y="3485948"/>
                </a:lnTo>
                <a:lnTo>
                  <a:pt x="0" y="3476423"/>
                </a:lnTo>
                <a:lnTo>
                  <a:pt x="0" y="9525"/>
                </a:lnTo>
                <a:close/>
              </a:path>
            </a:pathLst>
          </a:custGeom>
          <a:solidFill>
            <a:schemeClr val="tx1"/>
          </a:solidFill>
        </p:spPr>
        <p:txBody>
          <a:bodyPr wrap="square" lIns="180000" tIns="756000" rIns="180000" bIns="180000">
            <a:noAutofit/>
          </a:bodyPr>
          <a:lstStyle>
            <a:lvl1pPr marL="0" indent="0" algn="l">
              <a:buNone/>
              <a:defRPr sz="1800">
                <a:solidFill>
                  <a:schemeClr val="bg1"/>
                </a:solidFill>
              </a:defRPr>
            </a:lvl1pPr>
            <a:lvl2pPr marL="450000" indent="0">
              <a:buNone/>
              <a:defRPr/>
            </a:lvl2pPr>
          </a:lstStyle>
          <a:p>
            <a:pPr lvl="0"/>
            <a:r>
              <a:rPr lang="en-US" dirty="0"/>
              <a:t>Click to add text</a:t>
            </a:r>
          </a:p>
        </p:txBody>
      </p:sp>
      <p:sp>
        <p:nvSpPr>
          <p:cNvPr id="37" name="Text 3">
            <a:extLst>
              <a:ext uri="{FF2B5EF4-FFF2-40B4-BE49-F238E27FC236}">
                <a16:creationId xmlns:a16="http://schemas.microsoft.com/office/drawing/2014/main" id="{CBB44A1D-5CA1-451B-89A0-75662B08E4EC}"/>
              </a:ext>
            </a:extLst>
          </p:cNvPr>
          <p:cNvSpPr>
            <a:spLocks noGrp="1" noChangeAspect="1"/>
          </p:cNvSpPr>
          <p:nvPr>
            <p:ph type="body" sz="quarter" idx="29" hasCustomPrompt="1"/>
          </p:nvPr>
        </p:nvSpPr>
        <p:spPr bwMode="ltGray">
          <a:xfrm>
            <a:off x="8079927" y="2540451"/>
            <a:ext cx="3240422" cy="3485948"/>
          </a:xfrm>
          <a:custGeom>
            <a:avLst/>
            <a:gdLst>
              <a:gd name="connsiteX0" fmla="*/ 0 w 3240000"/>
              <a:gd name="connsiteY0" fmla="*/ 0 h 3485948"/>
              <a:gd name="connsiteX1" fmla="*/ 506324 w 3240000"/>
              <a:gd name="connsiteY1" fmla="*/ 506321 h 3485948"/>
              <a:gd name="connsiteX2" fmla="*/ 3240000 w 3240000"/>
              <a:gd name="connsiteY2" fmla="*/ 506321 h 3485948"/>
              <a:gd name="connsiteX3" fmla="*/ 3240000 w 3240000"/>
              <a:gd name="connsiteY3" fmla="*/ 515846 h 3485948"/>
              <a:gd name="connsiteX4" fmla="*/ 3240000 w 3240000"/>
              <a:gd name="connsiteY4" fmla="*/ 3476423 h 3485948"/>
              <a:gd name="connsiteX5" fmla="*/ 3240000 w 3240000"/>
              <a:gd name="connsiteY5" fmla="*/ 3485948 h 3485948"/>
              <a:gd name="connsiteX6" fmla="*/ 0 w 3240000"/>
              <a:gd name="connsiteY6" fmla="*/ 3485948 h 3485948"/>
              <a:gd name="connsiteX7" fmla="*/ 0 w 3240000"/>
              <a:gd name="connsiteY7" fmla="*/ 3476423 h 3485948"/>
              <a:gd name="connsiteX8" fmla="*/ 0 w 3240000"/>
              <a:gd name="connsiteY8" fmla="*/ 9525 h 348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0" h="3485948">
                <a:moveTo>
                  <a:pt x="0" y="0"/>
                </a:moveTo>
                <a:lnTo>
                  <a:pt x="506324" y="506321"/>
                </a:lnTo>
                <a:lnTo>
                  <a:pt x="3240000" y="506321"/>
                </a:lnTo>
                <a:lnTo>
                  <a:pt x="3240000" y="515846"/>
                </a:lnTo>
                <a:lnTo>
                  <a:pt x="3240000" y="3476423"/>
                </a:lnTo>
                <a:lnTo>
                  <a:pt x="3240000" y="3485948"/>
                </a:lnTo>
                <a:lnTo>
                  <a:pt x="0" y="3485948"/>
                </a:lnTo>
                <a:lnTo>
                  <a:pt x="0" y="3476423"/>
                </a:lnTo>
                <a:lnTo>
                  <a:pt x="0" y="9525"/>
                </a:lnTo>
                <a:close/>
              </a:path>
            </a:pathLst>
          </a:custGeom>
          <a:solidFill>
            <a:schemeClr val="tx1"/>
          </a:solidFill>
        </p:spPr>
        <p:txBody>
          <a:bodyPr wrap="square" lIns="180000" tIns="756000" rIns="180000" bIns="180000">
            <a:noAutofit/>
          </a:bodyPr>
          <a:lstStyle>
            <a:lvl1pPr marL="0" indent="0" algn="l">
              <a:buNone/>
              <a:defRPr sz="1800">
                <a:solidFill>
                  <a:schemeClr val="bg1"/>
                </a:solidFill>
              </a:defRPr>
            </a:lvl1pPr>
            <a:lvl2pPr marL="450000" indent="0">
              <a:buNone/>
              <a:defRPr/>
            </a:lvl2pPr>
          </a:lstStyle>
          <a:p>
            <a:pPr lvl="0"/>
            <a:r>
              <a:rPr lang="en-US" dirty="0"/>
              <a:t>Click to add text</a:t>
            </a:r>
          </a:p>
        </p:txBody>
      </p:sp>
      <p:sp>
        <p:nvSpPr>
          <p:cNvPr id="15" name="Source">
            <a:extLst>
              <a:ext uri="{FF2B5EF4-FFF2-40B4-BE49-F238E27FC236}">
                <a16:creationId xmlns:a16="http://schemas.microsoft.com/office/drawing/2014/main" id="{A13CB053-C1A4-4C18-AA5A-603C2D6B88B7}"/>
              </a:ext>
            </a:extLst>
          </p:cNvPr>
          <p:cNvSpPr>
            <a:spLocks noGrp="1"/>
          </p:cNvSpPr>
          <p:nvPr>
            <p:ph type="body" sz="quarter" idx="30"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6" name="Title 5">
            <a:extLst>
              <a:ext uri="{FF2B5EF4-FFF2-40B4-BE49-F238E27FC236}">
                <a16:creationId xmlns:a16="http://schemas.microsoft.com/office/drawing/2014/main" id="{18A6EA19-9972-4045-958B-FA010A8B3A87}"/>
              </a:ext>
            </a:extLst>
          </p:cNvPr>
          <p:cNvSpPr>
            <a:spLocks noGrp="1"/>
          </p:cNvSpPr>
          <p:nvPr>
            <p:ph type="title"/>
          </p:nvPr>
        </p:nvSpPr>
        <p:spPr/>
        <p:txBody>
          <a:bodyPr/>
          <a:lstStyle/>
          <a:p>
            <a:r>
              <a:rPr lang="en-US"/>
              <a:t>Click to edit Master title style</a:t>
            </a:r>
          </a:p>
        </p:txBody>
      </p:sp>
      <p:sp>
        <p:nvSpPr>
          <p:cNvPr id="17" name="Subtitle 162">
            <a:extLst>
              <a:ext uri="{FF2B5EF4-FFF2-40B4-BE49-F238E27FC236}">
                <a16:creationId xmlns:a16="http://schemas.microsoft.com/office/drawing/2014/main" id="{932778EF-5BD3-4E48-A9F8-EE5BA91D26C9}"/>
              </a:ext>
            </a:extLst>
          </p:cNvPr>
          <p:cNvSpPr>
            <a:spLocks noGrp="1"/>
          </p:cNvSpPr>
          <p:nvPr>
            <p:ph type="subTitle" idx="31"/>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94249297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hree Pictures 2">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1E59E4EF-5D61-4FFE-BB48-494E29E50A0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1" name="Picture 1">
            <a:extLst>
              <a:ext uri="{FF2B5EF4-FFF2-40B4-BE49-F238E27FC236}">
                <a16:creationId xmlns:a16="http://schemas.microsoft.com/office/drawing/2014/main" id="{FC3FF1EE-A267-4CF2-A783-A4AD6B011DFD}"/>
              </a:ext>
            </a:extLst>
          </p:cNvPr>
          <p:cNvSpPr>
            <a:spLocks noGrp="1" noChangeAspect="1"/>
          </p:cNvSpPr>
          <p:nvPr>
            <p:ph type="pic" sz="quarter" idx="16" hasCustomPrompt="1"/>
          </p:nvPr>
        </p:nvSpPr>
        <p:spPr bwMode="gray">
          <a:xfrm>
            <a:off x="875320" y="1728002"/>
            <a:ext cx="2520328" cy="2396543"/>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6" name="Picture 2">
            <a:extLst>
              <a:ext uri="{FF2B5EF4-FFF2-40B4-BE49-F238E27FC236}">
                <a16:creationId xmlns:a16="http://schemas.microsoft.com/office/drawing/2014/main" id="{715FDE98-F5C8-46CE-B50B-4B7D4AB760AC}"/>
              </a:ext>
            </a:extLst>
          </p:cNvPr>
          <p:cNvSpPr>
            <a:spLocks noGrp="1" noChangeAspect="1"/>
          </p:cNvSpPr>
          <p:nvPr>
            <p:ph type="pic" sz="quarter" idx="19" hasCustomPrompt="1"/>
          </p:nvPr>
        </p:nvSpPr>
        <p:spPr bwMode="gray">
          <a:xfrm>
            <a:off x="4475789" y="1728002"/>
            <a:ext cx="2520328" cy="2396543"/>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9" name="Picture 3">
            <a:extLst>
              <a:ext uri="{FF2B5EF4-FFF2-40B4-BE49-F238E27FC236}">
                <a16:creationId xmlns:a16="http://schemas.microsoft.com/office/drawing/2014/main" id="{D428E974-8355-468E-81C1-EA6B70E58E06}"/>
              </a:ext>
            </a:extLst>
          </p:cNvPr>
          <p:cNvSpPr>
            <a:spLocks noGrp="1" noChangeAspect="1"/>
          </p:cNvSpPr>
          <p:nvPr>
            <p:ph type="pic" sz="quarter" idx="22" hasCustomPrompt="1"/>
          </p:nvPr>
        </p:nvSpPr>
        <p:spPr bwMode="gray">
          <a:xfrm>
            <a:off x="8076257" y="1728002"/>
            <a:ext cx="2520328" cy="2396543"/>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5" name="Text 1">
            <a:extLst>
              <a:ext uri="{FF2B5EF4-FFF2-40B4-BE49-F238E27FC236}">
                <a16:creationId xmlns:a16="http://schemas.microsoft.com/office/drawing/2014/main" id="{6C7D239A-4848-4EC3-B386-76E1ECCBDC52}"/>
              </a:ext>
            </a:extLst>
          </p:cNvPr>
          <p:cNvSpPr>
            <a:spLocks noGrp="1"/>
          </p:cNvSpPr>
          <p:nvPr>
            <p:ph type="body" sz="quarter" idx="18" hasCustomPrompt="1"/>
          </p:nvPr>
        </p:nvSpPr>
        <p:spPr bwMode="gray">
          <a:xfrm>
            <a:off x="875320" y="4406400"/>
            <a:ext cx="3240422" cy="1620000"/>
          </a:xfrm>
        </p:spPr>
        <p:txBody>
          <a:bodyPr/>
          <a:lstStyle>
            <a:lvl1pPr marL="0" indent="0" algn="l">
              <a:buNone/>
              <a:defRPr sz="1800"/>
            </a:lvl1pPr>
            <a:lvl2pPr marL="450000" indent="0">
              <a:buNone/>
              <a:defRPr/>
            </a:lvl2pPr>
          </a:lstStyle>
          <a:p>
            <a:pPr lvl="0"/>
            <a:r>
              <a:rPr lang="en-US" dirty="0"/>
              <a:t>Click to add text</a:t>
            </a:r>
          </a:p>
        </p:txBody>
      </p:sp>
      <p:sp>
        <p:nvSpPr>
          <p:cNvPr id="17" name="Text 2">
            <a:extLst>
              <a:ext uri="{FF2B5EF4-FFF2-40B4-BE49-F238E27FC236}">
                <a16:creationId xmlns:a16="http://schemas.microsoft.com/office/drawing/2014/main" id="{6A6877E9-6F85-4098-84C8-CE6E67298D0C}"/>
              </a:ext>
            </a:extLst>
          </p:cNvPr>
          <p:cNvSpPr>
            <a:spLocks noGrp="1"/>
          </p:cNvSpPr>
          <p:nvPr>
            <p:ph type="body" sz="quarter" idx="20" hasCustomPrompt="1"/>
          </p:nvPr>
        </p:nvSpPr>
        <p:spPr bwMode="gray">
          <a:xfrm>
            <a:off x="4475788" y="4406400"/>
            <a:ext cx="3240422" cy="1620000"/>
          </a:xfrm>
        </p:spPr>
        <p:txBody>
          <a:bodyPr/>
          <a:lstStyle>
            <a:lvl1pPr marL="0" indent="0" algn="l">
              <a:buNone/>
              <a:defRPr sz="1800"/>
            </a:lvl1pPr>
            <a:lvl2pPr marL="450000" indent="0">
              <a:buNone/>
              <a:defRPr/>
            </a:lvl2pPr>
          </a:lstStyle>
          <a:p>
            <a:pPr lvl="0"/>
            <a:r>
              <a:rPr lang="en-US" dirty="0"/>
              <a:t>Click to add text</a:t>
            </a:r>
          </a:p>
        </p:txBody>
      </p:sp>
      <p:sp>
        <p:nvSpPr>
          <p:cNvPr id="18" name="Text 3">
            <a:extLst>
              <a:ext uri="{FF2B5EF4-FFF2-40B4-BE49-F238E27FC236}">
                <a16:creationId xmlns:a16="http://schemas.microsoft.com/office/drawing/2014/main" id="{24C379D1-94EE-455B-B9D4-47F4C5A1532D}"/>
              </a:ext>
            </a:extLst>
          </p:cNvPr>
          <p:cNvSpPr>
            <a:spLocks noGrp="1"/>
          </p:cNvSpPr>
          <p:nvPr>
            <p:ph type="body" sz="quarter" idx="21" hasCustomPrompt="1"/>
          </p:nvPr>
        </p:nvSpPr>
        <p:spPr bwMode="gray">
          <a:xfrm>
            <a:off x="8076257" y="4406400"/>
            <a:ext cx="3240422" cy="1620000"/>
          </a:xfrm>
        </p:spPr>
        <p:txBody>
          <a:bodyPr/>
          <a:lstStyle>
            <a:lvl1pPr marL="0" indent="0" algn="l">
              <a:buNone/>
              <a:defRPr sz="1800"/>
            </a:lvl1pPr>
            <a:lvl2pPr marL="450000" indent="0">
              <a:buNone/>
              <a:defRPr/>
            </a:lvl2pPr>
          </a:lstStyle>
          <a:p>
            <a:pPr lvl="0"/>
            <a:r>
              <a:rPr lang="en-US" dirty="0"/>
              <a:t>Click to add text</a:t>
            </a:r>
          </a:p>
        </p:txBody>
      </p:sp>
      <p:sp>
        <p:nvSpPr>
          <p:cNvPr id="6" name="Title 5">
            <a:extLst>
              <a:ext uri="{FF2B5EF4-FFF2-40B4-BE49-F238E27FC236}">
                <a16:creationId xmlns:a16="http://schemas.microsoft.com/office/drawing/2014/main" id="{25CA62DF-1C08-40D9-938E-3B513A4758DE}"/>
              </a:ext>
            </a:extLst>
          </p:cNvPr>
          <p:cNvSpPr>
            <a:spLocks noGrp="1"/>
          </p:cNvSpPr>
          <p:nvPr>
            <p:ph type="title"/>
          </p:nvPr>
        </p:nvSpPr>
        <p:spPr/>
        <p:txBody>
          <a:bodyPr/>
          <a:lstStyle/>
          <a:p>
            <a:r>
              <a:rPr lang="en-US"/>
              <a:t>Click to edit Master title style</a:t>
            </a:r>
          </a:p>
        </p:txBody>
      </p:sp>
      <p:sp>
        <p:nvSpPr>
          <p:cNvPr id="20" name="Source">
            <a:extLst>
              <a:ext uri="{FF2B5EF4-FFF2-40B4-BE49-F238E27FC236}">
                <a16:creationId xmlns:a16="http://schemas.microsoft.com/office/drawing/2014/main" id="{FEC6118A-39DD-402A-A664-A2B0E97728A8}"/>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1" name="Subtitle 162">
            <a:extLst>
              <a:ext uri="{FF2B5EF4-FFF2-40B4-BE49-F238E27FC236}">
                <a16:creationId xmlns:a16="http://schemas.microsoft.com/office/drawing/2014/main" id="{D58B178D-6180-437D-B115-FE5B4E940899}"/>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411452883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Four Pictur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C6BB0388-73A9-4E82-BC2A-80A7711570E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1" name="Picture 1">
            <a:extLst>
              <a:ext uri="{FF2B5EF4-FFF2-40B4-BE49-F238E27FC236}">
                <a16:creationId xmlns:a16="http://schemas.microsoft.com/office/drawing/2014/main" id="{076BBC88-EE59-4A0C-8114-1A57A6F1452E}"/>
              </a:ext>
            </a:extLst>
          </p:cNvPr>
          <p:cNvSpPr>
            <a:spLocks noGrp="1" noChangeAspect="1"/>
          </p:cNvSpPr>
          <p:nvPr>
            <p:ph type="pic" sz="quarter" idx="19" hasCustomPrompt="1"/>
          </p:nvPr>
        </p:nvSpPr>
        <p:spPr bwMode="gray">
          <a:xfrm>
            <a:off x="875320"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6" name="Picture 2">
            <a:extLst>
              <a:ext uri="{FF2B5EF4-FFF2-40B4-BE49-F238E27FC236}">
                <a16:creationId xmlns:a16="http://schemas.microsoft.com/office/drawing/2014/main" id="{E0155104-48F4-49DF-AE6D-1833675D0EFD}"/>
              </a:ext>
            </a:extLst>
          </p:cNvPr>
          <p:cNvSpPr>
            <a:spLocks noGrp="1" noChangeAspect="1"/>
          </p:cNvSpPr>
          <p:nvPr>
            <p:ph type="pic" sz="quarter" idx="22" hasCustomPrompt="1"/>
          </p:nvPr>
        </p:nvSpPr>
        <p:spPr bwMode="gray">
          <a:xfrm>
            <a:off x="3575671"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21" name="Picture 3">
            <a:extLst>
              <a:ext uri="{FF2B5EF4-FFF2-40B4-BE49-F238E27FC236}">
                <a16:creationId xmlns:a16="http://schemas.microsoft.com/office/drawing/2014/main" id="{F444BF40-972E-42FE-B358-865E742401ED}"/>
              </a:ext>
            </a:extLst>
          </p:cNvPr>
          <p:cNvSpPr>
            <a:spLocks noGrp="1" noChangeAspect="1"/>
          </p:cNvSpPr>
          <p:nvPr>
            <p:ph type="pic" sz="quarter" idx="24" hasCustomPrompt="1"/>
          </p:nvPr>
        </p:nvSpPr>
        <p:spPr bwMode="gray">
          <a:xfrm>
            <a:off x="6276023"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23" name="Picture 4">
            <a:extLst>
              <a:ext uri="{FF2B5EF4-FFF2-40B4-BE49-F238E27FC236}">
                <a16:creationId xmlns:a16="http://schemas.microsoft.com/office/drawing/2014/main" id="{B1BAF121-97D3-4A42-9106-E8A15B66932D}"/>
              </a:ext>
            </a:extLst>
          </p:cNvPr>
          <p:cNvSpPr>
            <a:spLocks noGrp="1" noChangeAspect="1"/>
          </p:cNvSpPr>
          <p:nvPr>
            <p:ph type="pic" sz="quarter" idx="26" hasCustomPrompt="1"/>
          </p:nvPr>
        </p:nvSpPr>
        <p:spPr bwMode="gray">
          <a:xfrm>
            <a:off x="8976374"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3" name="Text 1">
            <a:extLst>
              <a:ext uri="{FF2B5EF4-FFF2-40B4-BE49-F238E27FC236}">
                <a16:creationId xmlns:a16="http://schemas.microsoft.com/office/drawing/2014/main" id="{430DF499-7BFE-4BBD-A0BE-D89C452DEC9A}"/>
              </a:ext>
            </a:extLst>
          </p:cNvPr>
          <p:cNvSpPr>
            <a:spLocks noGrp="1"/>
          </p:cNvSpPr>
          <p:nvPr>
            <p:ph type="body" sz="quarter" idx="21" hasCustomPrompt="1"/>
          </p:nvPr>
        </p:nvSpPr>
        <p:spPr bwMode="gray">
          <a:xfrm>
            <a:off x="875320"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20" name="Text 2">
            <a:extLst>
              <a:ext uri="{FF2B5EF4-FFF2-40B4-BE49-F238E27FC236}">
                <a16:creationId xmlns:a16="http://schemas.microsoft.com/office/drawing/2014/main" id="{71DF7585-A500-42E1-AA5E-0D5AB7B2F91A}"/>
              </a:ext>
            </a:extLst>
          </p:cNvPr>
          <p:cNvSpPr>
            <a:spLocks noGrp="1"/>
          </p:cNvSpPr>
          <p:nvPr>
            <p:ph type="body" sz="quarter" idx="23" hasCustomPrompt="1"/>
          </p:nvPr>
        </p:nvSpPr>
        <p:spPr bwMode="gray">
          <a:xfrm>
            <a:off x="3575671"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22" name="Text 3">
            <a:extLst>
              <a:ext uri="{FF2B5EF4-FFF2-40B4-BE49-F238E27FC236}">
                <a16:creationId xmlns:a16="http://schemas.microsoft.com/office/drawing/2014/main" id="{B3C64076-E695-45C5-AD2C-2494A28FE8E2}"/>
              </a:ext>
            </a:extLst>
          </p:cNvPr>
          <p:cNvSpPr>
            <a:spLocks noGrp="1"/>
          </p:cNvSpPr>
          <p:nvPr>
            <p:ph type="body" sz="quarter" idx="25" hasCustomPrompt="1"/>
          </p:nvPr>
        </p:nvSpPr>
        <p:spPr bwMode="gray">
          <a:xfrm>
            <a:off x="6276023"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24" name="Text 4">
            <a:extLst>
              <a:ext uri="{FF2B5EF4-FFF2-40B4-BE49-F238E27FC236}">
                <a16:creationId xmlns:a16="http://schemas.microsoft.com/office/drawing/2014/main" id="{5EAD866D-D2B4-4EA5-9599-5405A409C0EB}"/>
              </a:ext>
            </a:extLst>
          </p:cNvPr>
          <p:cNvSpPr>
            <a:spLocks noGrp="1"/>
          </p:cNvSpPr>
          <p:nvPr>
            <p:ph type="body" sz="quarter" idx="27" hasCustomPrompt="1"/>
          </p:nvPr>
        </p:nvSpPr>
        <p:spPr bwMode="gray">
          <a:xfrm>
            <a:off x="8976374"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6" name="Title 5">
            <a:extLst>
              <a:ext uri="{FF2B5EF4-FFF2-40B4-BE49-F238E27FC236}">
                <a16:creationId xmlns:a16="http://schemas.microsoft.com/office/drawing/2014/main" id="{42417A6C-2482-46FF-A3E0-1C637055A609}"/>
              </a:ext>
            </a:extLst>
          </p:cNvPr>
          <p:cNvSpPr>
            <a:spLocks noGrp="1"/>
          </p:cNvSpPr>
          <p:nvPr>
            <p:ph type="title"/>
          </p:nvPr>
        </p:nvSpPr>
        <p:spPr/>
        <p:txBody>
          <a:bodyPr/>
          <a:lstStyle/>
          <a:p>
            <a:r>
              <a:rPr lang="en-US"/>
              <a:t>Click to edit Master title style</a:t>
            </a:r>
          </a:p>
        </p:txBody>
      </p:sp>
      <p:sp>
        <p:nvSpPr>
          <p:cNvPr id="18" name="Source">
            <a:extLst>
              <a:ext uri="{FF2B5EF4-FFF2-40B4-BE49-F238E27FC236}">
                <a16:creationId xmlns:a16="http://schemas.microsoft.com/office/drawing/2014/main" id="{66777615-35FD-4FBD-BB4A-C716D90996E9}"/>
              </a:ext>
            </a:extLst>
          </p:cNvPr>
          <p:cNvSpPr>
            <a:spLocks noGrp="1"/>
          </p:cNvSpPr>
          <p:nvPr>
            <p:ph type="body" sz="quarter" idx="30"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9" name="Subtitle 162">
            <a:extLst>
              <a:ext uri="{FF2B5EF4-FFF2-40B4-BE49-F238E27FC236}">
                <a16:creationId xmlns:a16="http://schemas.microsoft.com/office/drawing/2014/main" id="{880FFAD1-77D6-4BDF-A0D9-5F3B96350124}"/>
              </a:ext>
            </a:extLst>
          </p:cNvPr>
          <p:cNvSpPr>
            <a:spLocks noGrp="1"/>
          </p:cNvSpPr>
          <p:nvPr>
            <p:ph type="subTitle" idx="31"/>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15641798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l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229595AD-907E-4997-A711-27B46CE067DC}"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3" name="Text 1">
            <a:extLst>
              <a:ext uri="{FF2B5EF4-FFF2-40B4-BE49-F238E27FC236}">
                <a16:creationId xmlns:a16="http://schemas.microsoft.com/office/drawing/2014/main" id="{ED12A15F-F01D-423E-8B42-5D0D85399C45}"/>
              </a:ext>
            </a:extLst>
          </p:cNvPr>
          <p:cNvSpPr>
            <a:spLocks noGrp="1" noChangeAspect="1"/>
          </p:cNvSpPr>
          <p:nvPr>
            <p:ph type="body" sz="quarter" idx="26" hasCustomPrompt="1"/>
          </p:nvPr>
        </p:nvSpPr>
        <p:spPr bwMode="ltGray">
          <a:xfrm>
            <a:off x="875320" y="1828801"/>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25" name="Text 2">
            <a:extLst>
              <a:ext uri="{FF2B5EF4-FFF2-40B4-BE49-F238E27FC236}">
                <a16:creationId xmlns:a16="http://schemas.microsoft.com/office/drawing/2014/main" id="{5DF3D99C-AE29-4A38-9124-4CC2D7636295}"/>
              </a:ext>
            </a:extLst>
          </p:cNvPr>
          <p:cNvSpPr>
            <a:spLocks noGrp="1" noChangeAspect="1"/>
          </p:cNvSpPr>
          <p:nvPr>
            <p:ph type="body" sz="quarter" idx="30" hasCustomPrompt="1"/>
          </p:nvPr>
        </p:nvSpPr>
        <p:spPr bwMode="gray">
          <a:xfrm>
            <a:off x="3575671" y="1841928"/>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chemeClr val="tx1"/>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15" name="Text 3">
            <a:extLst>
              <a:ext uri="{FF2B5EF4-FFF2-40B4-BE49-F238E27FC236}">
                <a16:creationId xmlns:a16="http://schemas.microsoft.com/office/drawing/2014/main" id="{716AC7A0-DC92-4A99-8B18-D864F4B32904}"/>
              </a:ext>
            </a:extLst>
          </p:cNvPr>
          <p:cNvSpPr>
            <a:spLocks noGrp="1" noChangeAspect="1"/>
          </p:cNvSpPr>
          <p:nvPr>
            <p:ph type="body" sz="quarter" idx="27" hasCustomPrompt="1"/>
          </p:nvPr>
        </p:nvSpPr>
        <p:spPr bwMode="ltGray">
          <a:xfrm>
            <a:off x="4925847" y="3709383"/>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23" name="Text 4">
            <a:extLst>
              <a:ext uri="{FF2B5EF4-FFF2-40B4-BE49-F238E27FC236}">
                <a16:creationId xmlns:a16="http://schemas.microsoft.com/office/drawing/2014/main" id="{3D89AAC0-DDCD-4CE6-8A09-80713FA86085}"/>
              </a:ext>
            </a:extLst>
          </p:cNvPr>
          <p:cNvSpPr>
            <a:spLocks noGrp="1" noChangeAspect="1"/>
          </p:cNvSpPr>
          <p:nvPr>
            <p:ph type="body" sz="quarter" idx="29" hasCustomPrompt="1"/>
          </p:nvPr>
        </p:nvSpPr>
        <p:spPr bwMode="gray">
          <a:xfrm>
            <a:off x="7626198" y="3709383"/>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chemeClr val="tx1"/>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18" name="Text 5">
            <a:extLst>
              <a:ext uri="{FF2B5EF4-FFF2-40B4-BE49-F238E27FC236}">
                <a16:creationId xmlns:a16="http://schemas.microsoft.com/office/drawing/2014/main" id="{64ACF988-879A-4EE4-B5A5-687AD37C1052}"/>
              </a:ext>
            </a:extLst>
          </p:cNvPr>
          <p:cNvSpPr>
            <a:spLocks noGrp="1" noChangeAspect="1"/>
          </p:cNvSpPr>
          <p:nvPr>
            <p:ph type="body" sz="quarter" idx="28" hasCustomPrompt="1"/>
          </p:nvPr>
        </p:nvSpPr>
        <p:spPr bwMode="ltGray">
          <a:xfrm>
            <a:off x="8976374" y="1844612"/>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9" name="Picture 1">
            <a:extLst>
              <a:ext uri="{FF2B5EF4-FFF2-40B4-BE49-F238E27FC236}">
                <a16:creationId xmlns:a16="http://schemas.microsoft.com/office/drawing/2014/main" id="{07A807DF-F499-4274-B78C-5F9FD69CA615}"/>
              </a:ext>
            </a:extLst>
          </p:cNvPr>
          <p:cNvSpPr>
            <a:spLocks noGrp="1" noChangeAspect="1"/>
          </p:cNvSpPr>
          <p:nvPr>
            <p:ph type="pic" sz="quarter" idx="19" hasCustomPrompt="1"/>
          </p:nvPr>
        </p:nvSpPr>
        <p:spPr bwMode="gray">
          <a:xfrm>
            <a:off x="2225496" y="3696256"/>
            <a:ext cx="2340305" cy="222535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6" name="Picture 2">
            <a:extLst>
              <a:ext uri="{FF2B5EF4-FFF2-40B4-BE49-F238E27FC236}">
                <a16:creationId xmlns:a16="http://schemas.microsoft.com/office/drawing/2014/main" id="{5D37FA2C-85FC-46BB-9CB4-C5CE121AD008}"/>
              </a:ext>
            </a:extLst>
          </p:cNvPr>
          <p:cNvSpPr>
            <a:spLocks noGrp="1" noChangeAspect="1"/>
          </p:cNvSpPr>
          <p:nvPr>
            <p:ph type="pic" sz="quarter" idx="23" hasCustomPrompt="1"/>
          </p:nvPr>
        </p:nvSpPr>
        <p:spPr bwMode="gray">
          <a:xfrm>
            <a:off x="6276023" y="1841928"/>
            <a:ext cx="2340305" cy="222535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20" name="Source">
            <a:extLst>
              <a:ext uri="{FF2B5EF4-FFF2-40B4-BE49-F238E27FC236}">
                <a16:creationId xmlns:a16="http://schemas.microsoft.com/office/drawing/2014/main" id="{84BF3BC2-1013-4254-9D54-64A5BE4AED2B}"/>
              </a:ext>
            </a:extLst>
          </p:cNvPr>
          <p:cNvSpPr>
            <a:spLocks noGrp="1"/>
          </p:cNvSpPr>
          <p:nvPr>
            <p:ph type="body" sz="quarter" idx="31"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6" name="Title 5">
            <a:extLst>
              <a:ext uri="{FF2B5EF4-FFF2-40B4-BE49-F238E27FC236}">
                <a16:creationId xmlns:a16="http://schemas.microsoft.com/office/drawing/2014/main" id="{1668B96E-F38C-4BF8-9FA3-EC9DD25F4963}"/>
              </a:ext>
            </a:extLst>
          </p:cNvPr>
          <p:cNvSpPr>
            <a:spLocks noGrp="1"/>
          </p:cNvSpPr>
          <p:nvPr>
            <p:ph type="title"/>
          </p:nvPr>
        </p:nvSpPr>
        <p:spPr/>
        <p:txBody>
          <a:bodyPr/>
          <a:lstStyle/>
          <a:p>
            <a:r>
              <a:rPr lang="en-US"/>
              <a:t>Click to edit Master title style</a:t>
            </a:r>
          </a:p>
        </p:txBody>
      </p:sp>
      <p:sp>
        <p:nvSpPr>
          <p:cNvPr id="19" name="Subtitle 162">
            <a:extLst>
              <a:ext uri="{FF2B5EF4-FFF2-40B4-BE49-F238E27FC236}">
                <a16:creationId xmlns:a16="http://schemas.microsoft.com/office/drawing/2014/main" id="{0C4E01ED-E455-4EE5-91AC-A046C36E7C11}"/>
              </a:ext>
            </a:extLst>
          </p:cNvPr>
          <p:cNvSpPr>
            <a:spLocks noGrp="1"/>
          </p:cNvSpPr>
          <p:nvPr>
            <p:ph type="subTitle" idx="32"/>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208819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DD95A9-F8FC-4931-A908-205E00556E34}"/>
              </a:ext>
            </a:extLst>
          </p:cNvPr>
          <p:cNvSpPr>
            <a:spLocks noGrp="1"/>
          </p:cNvSpPr>
          <p:nvPr>
            <p:ph type="dt" sz="half" idx="16"/>
          </p:nvPr>
        </p:nvSpPr>
        <p:spPr/>
        <p:txBody>
          <a:bodyPr/>
          <a:lstStyle>
            <a:lvl1pPr>
              <a:defRPr>
                <a:noFill/>
              </a:defRPr>
            </a:lvl1pPr>
          </a:lstStyle>
          <a:p>
            <a:fld id="{941D3756-7E1D-4088-B4C8-DBC2F40792DC}" type="datetime4">
              <a:rPr lang="en-US" smtClean="0"/>
              <a:t>May 24, 2022</a:t>
            </a:fld>
            <a:endParaRPr lang="en-US"/>
          </a:p>
        </p:txBody>
      </p:sp>
      <p:sp>
        <p:nvSpPr>
          <p:cNvPr id="5" name="Slide Number Placeholder 4">
            <a:extLst>
              <a:ext uri="{FF2B5EF4-FFF2-40B4-BE49-F238E27FC236}">
                <a16:creationId xmlns:a16="http://schemas.microsoft.com/office/drawing/2014/main" id="{0E908131-2DF7-48E8-9734-661023BB99C1}"/>
              </a:ext>
            </a:extLst>
          </p:cNvPr>
          <p:cNvSpPr>
            <a:spLocks noGrp="1"/>
          </p:cNvSpPr>
          <p:nvPr>
            <p:ph type="sldNum" sz="quarter" idx="18"/>
          </p:nvPr>
        </p:nvSpPr>
        <p:spPr/>
        <p:txBody>
          <a:bodyPr/>
          <a:lstStyle>
            <a:lvl1pPr>
              <a:defRPr>
                <a:noFill/>
              </a:defRPr>
            </a:lvl1pPr>
          </a:lstStyle>
          <a:p>
            <a:fld id="{9BA64535-EB95-46A3-946F-02B63C705F51}" type="slidenum">
              <a:rPr lang="en-US" smtClean="0"/>
              <a:t>‹#›</a:t>
            </a:fld>
            <a:endParaRPr lang="en-US"/>
          </a:p>
        </p:txBody>
      </p:sp>
      <p:sp>
        <p:nvSpPr>
          <p:cNvPr id="23" name="Background Color">
            <a:extLst>
              <a:ext uri="{FF2B5EF4-FFF2-40B4-BE49-F238E27FC236}">
                <a16:creationId xmlns:a16="http://schemas.microsoft.com/office/drawing/2014/main" id="{BEBB06C0-3799-4401-B6D1-1B9A765FC579}"/>
              </a:ext>
            </a:extLst>
          </p:cNvPr>
          <p:cNvSpPr>
            <a:spLocks noChangeAspect="1"/>
          </p:cNvSpPr>
          <p:nvPr/>
        </p:nvSpPr>
        <p:spPr bwMode="hidden">
          <a:xfrm>
            <a:off x="0"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sp>
        <p:nvSpPr>
          <p:cNvPr id="171" name="Number">
            <a:extLst>
              <a:ext uri="{FF2B5EF4-FFF2-40B4-BE49-F238E27FC236}">
                <a16:creationId xmlns:a16="http://schemas.microsoft.com/office/drawing/2014/main" id="{01C76EC0-3604-4B8E-B92C-8CAE4364447F}"/>
              </a:ext>
            </a:extLst>
          </p:cNvPr>
          <p:cNvSpPr>
            <a:spLocks noGrp="1"/>
          </p:cNvSpPr>
          <p:nvPr>
            <p:ph type="body" sz="quarter" idx="10" hasCustomPrompt="1"/>
          </p:nvPr>
        </p:nvSpPr>
        <p:spPr bwMode="black">
          <a:xfrm>
            <a:off x="0" y="425450"/>
            <a:ext cx="2124277" cy="1301750"/>
          </a:xfrm>
        </p:spPr>
        <p:txBody>
          <a:bodyPr lIns="72000" bIns="72000" anchor="ctr" anchorCtr="0"/>
          <a:lstStyle>
            <a:lvl1pPr marL="0" indent="0">
              <a:buNone/>
              <a:defRPr sz="13800" b="1">
                <a:ln w="12700">
                  <a:solidFill>
                    <a:schemeClr val="bg1"/>
                  </a:solidFill>
                </a:ln>
                <a:noFill/>
              </a:defRPr>
            </a:lvl1pPr>
          </a:lstStyle>
          <a:p>
            <a:pPr lvl="0"/>
            <a:r>
              <a:rPr lang="en-US" dirty="0"/>
              <a:t>00</a:t>
            </a:r>
          </a:p>
        </p:txBody>
      </p:sp>
      <p:sp>
        <p:nvSpPr>
          <p:cNvPr id="175" name="Text 1">
            <a:extLst>
              <a:ext uri="{FF2B5EF4-FFF2-40B4-BE49-F238E27FC236}">
                <a16:creationId xmlns:a16="http://schemas.microsoft.com/office/drawing/2014/main" id="{09E4348F-7FA1-4025-BF3B-B49A6C176E18}"/>
              </a:ext>
            </a:extLst>
          </p:cNvPr>
          <p:cNvSpPr>
            <a:spLocks noGrp="1"/>
          </p:cNvSpPr>
          <p:nvPr>
            <p:ph type="body" sz="quarter" idx="14" hasCustomPrompt="1"/>
          </p:nvPr>
        </p:nvSpPr>
        <p:spPr bwMode="black">
          <a:xfrm>
            <a:off x="6276022" y="1270800"/>
            <a:ext cx="5040656" cy="2052000"/>
          </a:xfrm>
        </p:spPr>
        <p:txBody>
          <a:bodyPr anchor="b" anchorCtr="0"/>
          <a:lstStyle>
            <a:lvl1pPr marL="0" indent="0">
              <a:buNone/>
              <a:defRPr sz="60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add title</a:t>
            </a:r>
          </a:p>
        </p:txBody>
      </p:sp>
      <p:sp>
        <p:nvSpPr>
          <p:cNvPr id="4" name="Text 2">
            <a:extLst>
              <a:ext uri="{FF2B5EF4-FFF2-40B4-BE49-F238E27FC236}">
                <a16:creationId xmlns:a16="http://schemas.microsoft.com/office/drawing/2014/main" id="{E4C5A5EF-E96D-4AF4-A759-53058077F791}"/>
              </a:ext>
            </a:extLst>
          </p:cNvPr>
          <p:cNvSpPr>
            <a:spLocks noGrp="1"/>
          </p:cNvSpPr>
          <p:nvPr>
            <p:ph type="body" sz="quarter" idx="15" hasCustomPrompt="1"/>
          </p:nvPr>
        </p:nvSpPr>
        <p:spPr bwMode="black">
          <a:xfrm>
            <a:off x="6276023" y="3536206"/>
            <a:ext cx="5040656" cy="2016000"/>
          </a:xfrm>
        </p:spPr>
        <p:txBody>
          <a:bodyPr/>
          <a:lstStyle>
            <a:lvl1pPr marL="0" indent="0">
              <a:buNone/>
              <a:defRPr sz="3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1530000" indent="0">
              <a:buNone/>
              <a:defRPr>
                <a:solidFill>
                  <a:schemeClr val="bg1"/>
                </a:solidFill>
              </a:defRPr>
            </a:lvl5pPr>
          </a:lstStyle>
          <a:p>
            <a:pPr lvl="0"/>
            <a:r>
              <a:rPr lang="en-US" dirty="0"/>
              <a:t>Click to add text</a:t>
            </a:r>
          </a:p>
        </p:txBody>
      </p:sp>
      <p:grpSp>
        <p:nvGrpSpPr>
          <p:cNvPr id="11" name="Points">
            <a:extLst>
              <a:ext uri="{FF2B5EF4-FFF2-40B4-BE49-F238E27FC236}">
                <a16:creationId xmlns:a16="http://schemas.microsoft.com/office/drawing/2014/main" id="{22FBD11C-B57A-4EF3-AA70-8FA1448E7521}"/>
              </a:ext>
            </a:extLst>
          </p:cNvPr>
          <p:cNvGrpSpPr>
            <a:grpSpLocks noChangeAspect="1"/>
          </p:cNvGrpSpPr>
          <p:nvPr/>
        </p:nvGrpSpPr>
        <p:grpSpPr bwMode="black">
          <a:xfrm>
            <a:off x="332753" y="246915"/>
            <a:ext cx="5109233" cy="6364170"/>
            <a:chOff x="332710" y="246915"/>
            <a:chExt cx="5108568" cy="6364170"/>
          </a:xfrm>
        </p:grpSpPr>
        <p:sp>
          <p:nvSpPr>
            <p:cNvPr id="193" name="Freihandform: Form 192">
              <a:extLst>
                <a:ext uri="{FF2B5EF4-FFF2-40B4-BE49-F238E27FC236}">
                  <a16:creationId xmlns:a16="http://schemas.microsoft.com/office/drawing/2014/main" id="{CEDF3830-062D-47C5-8423-294C4479D6A8}"/>
                </a:ext>
              </a:extLst>
            </p:cNvPr>
            <p:cNvSpPr/>
            <p:nvPr/>
          </p:nvSpPr>
          <p:spPr bwMode="black">
            <a:xfrm>
              <a:off x="5321787" y="2747012"/>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C36DA6EB-095F-494F-8D75-7DDCC18E27BC}"/>
                </a:ext>
              </a:extLst>
            </p:cNvPr>
            <p:cNvSpPr/>
            <p:nvPr/>
          </p:nvSpPr>
          <p:spPr bwMode="black">
            <a:xfrm>
              <a:off x="5321787" y="399716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E3C35434-9489-4DA7-B5DF-9D16789C243D}"/>
                </a:ext>
              </a:extLst>
            </p:cNvPr>
            <p:cNvSpPr/>
            <p:nvPr/>
          </p:nvSpPr>
          <p:spPr bwMode="black">
            <a:xfrm>
              <a:off x="5321787" y="524732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164668BB-FC02-4B1E-A4A1-B4CC2B65E122}"/>
                </a:ext>
              </a:extLst>
            </p:cNvPr>
            <p:cNvSpPr/>
            <p:nvPr/>
          </p:nvSpPr>
          <p:spPr bwMode="black">
            <a:xfrm>
              <a:off x="5321787"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FE9B5D3A-0D03-4D89-9EAD-C736220B1FBE}"/>
                </a:ext>
              </a:extLst>
            </p:cNvPr>
            <p:cNvSpPr/>
            <p:nvPr/>
          </p:nvSpPr>
          <p:spPr bwMode="black">
            <a:xfrm>
              <a:off x="5321787"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8D887F66-B451-46DF-BA8B-99D4B2C50E77}"/>
                </a:ext>
              </a:extLst>
            </p:cNvPr>
            <p:cNvSpPr/>
            <p:nvPr/>
          </p:nvSpPr>
          <p:spPr bwMode="black">
            <a:xfrm>
              <a:off x="4071634"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F8D6C853-3674-4CB2-8795-EFF7A57109DC}"/>
                </a:ext>
              </a:extLst>
            </p:cNvPr>
            <p:cNvSpPr/>
            <p:nvPr/>
          </p:nvSpPr>
          <p:spPr bwMode="black">
            <a:xfrm>
              <a:off x="4071634"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F4DDBF3C-53C0-44FA-8E34-C9EDD0D79CB7}"/>
                </a:ext>
              </a:extLst>
            </p:cNvPr>
            <p:cNvSpPr/>
            <p:nvPr/>
          </p:nvSpPr>
          <p:spPr bwMode="black">
            <a:xfrm>
              <a:off x="2821690"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1A3F58CF-44E7-44BD-862A-899A691AD7A4}"/>
                </a:ext>
              </a:extLst>
            </p:cNvPr>
            <p:cNvSpPr/>
            <p:nvPr/>
          </p:nvSpPr>
          <p:spPr bwMode="black">
            <a:xfrm>
              <a:off x="2821690"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7" name="Gruppieren 6">
              <a:extLst>
                <a:ext uri="{FF2B5EF4-FFF2-40B4-BE49-F238E27FC236}">
                  <a16:creationId xmlns:a16="http://schemas.microsoft.com/office/drawing/2014/main" id="{E5906150-32C7-4F67-9719-63472BBCAEBA}"/>
                </a:ext>
              </a:extLst>
            </p:cNvPr>
            <p:cNvGrpSpPr/>
            <p:nvPr/>
          </p:nvGrpSpPr>
          <p:grpSpPr bwMode="black">
            <a:xfrm>
              <a:off x="2821690" y="2747012"/>
              <a:ext cx="119491" cy="3864073"/>
              <a:chOff x="2260962" y="2924915"/>
              <a:chExt cx="119491" cy="3864073"/>
            </a:xfrm>
          </p:grpSpPr>
          <p:sp>
            <p:nvSpPr>
              <p:cNvPr id="191" name="Freihandform: Form 190">
                <a:extLst>
                  <a:ext uri="{FF2B5EF4-FFF2-40B4-BE49-F238E27FC236}">
                    <a16:creationId xmlns:a16="http://schemas.microsoft.com/office/drawing/2014/main" id="{B04230AF-1A57-451F-96C3-9FEAEC9E87C0}"/>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C7789E6A-9258-4FD3-BE5C-C4CA3A66AC77}"/>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C85D04CF-0E52-4BE0-BBD0-661A1E0317DB}"/>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14D38301-A4DA-477E-A7C1-6A10C4C98CB2}"/>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8" name="Gruppieren 7">
              <a:extLst>
                <a:ext uri="{FF2B5EF4-FFF2-40B4-BE49-F238E27FC236}">
                  <a16:creationId xmlns:a16="http://schemas.microsoft.com/office/drawing/2014/main" id="{F4B01609-4112-4B24-BC6D-99E1197CB1C7}"/>
                </a:ext>
              </a:extLst>
            </p:cNvPr>
            <p:cNvGrpSpPr/>
            <p:nvPr/>
          </p:nvGrpSpPr>
          <p:grpSpPr bwMode="black">
            <a:xfrm>
              <a:off x="4071634" y="2747012"/>
              <a:ext cx="119491" cy="3864073"/>
              <a:chOff x="3510906" y="2924915"/>
              <a:chExt cx="119491" cy="3864073"/>
            </a:xfrm>
          </p:grpSpPr>
          <p:sp>
            <p:nvSpPr>
              <p:cNvPr id="192" name="Freihandform: Form 191">
                <a:extLst>
                  <a:ext uri="{FF2B5EF4-FFF2-40B4-BE49-F238E27FC236}">
                    <a16:creationId xmlns:a16="http://schemas.microsoft.com/office/drawing/2014/main" id="{9FD6FBED-F852-43D9-8867-D5C879966281}"/>
                  </a:ext>
                </a:extLst>
              </p:cNvPr>
              <p:cNvSpPr/>
              <p:nvPr/>
            </p:nvSpPr>
            <p:spPr bwMode="black">
              <a:xfrm>
                <a:off x="3510906" y="2924915"/>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F329F449-A3DD-4B43-9B04-1E692DDA1412}"/>
                  </a:ext>
                </a:extLst>
              </p:cNvPr>
              <p:cNvSpPr/>
              <p:nvPr/>
            </p:nvSpPr>
            <p:spPr bwMode="black">
              <a:xfrm>
                <a:off x="3510906" y="4175069"/>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7BA0DBE2-458E-47A7-8689-24F187DF6A16}"/>
                  </a:ext>
                </a:extLst>
              </p:cNvPr>
              <p:cNvSpPr/>
              <p:nvPr/>
            </p:nvSpPr>
            <p:spPr bwMode="black">
              <a:xfrm>
                <a:off x="3510906" y="5425223"/>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8" name="Freihandform: Form 207">
                <a:extLst>
                  <a:ext uri="{FF2B5EF4-FFF2-40B4-BE49-F238E27FC236}">
                    <a16:creationId xmlns:a16="http://schemas.microsoft.com/office/drawing/2014/main" id="{354754D8-00E6-4780-9600-42D04CA3C35F}"/>
                  </a:ext>
                </a:extLst>
              </p:cNvPr>
              <p:cNvSpPr/>
              <p:nvPr/>
            </p:nvSpPr>
            <p:spPr bwMode="black">
              <a:xfrm>
                <a:off x="3510906" y="6675377"/>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209" name="Freihandform: Form 208">
              <a:extLst>
                <a:ext uri="{FF2B5EF4-FFF2-40B4-BE49-F238E27FC236}">
                  <a16:creationId xmlns:a16="http://schemas.microsoft.com/office/drawing/2014/main" id="{08F01420-DBDB-45EC-A49E-9A01B3846AB4}"/>
                </a:ext>
              </a:extLst>
            </p:cNvPr>
            <p:cNvSpPr/>
            <p:nvPr/>
          </p:nvSpPr>
          <p:spPr bwMode="black">
            <a:xfrm>
              <a:off x="5321787" y="649747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210" name="Gruppieren 209">
              <a:extLst>
                <a:ext uri="{FF2B5EF4-FFF2-40B4-BE49-F238E27FC236}">
                  <a16:creationId xmlns:a16="http://schemas.microsoft.com/office/drawing/2014/main" id="{A80CADA5-BBF6-45AD-900B-D36558E05494}"/>
                </a:ext>
              </a:extLst>
            </p:cNvPr>
            <p:cNvGrpSpPr/>
            <p:nvPr/>
          </p:nvGrpSpPr>
          <p:grpSpPr bwMode="black">
            <a:xfrm>
              <a:off x="1574303" y="2747012"/>
              <a:ext cx="119491" cy="3864073"/>
              <a:chOff x="2260962" y="2924915"/>
              <a:chExt cx="119491" cy="3864073"/>
            </a:xfrm>
          </p:grpSpPr>
          <p:sp>
            <p:nvSpPr>
              <p:cNvPr id="211" name="Freihandform: Form 210">
                <a:extLst>
                  <a:ext uri="{FF2B5EF4-FFF2-40B4-BE49-F238E27FC236}">
                    <a16:creationId xmlns:a16="http://schemas.microsoft.com/office/drawing/2014/main" id="{FC32FCAF-4409-40F3-865A-CDBBCA26FFC2}"/>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2" name="Freihandform: Form 211">
                <a:extLst>
                  <a:ext uri="{FF2B5EF4-FFF2-40B4-BE49-F238E27FC236}">
                    <a16:creationId xmlns:a16="http://schemas.microsoft.com/office/drawing/2014/main" id="{437663EB-F26A-493F-891F-CCC88C34B161}"/>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3" name="Freihandform: Form 212">
                <a:extLst>
                  <a:ext uri="{FF2B5EF4-FFF2-40B4-BE49-F238E27FC236}">
                    <a16:creationId xmlns:a16="http://schemas.microsoft.com/office/drawing/2014/main" id="{6D6D3EBC-64C3-43E3-BCC4-1BFA8BF15B53}"/>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4" name="Freihandform: Form 213">
                <a:extLst>
                  <a:ext uri="{FF2B5EF4-FFF2-40B4-BE49-F238E27FC236}">
                    <a16:creationId xmlns:a16="http://schemas.microsoft.com/office/drawing/2014/main" id="{1B3692C3-A273-4D8B-A6B6-AB8A253E7EE3}"/>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220" name="Gruppieren 219">
              <a:extLst>
                <a:ext uri="{FF2B5EF4-FFF2-40B4-BE49-F238E27FC236}">
                  <a16:creationId xmlns:a16="http://schemas.microsoft.com/office/drawing/2014/main" id="{05597808-2886-41CD-AABE-FC63DF8F0501}"/>
                </a:ext>
              </a:extLst>
            </p:cNvPr>
            <p:cNvGrpSpPr/>
            <p:nvPr/>
          </p:nvGrpSpPr>
          <p:grpSpPr bwMode="black">
            <a:xfrm>
              <a:off x="332710" y="2747012"/>
              <a:ext cx="119491" cy="3864073"/>
              <a:chOff x="2260962" y="2924915"/>
              <a:chExt cx="119491" cy="3864073"/>
            </a:xfrm>
          </p:grpSpPr>
          <p:sp>
            <p:nvSpPr>
              <p:cNvPr id="221" name="Freihandform: Form 220">
                <a:extLst>
                  <a:ext uri="{FF2B5EF4-FFF2-40B4-BE49-F238E27FC236}">
                    <a16:creationId xmlns:a16="http://schemas.microsoft.com/office/drawing/2014/main" id="{11EC32B9-360B-463E-9570-71436C0BFC79}"/>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2" name="Freihandform: Form 221">
                <a:extLst>
                  <a:ext uri="{FF2B5EF4-FFF2-40B4-BE49-F238E27FC236}">
                    <a16:creationId xmlns:a16="http://schemas.microsoft.com/office/drawing/2014/main" id="{94058AF8-490B-43BA-A952-2D0638AD4FC2}"/>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3" name="Freihandform: Form 222">
                <a:extLst>
                  <a:ext uri="{FF2B5EF4-FFF2-40B4-BE49-F238E27FC236}">
                    <a16:creationId xmlns:a16="http://schemas.microsoft.com/office/drawing/2014/main" id="{785D9011-8A62-4E5B-B438-1DA8A59ACBCB}"/>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4" name="Freihandform: Form 223">
                <a:extLst>
                  <a:ext uri="{FF2B5EF4-FFF2-40B4-BE49-F238E27FC236}">
                    <a16:creationId xmlns:a16="http://schemas.microsoft.com/office/drawing/2014/main" id="{D2814855-20D5-4D16-B944-93F5C12542D1}"/>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grpSp>
        <p:nvGrpSpPr>
          <p:cNvPr id="83" name="Logo">
            <a:extLst>
              <a:ext uri="{FF2B5EF4-FFF2-40B4-BE49-F238E27FC236}">
                <a16:creationId xmlns:a16="http://schemas.microsoft.com/office/drawing/2014/main" id="{9BBA8A53-B191-4AE0-B02B-325F976AB345}"/>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787A0291-7CC6-4564-80D9-6A23F4050BE4}"/>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6BC8853F-C110-46ED-99E2-F98B1BE60740}"/>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AC27F240-D550-4809-A2D6-318DB3640DBF}"/>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5C06C70A-D27A-4F27-AE18-DC997B22F96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82066028-7A80-4179-94B5-6464101DFDE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A7C872D6-2C4B-43EE-B4AD-1618D25E9CA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17AD42C-218D-4EE7-BB58-D9D62EA9D099}"/>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3EFCF1CD-218C-4171-B5E7-43F2C4A8254B}"/>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CA3565EF-9B45-4491-8DC8-8766F3B3E7A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A2A36EE3-4ECD-4027-8F9C-31A5A5E382B9}"/>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23A6C3D2-4641-4FE2-90F3-E96605F032F8}"/>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E23F0657-2400-4B60-910C-5BBB998C137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CACC7775-9C73-473D-98BD-D404927F1F1B}"/>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ECCEAB5A-74DD-42E2-BC9B-C61EB32C4EAA}"/>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3" name="Footer Placeholder 2">
            <a:extLst>
              <a:ext uri="{FF2B5EF4-FFF2-40B4-BE49-F238E27FC236}">
                <a16:creationId xmlns:a16="http://schemas.microsoft.com/office/drawing/2014/main" id="{AA8AEC8F-9B44-4117-A5C5-720D8FA82D7F}"/>
              </a:ext>
            </a:extLst>
          </p:cNvPr>
          <p:cNvSpPr>
            <a:spLocks noGrp="1"/>
          </p:cNvSpPr>
          <p:nvPr>
            <p:ph type="ftr" sz="quarter" idx="17"/>
          </p:nvPr>
        </p:nvSpPr>
        <p:spPr>
          <a:xfrm>
            <a:off x="6274800" y="5592353"/>
            <a:ext cx="1567912" cy="252000"/>
          </a:xfrm>
        </p:spPr>
        <p:txBody>
          <a:bodyPr/>
          <a:lstStyle>
            <a:lvl1pPr>
              <a:defRPr sz="1000"/>
            </a:lvl1pPr>
          </a:lstStyle>
          <a:p>
            <a:r>
              <a:rPr lang="en-US"/>
              <a:t>RESTRICTED</a:t>
            </a:r>
          </a:p>
        </p:txBody>
      </p:sp>
    </p:spTree>
    <p:extLst>
      <p:ext uri="{BB962C8B-B14F-4D97-AF65-F5344CB8AC3E}">
        <p14:creationId xmlns:p14="http://schemas.microsoft.com/office/powerpoint/2010/main" val="4197428114"/>
      </p:ext>
    </p:extLst>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A0F26CD8-0A13-4333-8A37-5422456590F4}"/>
              </a:ext>
            </a:extLst>
          </p:cNvPr>
          <p:cNvCxnSpPr>
            <a:cxnSpLocks/>
          </p:cNvCxnSpPr>
          <p:nvPr/>
        </p:nvCxnSpPr>
        <p:spPr>
          <a:xfrm>
            <a:off x="1231973" y="3866583"/>
            <a:ext cx="8420466"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C1C6A158-AD58-4864-8199-334FE7F0D8D1}"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sp>
        <p:nvSpPr>
          <p:cNvPr id="10" name="Shape 1">
            <a:extLst>
              <a:ext uri="{FF2B5EF4-FFF2-40B4-BE49-F238E27FC236}">
                <a16:creationId xmlns:a16="http://schemas.microsoft.com/office/drawing/2014/main" id="{710FD292-C88D-4FF6-B5BF-5EC01544926F}"/>
              </a:ext>
            </a:extLst>
          </p:cNvPr>
          <p:cNvSpPr>
            <a:spLocks noGrp="1" noChangeAspect="1"/>
          </p:cNvSpPr>
          <p:nvPr>
            <p:ph type="body" sz="quarter" idx="15" hasCustomPrompt="1"/>
          </p:nvPr>
        </p:nvSpPr>
        <p:spPr bwMode="black">
          <a:xfrm>
            <a:off x="875320"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18" name="Text 1">
            <a:extLst>
              <a:ext uri="{FF2B5EF4-FFF2-40B4-BE49-F238E27FC236}">
                <a16:creationId xmlns:a16="http://schemas.microsoft.com/office/drawing/2014/main" id="{55FA8DF9-09EE-4B85-9E17-647EB551E5E4}"/>
              </a:ext>
            </a:extLst>
          </p:cNvPr>
          <p:cNvSpPr>
            <a:spLocks noGrp="1"/>
          </p:cNvSpPr>
          <p:nvPr>
            <p:ph type="body" sz="quarter" idx="19" hasCustomPrompt="1"/>
          </p:nvPr>
        </p:nvSpPr>
        <p:spPr bwMode="gray">
          <a:xfrm>
            <a:off x="1424282" y="1727200"/>
            <a:ext cx="2160281" cy="1260000"/>
          </a:xfrm>
        </p:spPr>
        <p:txBody>
          <a:bodyPr lIns="144000"/>
          <a:lstStyle>
            <a:lvl1pPr marL="0" indent="0" algn="l">
              <a:buNone/>
              <a:defRPr sz="1600"/>
            </a:lvl1pPr>
            <a:lvl2pPr marL="450000" indent="0">
              <a:buNone/>
              <a:defRPr/>
            </a:lvl2pPr>
          </a:lstStyle>
          <a:p>
            <a:pPr lvl="0"/>
            <a:r>
              <a:rPr lang="en-US" dirty="0"/>
              <a:t>Click to add text</a:t>
            </a:r>
          </a:p>
        </p:txBody>
      </p:sp>
      <p:sp>
        <p:nvSpPr>
          <p:cNvPr id="12" name="Shape 2">
            <a:extLst>
              <a:ext uri="{FF2B5EF4-FFF2-40B4-BE49-F238E27FC236}">
                <a16:creationId xmlns:a16="http://schemas.microsoft.com/office/drawing/2014/main" id="{E2AA9C62-0574-4461-8CDF-2BF7EEC1A1B6}"/>
              </a:ext>
            </a:extLst>
          </p:cNvPr>
          <p:cNvSpPr>
            <a:spLocks noGrp="1" noChangeAspect="1"/>
          </p:cNvSpPr>
          <p:nvPr>
            <p:ph type="body" sz="quarter" idx="16" hasCustomPrompt="1"/>
          </p:nvPr>
        </p:nvSpPr>
        <p:spPr bwMode="black">
          <a:xfrm>
            <a:off x="2808348"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0" name="Text 2">
            <a:extLst>
              <a:ext uri="{FF2B5EF4-FFF2-40B4-BE49-F238E27FC236}">
                <a16:creationId xmlns:a16="http://schemas.microsoft.com/office/drawing/2014/main" id="{852E4588-805C-4B0F-9D21-78B075C7C7B1}"/>
              </a:ext>
            </a:extLst>
          </p:cNvPr>
          <p:cNvSpPr>
            <a:spLocks noGrp="1"/>
          </p:cNvSpPr>
          <p:nvPr>
            <p:ph type="body" sz="quarter" idx="20" hasCustomPrompt="1"/>
          </p:nvPr>
        </p:nvSpPr>
        <p:spPr bwMode="gray">
          <a:xfrm>
            <a:off x="3357311" y="4769325"/>
            <a:ext cx="2160281" cy="1260000"/>
          </a:xfrm>
        </p:spPr>
        <p:txBody>
          <a:bodyPr lIns="144000" anchor="b" anchorCtr="0"/>
          <a:lstStyle>
            <a:lvl1pPr marL="0" indent="0" algn="l">
              <a:buNone/>
              <a:defRPr sz="1600"/>
            </a:lvl1pPr>
            <a:lvl2pPr marL="450000" indent="0">
              <a:buNone/>
              <a:defRPr/>
            </a:lvl2pPr>
          </a:lstStyle>
          <a:p>
            <a:pPr lvl="0"/>
            <a:r>
              <a:rPr lang="en-US" dirty="0"/>
              <a:t>Click to add text</a:t>
            </a:r>
          </a:p>
        </p:txBody>
      </p:sp>
      <p:sp>
        <p:nvSpPr>
          <p:cNvPr id="13" name="Shape 3">
            <a:extLst>
              <a:ext uri="{FF2B5EF4-FFF2-40B4-BE49-F238E27FC236}">
                <a16:creationId xmlns:a16="http://schemas.microsoft.com/office/drawing/2014/main" id="{FA5F7A36-12A6-4184-A8BB-A9ADDC67F04D}"/>
              </a:ext>
            </a:extLst>
          </p:cNvPr>
          <p:cNvSpPr>
            <a:spLocks noGrp="1" noChangeAspect="1"/>
          </p:cNvSpPr>
          <p:nvPr>
            <p:ph type="body" sz="quarter" idx="17" hasCustomPrompt="1"/>
          </p:nvPr>
        </p:nvSpPr>
        <p:spPr bwMode="black">
          <a:xfrm>
            <a:off x="4741377"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5" name="Text 3">
            <a:extLst>
              <a:ext uri="{FF2B5EF4-FFF2-40B4-BE49-F238E27FC236}">
                <a16:creationId xmlns:a16="http://schemas.microsoft.com/office/drawing/2014/main" id="{50C6CB80-3B11-452F-BE02-493EE77BD544}"/>
              </a:ext>
            </a:extLst>
          </p:cNvPr>
          <p:cNvSpPr>
            <a:spLocks noGrp="1"/>
          </p:cNvSpPr>
          <p:nvPr>
            <p:ph type="body" sz="quarter" idx="21" hasCustomPrompt="1"/>
          </p:nvPr>
        </p:nvSpPr>
        <p:spPr bwMode="gray">
          <a:xfrm>
            <a:off x="5290340" y="1727200"/>
            <a:ext cx="2160281" cy="1260000"/>
          </a:xfrm>
        </p:spPr>
        <p:txBody>
          <a:bodyPr lIns="144000"/>
          <a:lstStyle>
            <a:lvl1pPr marL="0" indent="0" algn="l">
              <a:buNone/>
              <a:defRPr sz="1600"/>
            </a:lvl1pPr>
            <a:lvl2pPr marL="450000" indent="0">
              <a:buNone/>
              <a:defRPr/>
            </a:lvl2pPr>
          </a:lstStyle>
          <a:p>
            <a:pPr lvl="0"/>
            <a:r>
              <a:rPr lang="en-US" dirty="0"/>
              <a:t>Click to add text</a:t>
            </a:r>
          </a:p>
        </p:txBody>
      </p:sp>
      <p:sp>
        <p:nvSpPr>
          <p:cNvPr id="14" name="Shape 4">
            <a:extLst>
              <a:ext uri="{FF2B5EF4-FFF2-40B4-BE49-F238E27FC236}">
                <a16:creationId xmlns:a16="http://schemas.microsoft.com/office/drawing/2014/main" id="{CC3E58C8-2773-43CB-A7D1-FCE2580E61D3}"/>
              </a:ext>
            </a:extLst>
          </p:cNvPr>
          <p:cNvSpPr>
            <a:spLocks noGrp="1" noChangeAspect="1"/>
          </p:cNvSpPr>
          <p:nvPr>
            <p:ph type="body" sz="quarter" idx="18" hasCustomPrompt="1"/>
          </p:nvPr>
        </p:nvSpPr>
        <p:spPr bwMode="black">
          <a:xfrm>
            <a:off x="6674405"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6" name="Text 4">
            <a:extLst>
              <a:ext uri="{FF2B5EF4-FFF2-40B4-BE49-F238E27FC236}">
                <a16:creationId xmlns:a16="http://schemas.microsoft.com/office/drawing/2014/main" id="{33AB2524-07CF-4E0F-AE8B-05C9E747E81D}"/>
              </a:ext>
            </a:extLst>
          </p:cNvPr>
          <p:cNvSpPr>
            <a:spLocks noGrp="1"/>
          </p:cNvSpPr>
          <p:nvPr>
            <p:ph type="body" sz="quarter" idx="22" hasCustomPrompt="1"/>
          </p:nvPr>
        </p:nvSpPr>
        <p:spPr bwMode="gray">
          <a:xfrm>
            <a:off x="7223368" y="4769325"/>
            <a:ext cx="2160281" cy="1260000"/>
          </a:xfrm>
        </p:spPr>
        <p:txBody>
          <a:bodyPr lIns="144000" anchor="b" anchorCtr="0"/>
          <a:lstStyle>
            <a:lvl1pPr marL="0" indent="0" algn="l">
              <a:buNone/>
              <a:defRPr sz="1600"/>
            </a:lvl1pPr>
            <a:lvl2pPr marL="450000" indent="0">
              <a:buNone/>
              <a:defRPr/>
            </a:lvl2pPr>
          </a:lstStyle>
          <a:p>
            <a:pPr lvl="0"/>
            <a:r>
              <a:rPr lang="en-US" dirty="0"/>
              <a:t>Click to add text</a:t>
            </a:r>
          </a:p>
        </p:txBody>
      </p:sp>
      <p:sp>
        <p:nvSpPr>
          <p:cNvPr id="30" name="Shape 5">
            <a:extLst>
              <a:ext uri="{FF2B5EF4-FFF2-40B4-BE49-F238E27FC236}">
                <a16:creationId xmlns:a16="http://schemas.microsoft.com/office/drawing/2014/main" id="{D137FAD3-4B1D-479F-9982-7F05B2954A74}"/>
              </a:ext>
            </a:extLst>
          </p:cNvPr>
          <p:cNvSpPr>
            <a:spLocks noGrp="1" noChangeAspect="1"/>
          </p:cNvSpPr>
          <p:nvPr>
            <p:ph type="body" sz="quarter" idx="24" hasCustomPrompt="1"/>
          </p:nvPr>
        </p:nvSpPr>
        <p:spPr bwMode="black">
          <a:xfrm>
            <a:off x="8607434"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8" name="Text 5">
            <a:extLst>
              <a:ext uri="{FF2B5EF4-FFF2-40B4-BE49-F238E27FC236}">
                <a16:creationId xmlns:a16="http://schemas.microsoft.com/office/drawing/2014/main" id="{9BED2168-71FC-4E04-BFC1-C343F94608EF}"/>
              </a:ext>
            </a:extLst>
          </p:cNvPr>
          <p:cNvSpPr>
            <a:spLocks noGrp="1"/>
          </p:cNvSpPr>
          <p:nvPr>
            <p:ph type="body" sz="quarter" idx="23" hasCustomPrompt="1"/>
          </p:nvPr>
        </p:nvSpPr>
        <p:spPr bwMode="gray">
          <a:xfrm>
            <a:off x="9156398" y="1727200"/>
            <a:ext cx="2160281" cy="1260000"/>
          </a:xfrm>
        </p:spPr>
        <p:txBody>
          <a:bodyPr lIns="144000"/>
          <a:lstStyle>
            <a:lvl1pPr marL="0" indent="0" algn="l">
              <a:buNone/>
              <a:defRPr sz="1600"/>
            </a:lvl1pPr>
            <a:lvl2pPr marL="450000" indent="0">
              <a:buNone/>
              <a:defRPr/>
            </a:lvl2pPr>
          </a:lstStyle>
          <a:p>
            <a:pPr lvl="0"/>
            <a:r>
              <a:rPr lang="en-US" dirty="0"/>
              <a:t>Click to add text</a:t>
            </a:r>
          </a:p>
        </p:txBody>
      </p:sp>
      <p:sp>
        <p:nvSpPr>
          <p:cNvPr id="21" name="Source">
            <a:extLst>
              <a:ext uri="{FF2B5EF4-FFF2-40B4-BE49-F238E27FC236}">
                <a16:creationId xmlns:a16="http://schemas.microsoft.com/office/drawing/2014/main" id="{93A218AA-ECE9-4988-BB75-A880DFB50C7A}"/>
              </a:ext>
            </a:extLst>
          </p:cNvPr>
          <p:cNvSpPr>
            <a:spLocks noGrp="1"/>
          </p:cNvSpPr>
          <p:nvPr>
            <p:ph type="body" sz="quarter" idx="27"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3" name="Subtitle 162">
            <a:extLst>
              <a:ext uri="{FF2B5EF4-FFF2-40B4-BE49-F238E27FC236}">
                <a16:creationId xmlns:a16="http://schemas.microsoft.com/office/drawing/2014/main" id="{826283CE-31EA-4D09-A95B-D84703446CF3}"/>
              </a:ext>
            </a:extLst>
          </p:cNvPr>
          <p:cNvSpPr>
            <a:spLocks noGrp="1"/>
          </p:cNvSpPr>
          <p:nvPr>
            <p:ph type="subTitle" idx="28"/>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76704756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Keyword">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F218AC76-4CEB-45B2-ABB8-D2C556C3F445}"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3" name="Keyword">
            <a:extLst>
              <a:ext uri="{FF2B5EF4-FFF2-40B4-BE49-F238E27FC236}">
                <a16:creationId xmlns:a16="http://schemas.microsoft.com/office/drawing/2014/main" id="{ED12A15F-F01D-423E-8B42-5D0D85399C45}"/>
              </a:ext>
            </a:extLst>
          </p:cNvPr>
          <p:cNvSpPr>
            <a:spLocks noGrp="1" noChangeAspect="1"/>
          </p:cNvSpPr>
          <p:nvPr>
            <p:ph type="body" sz="quarter" idx="26" hasCustomPrompt="1"/>
          </p:nvPr>
        </p:nvSpPr>
        <p:spPr bwMode="ltGray">
          <a:xfrm>
            <a:off x="3721138" y="1727200"/>
            <a:ext cx="4520426" cy="4298400"/>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396000" tIns="396000" rIns="396000" bIns="396000" anchor="ctr" anchorCtr="0">
            <a:normAutofit/>
          </a:bodyPr>
          <a:lstStyle>
            <a:lvl1pPr marL="0" indent="0" algn="ctr">
              <a:buNone/>
              <a:defRPr sz="3200" b="1">
                <a:ln w="12700">
                  <a:noFill/>
                </a:ln>
                <a:solidFill>
                  <a:schemeClr val="bg1"/>
                </a:solidFill>
              </a:defRPr>
            </a:lvl1pPr>
          </a:lstStyle>
          <a:p>
            <a:pPr marL="0" marR="0" lvl="0" indent="0" algn="ctr" defTabSz="914400" rtl="0" eaLnBrk="1" fontAlgn="auto" latinLnBrk="0" hangingPunct="1">
              <a:lnSpc>
                <a:spcPct val="110000"/>
              </a:lnSpc>
              <a:spcBef>
                <a:spcPts val="0"/>
              </a:spcBef>
              <a:spcAft>
                <a:spcPts val="400"/>
              </a:spcAft>
              <a:buClr>
                <a:schemeClr val="tx2"/>
              </a:buClr>
              <a:buSzPct val="90000"/>
              <a:buFont typeface="Arial" panose="020B0604020202020204" pitchFamily="34" charset="0"/>
              <a:buNone/>
              <a:tabLst/>
              <a:defRPr/>
            </a:pPr>
            <a:r>
              <a:rPr lang="en-US" dirty="0"/>
              <a:t>Click to add text</a:t>
            </a:r>
          </a:p>
        </p:txBody>
      </p:sp>
      <p:sp>
        <p:nvSpPr>
          <p:cNvPr id="13" name="Text 1">
            <a:extLst>
              <a:ext uri="{FF2B5EF4-FFF2-40B4-BE49-F238E27FC236}">
                <a16:creationId xmlns:a16="http://schemas.microsoft.com/office/drawing/2014/main" id="{56C59D2F-CAEE-4A51-ACFD-93F5CCE77ED2}"/>
              </a:ext>
            </a:extLst>
          </p:cNvPr>
          <p:cNvSpPr>
            <a:spLocks noGrp="1"/>
          </p:cNvSpPr>
          <p:nvPr>
            <p:ph type="body" sz="quarter" idx="29" hasCustomPrompt="1"/>
          </p:nvPr>
        </p:nvSpPr>
        <p:spPr bwMode="gray">
          <a:xfrm>
            <a:off x="875320"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4" name="Text 2">
            <a:extLst>
              <a:ext uri="{FF2B5EF4-FFF2-40B4-BE49-F238E27FC236}">
                <a16:creationId xmlns:a16="http://schemas.microsoft.com/office/drawing/2014/main" id="{D286551A-3960-4435-BEEF-4A2A48D3A831}"/>
              </a:ext>
            </a:extLst>
          </p:cNvPr>
          <p:cNvSpPr>
            <a:spLocks noGrp="1"/>
          </p:cNvSpPr>
          <p:nvPr>
            <p:ph type="body" sz="quarter" idx="30" hasCustomPrompt="1"/>
          </p:nvPr>
        </p:nvSpPr>
        <p:spPr bwMode="gray">
          <a:xfrm>
            <a:off x="875320"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6" name="Text 3">
            <a:extLst>
              <a:ext uri="{FF2B5EF4-FFF2-40B4-BE49-F238E27FC236}">
                <a16:creationId xmlns:a16="http://schemas.microsoft.com/office/drawing/2014/main" id="{6DD11C67-D814-4DB5-AA51-19EBCE455BC4}"/>
              </a:ext>
            </a:extLst>
          </p:cNvPr>
          <p:cNvSpPr>
            <a:spLocks noGrp="1"/>
          </p:cNvSpPr>
          <p:nvPr>
            <p:ph type="body" sz="quarter" idx="31" hasCustomPrompt="1"/>
          </p:nvPr>
        </p:nvSpPr>
        <p:spPr bwMode="gray">
          <a:xfrm>
            <a:off x="875320"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0" name="Text 4">
            <a:extLst>
              <a:ext uri="{FF2B5EF4-FFF2-40B4-BE49-F238E27FC236}">
                <a16:creationId xmlns:a16="http://schemas.microsoft.com/office/drawing/2014/main" id="{00A99AEE-3740-4E04-A153-25E85A33010C}"/>
              </a:ext>
            </a:extLst>
          </p:cNvPr>
          <p:cNvSpPr>
            <a:spLocks noGrp="1"/>
          </p:cNvSpPr>
          <p:nvPr>
            <p:ph type="body" sz="quarter" idx="21" hasCustomPrompt="1"/>
          </p:nvPr>
        </p:nvSpPr>
        <p:spPr bwMode="gray">
          <a:xfrm>
            <a:off x="8976374"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1" name="Text 5">
            <a:extLst>
              <a:ext uri="{FF2B5EF4-FFF2-40B4-BE49-F238E27FC236}">
                <a16:creationId xmlns:a16="http://schemas.microsoft.com/office/drawing/2014/main" id="{BE1D14B1-AC89-4007-B1CF-45696A075467}"/>
              </a:ext>
            </a:extLst>
          </p:cNvPr>
          <p:cNvSpPr>
            <a:spLocks noGrp="1"/>
          </p:cNvSpPr>
          <p:nvPr>
            <p:ph type="body" sz="quarter" idx="27" hasCustomPrompt="1"/>
          </p:nvPr>
        </p:nvSpPr>
        <p:spPr bwMode="gray">
          <a:xfrm>
            <a:off x="8976374"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2" name="Text 6">
            <a:extLst>
              <a:ext uri="{FF2B5EF4-FFF2-40B4-BE49-F238E27FC236}">
                <a16:creationId xmlns:a16="http://schemas.microsoft.com/office/drawing/2014/main" id="{DA19FFDD-AECC-454E-97AA-FE6AEBBA5D2B}"/>
              </a:ext>
            </a:extLst>
          </p:cNvPr>
          <p:cNvSpPr>
            <a:spLocks noGrp="1"/>
          </p:cNvSpPr>
          <p:nvPr>
            <p:ph type="body" sz="quarter" idx="28" hasCustomPrompt="1"/>
          </p:nvPr>
        </p:nvSpPr>
        <p:spPr bwMode="gray">
          <a:xfrm>
            <a:off x="8976374"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2" name="Title 1">
            <a:extLst>
              <a:ext uri="{FF2B5EF4-FFF2-40B4-BE49-F238E27FC236}">
                <a16:creationId xmlns:a16="http://schemas.microsoft.com/office/drawing/2014/main" id="{81068FD1-1F64-4ABF-8BA3-033E838FE375}"/>
              </a:ext>
            </a:extLst>
          </p:cNvPr>
          <p:cNvSpPr>
            <a:spLocks noGrp="1"/>
          </p:cNvSpPr>
          <p:nvPr>
            <p:ph type="title"/>
          </p:nvPr>
        </p:nvSpPr>
        <p:spPr/>
        <p:txBody>
          <a:bodyPr/>
          <a:lstStyle/>
          <a:p>
            <a:r>
              <a:rPr lang="en-US"/>
              <a:t>Click to edit Master title style</a:t>
            </a:r>
          </a:p>
        </p:txBody>
      </p:sp>
      <p:sp>
        <p:nvSpPr>
          <p:cNvPr id="18" name="Source">
            <a:extLst>
              <a:ext uri="{FF2B5EF4-FFF2-40B4-BE49-F238E27FC236}">
                <a16:creationId xmlns:a16="http://schemas.microsoft.com/office/drawing/2014/main" id="{669DDE0B-7078-4720-9992-0E42C2782759}"/>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5" name="Subtitle 162">
            <a:extLst>
              <a:ext uri="{FF2B5EF4-FFF2-40B4-BE49-F238E27FC236}">
                <a16:creationId xmlns:a16="http://schemas.microsoft.com/office/drawing/2014/main" id="{8F24E2A8-5205-4027-A866-0C59C9B9F182}"/>
              </a:ext>
            </a:extLst>
          </p:cNvPr>
          <p:cNvSpPr>
            <a:spLocks noGrp="1"/>
          </p:cNvSpPr>
          <p:nvPr>
            <p:ph type="subTitle" idx="32"/>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36744405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Keyword 2">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99C16A6-EC1B-4181-80B5-D646249BA48A}"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5" name="Picture">
            <a:extLst>
              <a:ext uri="{FF2B5EF4-FFF2-40B4-BE49-F238E27FC236}">
                <a16:creationId xmlns:a16="http://schemas.microsoft.com/office/drawing/2014/main" id="{690044C4-A1E9-4FAD-B04A-95DB74FF6080}"/>
              </a:ext>
            </a:extLst>
          </p:cNvPr>
          <p:cNvSpPr>
            <a:spLocks noGrp="1" noChangeAspect="1"/>
          </p:cNvSpPr>
          <p:nvPr>
            <p:ph type="pic" sz="quarter" idx="14" hasCustomPrompt="1"/>
          </p:nvPr>
        </p:nvSpPr>
        <p:spPr bwMode="gray">
          <a:xfrm>
            <a:off x="3721132" y="1728000"/>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3" name="Text 1">
            <a:extLst>
              <a:ext uri="{FF2B5EF4-FFF2-40B4-BE49-F238E27FC236}">
                <a16:creationId xmlns:a16="http://schemas.microsoft.com/office/drawing/2014/main" id="{56C59D2F-CAEE-4A51-ACFD-93F5CCE77ED2}"/>
              </a:ext>
            </a:extLst>
          </p:cNvPr>
          <p:cNvSpPr>
            <a:spLocks noGrp="1"/>
          </p:cNvSpPr>
          <p:nvPr>
            <p:ph type="body" sz="quarter" idx="29" hasCustomPrompt="1"/>
          </p:nvPr>
        </p:nvSpPr>
        <p:spPr bwMode="gray">
          <a:xfrm>
            <a:off x="875320"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4" name="Text 2">
            <a:extLst>
              <a:ext uri="{FF2B5EF4-FFF2-40B4-BE49-F238E27FC236}">
                <a16:creationId xmlns:a16="http://schemas.microsoft.com/office/drawing/2014/main" id="{D286551A-3960-4435-BEEF-4A2A48D3A831}"/>
              </a:ext>
            </a:extLst>
          </p:cNvPr>
          <p:cNvSpPr>
            <a:spLocks noGrp="1"/>
          </p:cNvSpPr>
          <p:nvPr>
            <p:ph type="body" sz="quarter" idx="30" hasCustomPrompt="1"/>
          </p:nvPr>
        </p:nvSpPr>
        <p:spPr bwMode="gray">
          <a:xfrm>
            <a:off x="875320"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6" name="Text 3">
            <a:extLst>
              <a:ext uri="{FF2B5EF4-FFF2-40B4-BE49-F238E27FC236}">
                <a16:creationId xmlns:a16="http://schemas.microsoft.com/office/drawing/2014/main" id="{6DD11C67-D814-4DB5-AA51-19EBCE455BC4}"/>
              </a:ext>
            </a:extLst>
          </p:cNvPr>
          <p:cNvSpPr>
            <a:spLocks noGrp="1"/>
          </p:cNvSpPr>
          <p:nvPr>
            <p:ph type="body" sz="quarter" idx="31" hasCustomPrompt="1"/>
          </p:nvPr>
        </p:nvSpPr>
        <p:spPr bwMode="gray">
          <a:xfrm>
            <a:off x="875320"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0" name="Text 4">
            <a:extLst>
              <a:ext uri="{FF2B5EF4-FFF2-40B4-BE49-F238E27FC236}">
                <a16:creationId xmlns:a16="http://schemas.microsoft.com/office/drawing/2014/main" id="{00A99AEE-3740-4E04-A153-25E85A33010C}"/>
              </a:ext>
            </a:extLst>
          </p:cNvPr>
          <p:cNvSpPr>
            <a:spLocks noGrp="1"/>
          </p:cNvSpPr>
          <p:nvPr>
            <p:ph type="body" sz="quarter" idx="21" hasCustomPrompt="1"/>
          </p:nvPr>
        </p:nvSpPr>
        <p:spPr bwMode="gray">
          <a:xfrm>
            <a:off x="8976374"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1" name="Text 5">
            <a:extLst>
              <a:ext uri="{FF2B5EF4-FFF2-40B4-BE49-F238E27FC236}">
                <a16:creationId xmlns:a16="http://schemas.microsoft.com/office/drawing/2014/main" id="{BE1D14B1-AC89-4007-B1CF-45696A075467}"/>
              </a:ext>
            </a:extLst>
          </p:cNvPr>
          <p:cNvSpPr>
            <a:spLocks noGrp="1"/>
          </p:cNvSpPr>
          <p:nvPr>
            <p:ph type="body" sz="quarter" idx="27" hasCustomPrompt="1"/>
          </p:nvPr>
        </p:nvSpPr>
        <p:spPr bwMode="gray">
          <a:xfrm>
            <a:off x="8976374"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2" name="Text 6">
            <a:extLst>
              <a:ext uri="{FF2B5EF4-FFF2-40B4-BE49-F238E27FC236}">
                <a16:creationId xmlns:a16="http://schemas.microsoft.com/office/drawing/2014/main" id="{DA19FFDD-AECC-454E-97AA-FE6AEBBA5D2B}"/>
              </a:ext>
            </a:extLst>
          </p:cNvPr>
          <p:cNvSpPr>
            <a:spLocks noGrp="1"/>
          </p:cNvSpPr>
          <p:nvPr>
            <p:ph type="body" sz="quarter" idx="28" hasCustomPrompt="1"/>
          </p:nvPr>
        </p:nvSpPr>
        <p:spPr bwMode="gray">
          <a:xfrm>
            <a:off x="8976374"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2" name="Title 1">
            <a:extLst>
              <a:ext uri="{FF2B5EF4-FFF2-40B4-BE49-F238E27FC236}">
                <a16:creationId xmlns:a16="http://schemas.microsoft.com/office/drawing/2014/main" id="{EBF3ACC1-05E9-43DF-BDCC-0D24270DAB0C}"/>
              </a:ext>
            </a:extLst>
          </p:cNvPr>
          <p:cNvSpPr>
            <a:spLocks noGrp="1"/>
          </p:cNvSpPr>
          <p:nvPr>
            <p:ph type="title"/>
          </p:nvPr>
        </p:nvSpPr>
        <p:spPr/>
        <p:txBody>
          <a:bodyPr/>
          <a:lstStyle/>
          <a:p>
            <a:r>
              <a:rPr lang="en-US"/>
              <a:t>Click to edit Master title style</a:t>
            </a:r>
          </a:p>
        </p:txBody>
      </p:sp>
      <p:sp>
        <p:nvSpPr>
          <p:cNvPr id="20" name="Source">
            <a:extLst>
              <a:ext uri="{FF2B5EF4-FFF2-40B4-BE49-F238E27FC236}">
                <a16:creationId xmlns:a16="http://schemas.microsoft.com/office/drawing/2014/main" id="{0E44342D-0A52-4D33-B425-7D6BA33DF316}"/>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7" name="Subtitle 162">
            <a:extLst>
              <a:ext uri="{FF2B5EF4-FFF2-40B4-BE49-F238E27FC236}">
                <a16:creationId xmlns:a16="http://schemas.microsoft.com/office/drawing/2014/main" id="{157DA949-4E05-4265-854F-C087C273FB37}"/>
              </a:ext>
            </a:extLst>
          </p:cNvPr>
          <p:cNvSpPr>
            <a:spLocks noGrp="1"/>
          </p:cNvSpPr>
          <p:nvPr>
            <p:ph type="subTitle" idx="32"/>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4087302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E0D58800-EDC3-4DB0-9143-30E023E7572A}"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grpSp>
        <p:nvGrpSpPr>
          <p:cNvPr id="7" name="Laptop">
            <a:extLst>
              <a:ext uri="{FF2B5EF4-FFF2-40B4-BE49-F238E27FC236}">
                <a16:creationId xmlns:a16="http://schemas.microsoft.com/office/drawing/2014/main" id="{C76CBFB7-F488-4022-8502-F7087E5897F7}"/>
              </a:ext>
            </a:extLst>
          </p:cNvPr>
          <p:cNvGrpSpPr>
            <a:grpSpLocks noChangeAspect="1"/>
          </p:cNvGrpSpPr>
          <p:nvPr/>
        </p:nvGrpSpPr>
        <p:grpSpPr bwMode="gray">
          <a:xfrm>
            <a:off x="2353593" y="1732533"/>
            <a:ext cx="7484812" cy="4298400"/>
            <a:chOff x="5737930" y="1716033"/>
            <a:chExt cx="5965200" cy="3426158"/>
          </a:xfrm>
        </p:grpSpPr>
        <p:sp>
          <p:nvSpPr>
            <p:cNvPr id="8" name="Grafik 5">
              <a:extLst>
                <a:ext uri="{FF2B5EF4-FFF2-40B4-BE49-F238E27FC236}">
                  <a16:creationId xmlns:a16="http://schemas.microsoft.com/office/drawing/2014/main" id="{5AEB4002-9B4E-496B-908C-CADFBDF7D841}"/>
                </a:ext>
              </a:extLst>
            </p:cNvPr>
            <p:cNvSpPr>
              <a:spLocks noChangeAspect="1"/>
            </p:cNvSpPr>
            <p:nvPr/>
          </p:nvSpPr>
          <p:spPr bwMode="gray">
            <a:xfrm>
              <a:off x="5737930" y="1716033"/>
              <a:ext cx="5965200" cy="3426158"/>
            </a:xfrm>
            <a:custGeom>
              <a:avLst/>
              <a:gdLst>
                <a:gd name="connsiteX0" fmla="*/ 4464558 w 4473797"/>
                <a:gd name="connsiteY0" fmla="*/ 2454021 h 2569559"/>
                <a:gd name="connsiteX1" fmla="*/ 4061079 w 4473797"/>
                <a:gd name="connsiteY1" fmla="*/ 2454021 h 2569559"/>
                <a:gd name="connsiteX2" fmla="*/ 4066794 w 4473797"/>
                <a:gd name="connsiteY2" fmla="*/ 2416016 h 2569559"/>
                <a:gd name="connsiteX3" fmla="*/ 4066794 w 4473797"/>
                <a:gd name="connsiteY3" fmla="*/ 140780 h 2569559"/>
                <a:gd name="connsiteX4" fmla="*/ 3926015 w 4473797"/>
                <a:gd name="connsiteY4" fmla="*/ 0 h 2569559"/>
                <a:gd name="connsiteX5" fmla="*/ 552164 w 4473797"/>
                <a:gd name="connsiteY5" fmla="*/ 0 h 2569559"/>
                <a:gd name="connsiteX6" fmla="*/ 411385 w 4473797"/>
                <a:gd name="connsiteY6" fmla="*/ 140780 h 2569559"/>
                <a:gd name="connsiteX7" fmla="*/ 411385 w 4473797"/>
                <a:gd name="connsiteY7" fmla="*/ 2416016 h 2569559"/>
                <a:gd name="connsiteX8" fmla="*/ 416528 w 4473797"/>
                <a:gd name="connsiteY8" fmla="*/ 2454021 h 2569559"/>
                <a:gd name="connsiteX9" fmla="*/ 9049 w 4473797"/>
                <a:gd name="connsiteY9" fmla="*/ 2454021 h 2569559"/>
                <a:gd name="connsiteX10" fmla="*/ 0 w 4473797"/>
                <a:gd name="connsiteY10" fmla="*/ 2463070 h 2569559"/>
                <a:gd name="connsiteX11" fmla="*/ 0 w 4473797"/>
                <a:gd name="connsiteY11" fmla="*/ 2471547 h 2569559"/>
                <a:gd name="connsiteX12" fmla="*/ 5144 w 4473797"/>
                <a:gd name="connsiteY12" fmla="*/ 2481644 h 2569559"/>
                <a:gd name="connsiteX13" fmla="*/ 87439 w 4473797"/>
                <a:gd name="connsiteY13" fmla="*/ 2510409 h 2569559"/>
                <a:gd name="connsiteX14" fmla="*/ 252603 w 4473797"/>
                <a:gd name="connsiteY14" fmla="*/ 2538603 h 2569559"/>
                <a:gd name="connsiteX15" fmla="*/ 694277 w 4473797"/>
                <a:gd name="connsiteY15" fmla="*/ 2569559 h 2569559"/>
                <a:gd name="connsiteX16" fmla="*/ 3680746 w 4473797"/>
                <a:gd name="connsiteY16" fmla="*/ 2569559 h 2569559"/>
                <a:gd name="connsiteX17" fmla="*/ 4258628 w 4473797"/>
                <a:gd name="connsiteY17" fmla="*/ 2533555 h 2569559"/>
                <a:gd name="connsiteX18" fmla="*/ 4469797 w 4473797"/>
                <a:gd name="connsiteY18" fmla="*/ 2481739 h 2569559"/>
                <a:gd name="connsiteX19" fmla="*/ 4470368 w 4473797"/>
                <a:gd name="connsiteY19" fmla="*/ 2481739 h 2569559"/>
                <a:gd name="connsiteX20" fmla="*/ 4470368 w 4473797"/>
                <a:gd name="connsiteY20" fmla="*/ 2481167 h 2569559"/>
                <a:gd name="connsiteX21" fmla="*/ 4470940 w 4473797"/>
                <a:gd name="connsiteY21" fmla="*/ 2480596 h 2569559"/>
                <a:gd name="connsiteX22" fmla="*/ 4473798 w 4473797"/>
                <a:gd name="connsiteY22" fmla="*/ 2473262 h 2569559"/>
                <a:gd name="connsiteX23" fmla="*/ 4473798 w 4473797"/>
                <a:gd name="connsiteY23" fmla="*/ 2463165 h 2569559"/>
                <a:gd name="connsiteX24" fmla="*/ 4464558 w 4473797"/>
                <a:gd name="connsiteY24" fmla="*/ 2454021 h 2569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73797" h="2569559">
                  <a:moveTo>
                    <a:pt x="4464558" y="2454021"/>
                  </a:moveTo>
                  <a:cubicBezTo>
                    <a:pt x="4319016" y="2454021"/>
                    <a:pt x="4184809" y="2454021"/>
                    <a:pt x="4061079" y="2454021"/>
                  </a:cubicBezTo>
                  <a:cubicBezTo>
                    <a:pt x="4064508" y="2442115"/>
                    <a:pt x="4066794" y="2429066"/>
                    <a:pt x="4066794" y="2416016"/>
                  </a:cubicBezTo>
                  <a:cubicBezTo>
                    <a:pt x="4066794" y="140780"/>
                    <a:pt x="4066794" y="140780"/>
                    <a:pt x="4066794" y="140780"/>
                  </a:cubicBezTo>
                  <a:cubicBezTo>
                    <a:pt x="4066794" y="62960"/>
                    <a:pt x="4003262" y="0"/>
                    <a:pt x="3926015" y="0"/>
                  </a:cubicBezTo>
                  <a:cubicBezTo>
                    <a:pt x="552164" y="0"/>
                    <a:pt x="552164" y="0"/>
                    <a:pt x="552164" y="0"/>
                  </a:cubicBezTo>
                  <a:cubicBezTo>
                    <a:pt x="474345" y="0"/>
                    <a:pt x="411385" y="63056"/>
                    <a:pt x="411385" y="140780"/>
                  </a:cubicBezTo>
                  <a:cubicBezTo>
                    <a:pt x="411385" y="2416016"/>
                    <a:pt x="411385" y="2416016"/>
                    <a:pt x="411385" y="2416016"/>
                  </a:cubicBezTo>
                  <a:cubicBezTo>
                    <a:pt x="411385" y="2429066"/>
                    <a:pt x="413099" y="2442115"/>
                    <a:pt x="416528" y="2454021"/>
                  </a:cubicBezTo>
                  <a:cubicBezTo>
                    <a:pt x="9049" y="2454021"/>
                    <a:pt x="9049" y="2454021"/>
                    <a:pt x="9049" y="2454021"/>
                  </a:cubicBezTo>
                  <a:cubicBezTo>
                    <a:pt x="4477" y="2454021"/>
                    <a:pt x="0" y="2458498"/>
                    <a:pt x="0" y="2463070"/>
                  </a:cubicBezTo>
                  <a:cubicBezTo>
                    <a:pt x="0" y="2471547"/>
                    <a:pt x="0" y="2471547"/>
                    <a:pt x="0" y="2471547"/>
                  </a:cubicBezTo>
                  <a:cubicBezTo>
                    <a:pt x="0" y="2474881"/>
                    <a:pt x="1715" y="2478310"/>
                    <a:pt x="5144" y="2481644"/>
                  </a:cubicBezTo>
                  <a:cubicBezTo>
                    <a:pt x="8001" y="2484978"/>
                    <a:pt x="18193" y="2495169"/>
                    <a:pt x="87439" y="2510409"/>
                  </a:cubicBezTo>
                  <a:cubicBezTo>
                    <a:pt x="130588" y="2520506"/>
                    <a:pt x="187928" y="2530126"/>
                    <a:pt x="252603" y="2538603"/>
                  </a:cubicBezTo>
                  <a:cubicBezTo>
                    <a:pt x="399669" y="2558320"/>
                    <a:pt x="560832" y="2569559"/>
                    <a:pt x="694277" y="2569559"/>
                  </a:cubicBezTo>
                  <a:cubicBezTo>
                    <a:pt x="3680746" y="2569559"/>
                    <a:pt x="3680746" y="2569559"/>
                    <a:pt x="3680746" y="2569559"/>
                  </a:cubicBezTo>
                  <a:cubicBezTo>
                    <a:pt x="3956590" y="2569559"/>
                    <a:pt x="4147376" y="2549843"/>
                    <a:pt x="4258628" y="2533555"/>
                  </a:cubicBezTo>
                  <a:cubicBezTo>
                    <a:pt x="4368165" y="2517743"/>
                    <a:pt x="4455033" y="2496407"/>
                    <a:pt x="4469797" y="2481739"/>
                  </a:cubicBezTo>
                  <a:cubicBezTo>
                    <a:pt x="4470368" y="2481739"/>
                    <a:pt x="4470368" y="2481739"/>
                    <a:pt x="4470368" y="2481739"/>
                  </a:cubicBezTo>
                  <a:lnTo>
                    <a:pt x="4470368" y="2481167"/>
                  </a:lnTo>
                  <a:cubicBezTo>
                    <a:pt x="4470940" y="2481167"/>
                    <a:pt x="4470940" y="2481167"/>
                    <a:pt x="4470940" y="2480596"/>
                  </a:cubicBezTo>
                  <a:cubicBezTo>
                    <a:pt x="4472654" y="2478310"/>
                    <a:pt x="4473798" y="2476119"/>
                    <a:pt x="4473798" y="2473262"/>
                  </a:cubicBezTo>
                  <a:cubicBezTo>
                    <a:pt x="4473798" y="2463165"/>
                    <a:pt x="4473798" y="2463165"/>
                    <a:pt x="4473798" y="2463165"/>
                  </a:cubicBezTo>
                  <a:cubicBezTo>
                    <a:pt x="4473607" y="2458498"/>
                    <a:pt x="4469607" y="2454021"/>
                    <a:pt x="4464558" y="2454021"/>
                  </a:cubicBezTo>
                  <a:close/>
                </a:path>
              </a:pathLst>
            </a:custGeom>
            <a:solidFill>
              <a:schemeClr val="bg1"/>
            </a:solidFill>
            <a:ln w="9525" cap="flat">
              <a:noFill/>
              <a:prstDash val="solid"/>
              <a:miter/>
            </a:ln>
          </p:spPr>
          <p:txBody>
            <a:bodyPr wrap="none" rtlCol="0" anchor="ctr"/>
            <a:lstStyle/>
            <a:p>
              <a:endParaRPr lang="en-US" sz="1800" dirty="0"/>
            </a:p>
          </p:txBody>
        </p:sp>
        <p:grpSp>
          <p:nvGrpSpPr>
            <p:cNvPr id="9" name="Gruppieren 8">
              <a:extLst>
                <a:ext uri="{FF2B5EF4-FFF2-40B4-BE49-F238E27FC236}">
                  <a16:creationId xmlns:a16="http://schemas.microsoft.com/office/drawing/2014/main" id="{8482D83F-0562-45BD-97B3-0F60A2DF968F}"/>
                </a:ext>
              </a:extLst>
            </p:cNvPr>
            <p:cNvGrpSpPr>
              <a:grpSpLocks noChangeAspect="1"/>
            </p:cNvGrpSpPr>
            <p:nvPr/>
          </p:nvGrpSpPr>
          <p:grpSpPr bwMode="gray">
            <a:xfrm>
              <a:off x="5737930" y="1716033"/>
              <a:ext cx="5965069" cy="3425934"/>
              <a:chOff x="14420850" y="2595563"/>
              <a:chExt cx="3748088" cy="2152651"/>
            </a:xfrm>
            <a:solidFill>
              <a:schemeClr val="tx1"/>
            </a:solidFill>
          </p:grpSpPr>
          <p:sp>
            <p:nvSpPr>
              <p:cNvPr id="10" name="Freeform 13">
                <a:extLst>
                  <a:ext uri="{FF2B5EF4-FFF2-40B4-BE49-F238E27FC236}">
                    <a16:creationId xmlns:a16="http://schemas.microsoft.com/office/drawing/2014/main" id="{F2EEFA13-B638-441E-96CE-FE5B2C618D87}"/>
                  </a:ext>
                </a:extLst>
              </p:cNvPr>
              <p:cNvSpPr>
                <a:spLocks noEditPoints="1"/>
              </p:cNvSpPr>
              <p:nvPr/>
            </p:nvSpPr>
            <p:spPr bwMode="gray">
              <a:xfrm>
                <a:off x="14420850" y="4651376"/>
                <a:ext cx="3748088" cy="96838"/>
              </a:xfrm>
              <a:custGeom>
                <a:avLst/>
                <a:gdLst>
                  <a:gd name="T0" fmla="*/ 7881 w 7881"/>
                  <a:gd name="T1" fmla="*/ 34 h 205"/>
                  <a:gd name="T2" fmla="*/ 7881 w 7881"/>
                  <a:gd name="T3" fmla="*/ 16 h 205"/>
                  <a:gd name="T4" fmla="*/ 7865 w 7881"/>
                  <a:gd name="T5" fmla="*/ 0 h 205"/>
                  <a:gd name="T6" fmla="*/ 4570 w 7881"/>
                  <a:gd name="T7" fmla="*/ 0 h 205"/>
                  <a:gd name="T8" fmla="*/ 4560 w 7881"/>
                  <a:gd name="T9" fmla="*/ 4 h 205"/>
                  <a:gd name="T10" fmla="*/ 3275 w 7881"/>
                  <a:gd name="T11" fmla="*/ 4 h 205"/>
                  <a:gd name="T12" fmla="*/ 3265 w 7881"/>
                  <a:gd name="T13" fmla="*/ 0 h 205"/>
                  <a:gd name="T14" fmla="*/ 16 w 7881"/>
                  <a:gd name="T15" fmla="*/ 0 h 205"/>
                  <a:gd name="T16" fmla="*/ 0 w 7881"/>
                  <a:gd name="T17" fmla="*/ 16 h 205"/>
                  <a:gd name="T18" fmla="*/ 0 w 7881"/>
                  <a:gd name="T19" fmla="*/ 31 h 205"/>
                  <a:gd name="T20" fmla="*/ 9 w 7881"/>
                  <a:gd name="T21" fmla="*/ 49 h 205"/>
                  <a:gd name="T22" fmla="*/ 9 w 7881"/>
                  <a:gd name="T23" fmla="*/ 49 h 205"/>
                  <a:gd name="T24" fmla="*/ 154 w 7881"/>
                  <a:gd name="T25" fmla="*/ 100 h 205"/>
                  <a:gd name="T26" fmla="*/ 445 w 7881"/>
                  <a:gd name="T27" fmla="*/ 150 h 205"/>
                  <a:gd name="T28" fmla="*/ 1223 w 7881"/>
                  <a:gd name="T29" fmla="*/ 205 h 205"/>
                  <a:gd name="T30" fmla="*/ 6484 w 7881"/>
                  <a:gd name="T31" fmla="*/ 205 h 205"/>
                  <a:gd name="T32" fmla="*/ 7502 w 7881"/>
                  <a:gd name="T33" fmla="*/ 141 h 205"/>
                  <a:gd name="T34" fmla="*/ 7874 w 7881"/>
                  <a:gd name="T35" fmla="*/ 49 h 205"/>
                  <a:gd name="T36" fmla="*/ 7874 w 7881"/>
                  <a:gd name="T37" fmla="*/ 49 h 205"/>
                  <a:gd name="T38" fmla="*/ 7875 w 7881"/>
                  <a:gd name="T39" fmla="*/ 49 h 205"/>
                  <a:gd name="T40" fmla="*/ 7875 w 7881"/>
                  <a:gd name="T41" fmla="*/ 48 h 205"/>
                  <a:gd name="T42" fmla="*/ 7876 w 7881"/>
                  <a:gd name="T43" fmla="*/ 47 h 205"/>
                  <a:gd name="T44" fmla="*/ 7881 w 7881"/>
                  <a:gd name="T45" fmla="*/ 34 h 205"/>
                  <a:gd name="T46" fmla="*/ 7865 w 7881"/>
                  <a:gd name="T47" fmla="*/ 34 h 205"/>
                  <a:gd name="T48" fmla="*/ 7863 w 7881"/>
                  <a:gd name="T49" fmla="*/ 38 h 205"/>
                  <a:gd name="T50" fmla="*/ 4586 w 7881"/>
                  <a:gd name="T51" fmla="*/ 38 h 205"/>
                  <a:gd name="T52" fmla="*/ 4586 w 7881"/>
                  <a:gd name="T53" fmla="*/ 20 h 205"/>
                  <a:gd name="T54" fmla="*/ 4586 w 7881"/>
                  <a:gd name="T55" fmla="*/ 16 h 205"/>
                  <a:gd name="T56" fmla="*/ 7865 w 7881"/>
                  <a:gd name="T57" fmla="*/ 16 h 205"/>
                  <a:gd name="T58" fmla="*/ 7865 w 7881"/>
                  <a:gd name="T59" fmla="*/ 34 h 205"/>
                  <a:gd name="T60" fmla="*/ 4570 w 7881"/>
                  <a:gd name="T61" fmla="*/ 20 h 205"/>
                  <a:gd name="T62" fmla="*/ 4570 w 7881"/>
                  <a:gd name="T63" fmla="*/ 38 h 205"/>
                  <a:gd name="T64" fmla="*/ 4526 w 7881"/>
                  <a:gd name="T65" fmla="*/ 52 h 205"/>
                  <a:gd name="T66" fmla="*/ 4089 w 7881"/>
                  <a:gd name="T67" fmla="*/ 52 h 205"/>
                  <a:gd name="T68" fmla="*/ 3745 w 7881"/>
                  <a:gd name="T69" fmla="*/ 52 h 205"/>
                  <a:gd name="T70" fmla="*/ 3319 w 7881"/>
                  <a:gd name="T71" fmla="*/ 52 h 205"/>
                  <a:gd name="T72" fmla="*/ 3265 w 7881"/>
                  <a:gd name="T73" fmla="*/ 38 h 205"/>
                  <a:gd name="T74" fmla="*/ 3265 w 7881"/>
                  <a:gd name="T75" fmla="*/ 38 h 205"/>
                  <a:gd name="T76" fmla="*/ 3265 w 7881"/>
                  <a:gd name="T77" fmla="*/ 20 h 205"/>
                  <a:gd name="T78" fmla="*/ 4570 w 7881"/>
                  <a:gd name="T79" fmla="*/ 20 h 205"/>
                  <a:gd name="T80" fmla="*/ 16 w 7881"/>
                  <a:gd name="T81" fmla="*/ 16 h 205"/>
                  <a:gd name="T82" fmla="*/ 3249 w 7881"/>
                  <a:gd name="T83" fmla="*/ 16 h 205"/>
                  <a:gd name="T84" fmla="*/ 3249 w 7881"/>
                  <a:gd name="T85" fmla="*/ 20 h 205"/>
                  <a:gd name="T86" fmla="*/ 3249 w 7881"/>
                  <a:gd name="T87" fmla="*/ 38 h 205"/>
                  <a:gd name="T88" fmla="*/ 20 w 7881"/>
                  <a:gd name="T89" fmla="*/ 38 h 205"/>
                  <a:gd name="T90" fmla="*/ 16 w 7881"/>
                  <a:gd name="T91" fmla="*/ 31 h 205"/>
                  <a:gd name="T92" fmla="*/ 16 w 7881"/>
                  <a:gd name="T93" fmla="*/ 16 h 205"/>
                  <a:gd name="T94" fmla="*/ 6484 w 7881"/>
                  <a:gd name="T95" fmla="*/ 189 h 205"/>
                  <a:gd name="T96" fmla="*/ 1223 w 7881"/>
                  <a:gd name="T97" fmla="*/ 189 h 205"/>
                  <a:gd name="T98" fmla="*/ 48 w 7881"/>
                  <a:gd name="T99" fmla="*/ 54 h 205"/>
                  <a:gd name="T100" fmla="*/ 48 w 7881"/>
                  <a:gd name="T101" fmla="*/ 54 h 205"/>
                  <a:gd name="T102" fmla="*/ 3260 w 7881"/>
                  <a:gd name="T103" fmla="*/ 54 h 205"/>
                  <a:gd name="T104" fmla="*/ 3319 w 7881"/>
                  <a:gd name="T105" fmla="*/ 68 h 205"/>
                  <a:gd name="T106" fmla="*/ 3745 w 7881"/>
                  <a:gd name="T107" fmla="*/ 68 h 205"/>
                  <a:gd name="T108" fmla="*/ 4089 w 7881"/>
                  <a:gd name="T109" fmla="*/ 68 h 205"/>
                  <a:gd name="T110" fmla="*/ 4526 w 7881"/>
                  <a:gd name="T111" fmla="*/ 68 h 205"/>
                  <a:gd name="T112" fmla="*/ 4576 w 7881"/>
                  <a:gd name="T113" fmla="*/ 54 h 205"/>
                  <a:gd name="T114" fmla="*/ 7831 w 7881"/>
                  <a:gd name="T115" fmla="*/ 54 h 205"/>
                  <a:gd name="T116" fmla="*/ 6484 w 7881"/>
                  <a:gd name="T117" fmla="*/ 18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81" h="205">
                    <a:moveTo>
                      <a:pt x="7881" y="34"/>
                    </a:moveTo>
                    <a:cubicBezTo>
                      <a:pt x="7881" y="16"/>
                      <a:pt x="7881" y="16"/>
                      <a:pt x="7881" y="16"/>
                    </a:cubicBezTo>
                    <a:cubicBezTo>
                      <a:pt x="7881" y="8"/>
                      <a:pt x="7874" y="0"/>
                      <a:pt x="7865" y="0"/>
                    </a:cubicBezTo>
                    <a:cubicBezTo>
                      <a:pt x="4570" y="0"/>
                      <a:pt x="4570" y="0"/>
                      <a:pt x="4570" y="0"/>
                    </a:cubicBezTo>
                    <a:cubicBezTo>
                      <a:pt x="4566" y="0"/>
                      <a:pt x="4562" y="2"/>
                      <a:pt x="4560" y="4"/>
                    </a:cubicBezTo>
                    <a:cubicBezTo>
                      <a:pt x="3275" y="4"/>
                      <a:pt x="3275" y="4"/>
                      <a:pt x="3275" y="4"/>
                    </a:cubicBezTo>
                    <a:cubicBezTo>
                      <a:pt x="3272" y="2"/>
                      <a:pt x="3269" y="0"/>
                      <a:pt x="3265" y="0"/>
                    </a:cubicBezTo>
                    <a:cubicBezTo>
                      <a:pt x="16" y="0"/>
                      <a:pt x="16" y="0"/>
                      <a:pt x="16" y="0"/>
                    </a:cubicBezTo>
                    <a:cubicBezTo>
                      <a:pt x="8" y="0"/>
                      <a:pt x="0" y="8"/>
                      <a:pt x="0" y="16"/>
                    </a:cubicBezTo>
                    <a:cubicBezTo>
                      <a:pt x="0" y="31"/>
                      <a:pt x="0" y="31"/>
                      <a:pt x="0" y="31"/>
                    </a:cubicBezTo>
                    <a:cubicBezTo>
                      <a:pt x="0" y="37"/>
                      <a:pt x="3" y="43"/>
                      <a:pt x="9" y="49"/>
                    </a:cubicBezTo>
                    <a:cubicBezTo>
                      <a:pt x="9" y="49"/>
                      <a:pt x="9" y="49"/>
                      <a:pt x="9" y="49"/>
                    </a:cubicBezTo>
                    <a:cubicBezTo>
                      <a:pt x="14" y="55"/>
                      <a:pt x="32" y="73"/>
                      <a:pt x="154" y="100"/>
                    </a:cubicBezTo>
                    <a:cubicBezTo>
                      <a:pt x="230" y="118"/>
                      <a:pt x="331" y="135"/>
                      <a:pt x="445" y="150"/>
                    </a:cubicBezTo>
                    <a:cubicBezTo>
                      <a:pt x="704" y="185"/>
                      <a:pt x="988" y="205"/>
                      <a:pt x="1223" y="205"/>
                    </a:cubicBezTo>
                    <a:cubicBezTo>
                      <a:pt x="6484" y="205"/>
                      <a:pt x="6484" y="205"/>
                      <a:pt x="6484" y="205"/>
                    </a:cubicBezTo>
                    <a:cubicBezTo>
                      <a:pt x="6970" y="205"/>
                      <a:pt x="7306" y="170"/>
                      <a:pt x="7502" y="141"/>
                    </a:cubicBezTo>
                    <a:cubicBezTo>
                      <a:pt x="7695" y="113"/>
                      <a:pt x="7848" y="75"/>
                      <a:pt x="7874" y="49"/>
                    </a:cubicBezTo>
                    <a:cubicBezTo>
                      <a:pt x="7874" y="49"/>
                      <a:pt x="7874" y="49"/>
                      <a:pt x="7874" y="49"/>
                    </a:cubicBezTo>
                    <a:cubicBezTo>
                      <a:pt x="7875" y="49"/>
                      <a:pt x="7875" y="49"/>
                      <a:pt x="7875" y="49"/>
                    </a:cubicBezTo>
                    <a:cubicBezTo>
                      <a:pt x="7875" y="49"/>
                      <a:pt x="7875" y="48"/>
                      <a:pt x="7875" y="48"/>
                    </a:cubicBezTo>
                    <a:cubicBezTo>
                      <a:pt x="7876" y="48"/>
                      <a:pt x="7876" y="48"/>
                      <a:pt x="7876" y="47"/>
                    </a:cubicBezTo>
                    <a:cubicBezTo>
                      <a:pt x="7879" y="43"/>
                      <a:pt x="7881" y="39"/>
                      <a:pt x="7881" y="34"/>
                    </a:cubicBezTo>
                    <a:close/>
                    <a:moveTo>
                      <a:pt x="7865" y="34"/>
                    </a:moveTo>
                    <a:cubicBezTo>
                      <a:pt x="7865" y="35"/>
                      <a:pt x="7864" y="37"/>
                      <a:pt x="7863" y="38"/>
                    </a:cubicBezTo>
                    <a:cubicBezTo>
                      <a:pt x="4586" y="38"/>
                      <a:pt x="4586" y="38"/>
                      <a:pt x="4586" y="38"/>
                    </a:cubicBezTo>
                    <a:cubicBezTo>
                      <a:pt x="4586" y="20"/>
                      <a:pt x="4586" y="20"/>
                      <a:pt x="4586" y="20"/>
                    </a:cubicBezTo>
                    <a:cubicBezTo>
                      <a:pt x="4586" y="16"/>
                      <a:pt x="4586" y="16"/>
                      <a:pt x="4586" y="16"/>
                    </a:cubicBezTo>
                    <a:cubicBezTo>
                      <a:pt x="7865" y="16"/>
                      <a:pt x="7865" y="16"/>
                      <a:pt x="7865" y="16"/>
                    </a:cubicBezTo>
                    <a:cubicBezTo>
                      <a:pt x="7865" y="16"/>
                      <a:pt x="7865" y="30"/>
                      <a:pt x="7865" y="34"/>
                    </a:cubicBezTo>
                    <a:close/>
                    <a:moveTo>
                      <a:pt x="4570" y="20"/>
                    </a:moveTo>
                    <a:cubicBezTo>
                      <a:pt x="4570" y="26"/>
                      <a:pt x="4570" y="29"/>
                      <a:pt x="4570" y="38"/>
                    </a:cubicBezTo>
                    <a:cubicBezTo>
                      <a:pt x="4562" y="46"/>
                      <a:pt x="4549" y="52"/>
                      <a:pt x="4526" y="52"/>
                    </a:cubicBezTo>
                    <a:cubicBezTo>
                      <a:pt x="4506" y="52"/>
                      <a:pt x="4286" y="52"/>
                      <a:pt x="4089" y="52"/>
                    </a:cubicBezTo>
                    <a:cubicBezTo>
                      <a:pt x="4089" y="52"/>
                      <a:pt x="3923" y="52"/>
                      <a:pt x="3745" y="52"/>
                    </a:cubicBezTo>
                    <a:cubicBezTo>
                      <a:pt x="3549" y="52"/>
                      <a:pt x="3338" y="52"/>
                      <a:pt x="3319" y="52"/>
                    </a:cubicBezTo>
                    <a:cubicBezTo>
                      <a:pt x="3296" y="52"/>
                      <a:pt x="3273" y="46"/>
                      <a:pt x="3265" y="38"/>
                    </a:cubicBezTo>
                    <a:cubicBezTo>
                      <a:pt x="3265" y="38"/>
                      <a:pt x="3265" y="38"/>
                      <a:pt x="3265" y="38"/>
                    </a:cubicBezTo>
                    <a:cubicBezTo>
                      <a:pt x="3265" y="28"/>
                      <a:pt x="3265" y="24"/>
                      <a:pt x="3265" y="20"/>
                    </a:cubicBezTo>
                    <a:lnTo>
                      <a:pt x="4570" y="20"/>
                    </a:lnTo>
                    <a:close/>
                    <a:moveTo>
                      <a:pt x="16" y="16"/>
                    </a:moveTo>
                    <a:cubicBezTo>
                      <a:pt x="3249" y="16"/>
                      <a:pt x="3249" y="16"/>
                      <a:pt x="3249" y="16"/>
                    </a:cubicBezTo>
                    <a:cubicBezTo>
                      <a:pt x="3249" y="20"/>
                      <a:pt x="3249" y="20"/>
                      <a:pt x="3249" y="20"/>
                    </a:cubicBezTo>
                    <a:cubicBezTo>
                      <a:pt x="3249" y="38"/>
                      <a:pt x="3249" y="38"/>
                      <a:pt x="3249" y="38"/>
                    </a:cubicBezTo>
                    <a:cubicBezTo>
                      <a:pt x="20" y="38"/>
                      <a:pt x="20" y="38"/>
                      <a:pt x="20" y="38"/>
                    </a:cubicBezTo>
                    <a:cubicBezTo>
                      <a:pt x="18" y="35"/>
                      <a:pt x="16" y="33"/>
                      <a:pt x="16" y="31"/>
                    </a:cubicBezTo>
                    <a:cubicBezTo>
                      <a:pt x="16" y="26"/>
                      <a:pt x="16" y="16"/>
                      <a:pt x="16" y="16"/>
                    </a:cubicBezTo>
                    <a:close/>
                    <a:moveTo>
                      <a:pt x="6484" y="189"/>
                    </a:moveTo>
                    <a:cubicBezTo>
                      <a:pt x="6484" y="189"/>
                      <a:pt x="1415" y="189"/>
                      <a:pt x="1223" y="189"/>
                    </a:cubicBezTo>
                    <a:cubicBezTo>
                      <a:pt x="751" y="189"/>
                      <a:pt x="187" y="110"/>
                      <a:pt x="48" y="54"/>
                    </a:cubicBezTo>
                    <a:cubicBezTo>
                      <a:pt x="48" y="54"/>
                      <a:pt x="48" y="54"/>
                      <a:pt x="48" y="54"/>
                    </a:cubicBezTo>
                    <a:cubicBezTo>
                      <a:pt x="3260" y="54"/>
                      <a:pt x="3260" y="54"/>
                      <a:pt x="3260" y="54"/>
                    </a:cubicBezTo>
                    <a:cubicBezTo>
                      <a:pt x="3274" y="64"/>
                      <a:pt x="3300" y="68"/>
                      <a:pt x="3319" y="68"/>
                    </a:cubicBezTo>
                    <a:cubicBezTo>
                      <a:pt x="3745" y="68"/>
                      <a:pt x="3745" y="68"/>
                      <a:pt x="3745" y="68"/>
                    </a:cubicBezTo>
                    <a:cubicBezTo>
                      <a:pt x="4089" y="68"/>
                      <a:pt x="4089" y="68"/>
                      <a:pt x="4089" y="68"/>
                    </a:cubicBezTo>
                    <a:cubicBezTo>
                      <a:pt x="4526" y="68"/>
                      <a:pt x="4526" y="68"/>
                      <a:pt x="4526" y="68"/>
                    </a:cubicBezTo>
                    <a:cubicBezTo>
                      <a:pt x="4547" y="68"/>
                      <a:pt x="4563" y="63"/>
                      <a:pt x="4576" y="54"/>
                    </a:cubicBezTo>
                    <a:cubicBezTo>
                      <a:pt x="7831" y="54"/>
                      <a:pt x="7831" y="54"/>
                      <a:pt x="7831" y="54"/>
                    </a:cubicBezTo>
                    <a:cubicBezTo>
                      <a:pt x="7712" y="98"/>
                      <a:pt x="7272" y="189"/>
                      <a:pt x="6484" y="189"/>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1" name="Freeform 6">
                <a:extLst>
                  <a:ext uri="{FF2B5EF4-FFF2-40B4-BE49-F238E27FC236}">
                    <a16:creationId xmlns:a16="http://schemas.microsoft.com/office/drawing/2014/main" id="{E32203BF-2CA1-4226-A4B6-AF393F8BBD2B}"/>
                  </a:ext>
                </a:extLst>
              </p:cNvPr>
              <p:cNvSpPr>
                <a:spLocks noEditPoints="1"/>
              </p:cNvSpPr>
              <p:nvPr/>
            </p:nvSpPr>
            <p:spPr bwMode="gray">
              <a:xfrm>
                <a:off x="16276638" y="2674938"/>
                <a:ext cx="38100" cy="38100"/>
              </a:xfrm>
              <a:custGeom>
                <a:avLst/>
                <a:gdLst>
                  <a:gd name="T0" fmla="*/ 80 w 80"/>
                  <a:gd name="T1" fmla="*/ 40 h 80"/>
                  <a:gd name="T2" fmla="*/ 40 w 80"/>
                  <a:gd name="T3" fmla="*/ 0 h 80"/>
                  <a:gd name="T4" fmla="*/ 0 w 80"/>
                  <a:gd name="T5" fmla="*/ 40 h 80"/>
                  <a:gd name="T6" fmla="*/ 40 w 80"/>
                  <a:gd name="T7" fmla="*/ 80 h 80"/>
                  <a:gd name="T8" fmla="*/ 80 w 80"/>
                  <a:gd name="T9" fmla="*/ 40 h 80"/>
                  <a:gd name="T10" fmla="*/ 16 w 80"/>
                  <a:gd name="T11" fmla="*/ 40 h 80"/>
                  <a:gd name="T12" fmla="*/ 40 w 80"/>
                  <a:gd name="T13" fmla="*/ 16 h 80"/>
                  <a:gd name="T14" fmla="*/ 64 w 80"/>
                  <a:gd name="T15" fmla="*/ 40 h 80"/>
                  <a:gd name="T16" fmla="*/ 40 w 80"/>
                  <a:gd name="T17" fmla="*/ 64 h 80"/>
                  <a:gd name="T18" fmla="*/ 16 w 80"/>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18"/>
                      <a:pt x="62" y="0"/>
                      <a:pt x="40" y="0"/>
                    </a:cubicBezTo>
                    <a:cubicBezTo>
                      <a:pt x="18" y="0"/>
                      <a:pt x="0" y="18"/>
                      <a:pt x="0" y="40"/>
                    </a:cubicBezTo>
                    <a:cubicBezTo>
                      <a:pt x="0" y="62"/>
                      <a:pt x="18" y="80"/>
                      <a:pt x="40" y="80"/>
                    </a:cubicBezTo>
                    <a:cubicBezTo>
                      <a:pt x="62" y="80"/>
                      <a:pt x="80" y="62"/>
                      <a:pt x="80" y="40"/>
                    </a:cubicBezTo>
                    <a:close/>
                    <a:moveTo>
                      <a:pt x="16" y="40"/>
                    </a:moveTo>
                    <a:cubicBezTo>
                      <a:pt x="16" y="27"/>
                      <a:pt x="27" y="16"/>
                      <a:pt x="40" y="16"/>
                    </a:cubicBezTo>
                    <a:cubicBezTo>
                      <a:pt x="53" y="16"/>
                      <a:pt x="64" y="27"/>
                      <a:pt x="64" y="40"/>
                    </a:cubicBezTo>
                    <a:cubicBezTo>
                      <a:pt x="64" y="53"/>
                      <a:pt x="53" y="64"/>
                      <a:pt x="40" y="64"/>
                    </a:cubicBezTo>
                    <a:cubicBezTo>
                      <a:pt x="27" y="64"/>
                      <a:pt x="16" y="53"/>
                      <a:pt x="16" y="40"/>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2" name="Freeform 7">
                <a:extLst>
                  <a:ext uri="{FF2B5EF4-FFF2-40B4-BE49-F238E27FC236}">
                    <a16:creationId xmlns:a16="http://schemas.microsoft.com/office/drawing/2014/main" id="{872848C7-B2B8-433C-A5C3-44F1E139693A}"/>
                  </a:ext>
                </a:extLst>
              </p:cNvPr>
              <p:cNvSpPr>
                <a:spLocks noEditPoints="1"/>
              </p:cNvSpPr>
              <p:nvPr/>
            </p:nvSpPr>
            <p:spPr bwMode="gray">
              <a:xfrm>
                <a:off x="14919325" y="2744788"/>
                <a:ext cx="2757488" cy="1730375"/>
              </a:xfrm>
              <a:custGeom>
                <a:avLst/>
                <a:gdLst>
                  <a:gd name="T0" fmla="*/ 0 w 5800"/>
                  <a:gd name="T1" fmla="*/ 20 h 3640"/>
                  <a:gd name="T2" fmla="*/ 0 w 5800"/>
                  <a:gd name="T3" fmla="*/ 3620 h 3640"/>
                  <a:gd name="T4" fmla="*/ 20 w 5800"/>
                  <a:gd name="T5" fmla="*/ 3640 h 3640"/>
                  <a:gd name="T6" fmla="*/ 5780 w 5800"/>
                  <a:gd name="T7" fmla="*/ 3640 h 3640"/>
                  <a:gd name="T8" fmla="*/ 5800 w 5800"/>
                  <a:gd name="T9" fmla="*/ 3620 h 3640"/>
                  <a:gd name="T10" fmla="*/ 5800 w 5800"/>
                  <a:gd name="T11" fmla="*/ 20 h 3640"/>
                  <a:gd name="T12" fmla="*/ 5780 w 5800"/>
                  <a:gd name="T13" fmla="*/ 0 h 3640"/>
                  <a:gd name="T14" fmla="*/ 20 w 5800"/>
                  <a:gd name="T15" fmla="*/ 0 h 3640"/>
                  <a:gd name="T16" fmla="*/ 0 w 5800"/>
                  <a:gd name="T17" fmla="*/ 20 h 3640"/>
                  <a:gd name="T18" fmla="*/ 5780 w 5800"/>
                  <a:gd name="T19" fmla="*/ 3620 h 3640"/>
                  <a:gd name="T20" fmla="*/ 20 w 5800"/>
                  <a:gd name="T21" fmla="*/ 3620 h 3640"/>
                  <a:gd name="T22" fmla="*/ 20 w 5800"/>
                  <a:gd name="T23" fmla="*/ 20 h 3640"/>
                  <a:gd name="T24" fmla="*/ 5780 w 5800"/>
                  <a:gd name="T25" fmla="*/ 20 h 3640"/>
                  <a:gd name="T26" fmla="*/ 5780 w 5800"/>
                  <a:gd name="T27" fmla="*/ 3620 h 3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00" h="3640">
                    <a:moveTo>
                      <a:pt x="0" y="20"/>
                    </a:moveTo>
                    <a:cubicBezTo>
                      <a:pt x="0" y="3620"/>
                      <a:pt x="0" y="3620"/>
                      <a:pt x="0" y="3620"/>
                    </a:cubicBezTo>
                    <a:cubicBezTo>
                      <a:pt x="0" y="3631"/>
                      <a:pt x="9" y="3640"/>
                      <a:pt x="20" y="3640"/>
                    </a:cubicBezTo>
                    <a:cubicBezTo>
                      <a:pt x="5780" y="3640"/>
                      <a:pt x="5780" y="3640"/>
                      <a:pt x="5780" y="3640"/>
                    </a:cubicBezTo>
                    <a:cubicBezTo>
                      <a:pt x="5791" y="3640"/>
                      <a:pt x="5800" y="3631"/>
                      <a:pt x="5800" y="3620"/>
                    </a:cubicBezTo>
                    <a:cubicBezTo>
                      <a:pt x="5800" y="20"/>
                      <a:pt x="5800" y="20"/>
                      <a:pt x="5800" y="20"/>
                    </a:cubicBezTo>
                    <a:cubicBezTo>
                      <a:pt x="5800" y="9"/>
                      <a:pt x="5791" y="0"/>
                      <a:pt x="5780" y="0"/>
                    </a:cubicBezTo>
                    <a:cubicBezTo>
                      <a:pt x="20" y="0"/>
                      <a:pt x="20" y="0"/>
                      <a:pt x="20" y="0"/>
                    </a:cubicBezTo>
                    <a:cubicBezTo>
                      <a:pt x="9" y="0"/>
                      <a:pt x="0" y="9"/>
                      <a:pt x="0" y="20"/>
                    </a:cubicBezTo>
                    <a:close/>
                    <a:moveTo>
                      <a:pt x="5780" y="3620"/>
                    </a:moveTo>
                    <a:cubicBezTo>
                      <a:pt x="20" y="3620"/>
                      <a:pt x="20" y="3620"/>
                      <a:pt x="20" y="3620"/>
                    </a:cubicBezTo>
                    <a:cubicBezTo>
                      <a:pt x="20" y="20"/>
                      <a:pt x="20" y="20"/>
                      <a:pt x="20" y="20"/>
                    </a:cubicBezTo>
                    <a:cubicBezTo>
                      <a:pt x="5780" y="20"/>
                      <a:pt x="5780" y="20"/>
                      <a:pt x="5780" y="20"/>
                    </a:cubicBezTo>
                    <a:lnTo>
                      <a:pt x="5780" y="3620"/>
                    </a:lnTo>
                    <a:close/>
                  </a:path>
                </a:pathLst>
              </a:custGeom>
              <a:grpFill/>
              <a:ln w="3175">
                <a:noFill/>
              </a:ln>
            </p:spPr>
            <p:txBody>
              <a:bodyPr vert="horz" wrap="none" lIns="216000" tIns="0" rIns="216000" bIns="0" numCol="1" anchor="ctr" anchorCtr="0" compatLnSpc="1">
                <a:prstTxWarp prst="textNoShape">
                  <a:avLst/>
                </a:prstTxWarp>
              </a:bodyPr>
              <a:lstStyle/>
              <a:p>
                <a:pPr algn="ctr">
                  <a:spcAft>
                    <a:spcPts val="1000"/>
                  </a:spcAft>
                </a:pPr>
                <a:endParaRPr lang="en-US" sz="2000" dirty="0"/>
              </a:p>
            </p:txBody>
          </p:sp>
          <p:sp>
            <p:nvSpPr>
              <p:cNvPr id="13" name="Freeform 8">
                <a:extLst>
                  <a:ext uri="{FF2B5EF4-FFF2-40B4-BE49-F238E27FC236}">
                    <a16:creationId xmlns:a16="http://schemas.microsoft.com/office/drawing/2014/main" id="{C605C93E-0727-4171-AC52-37EB78C48CC1}"/>
                  </a:ext>
                </a:extLst>
              </p:cNvPr>
              <p:cNvSpPr>
                <a:spLocks/>
              </p:cNvSpPr>
              <p:nvPr/>
            </p:nvSpPr>
            <p:spPr bwMode="gray">
              <a:xfrm>
                <a:off x="15647988" y="4695826"/>
                <a:ext cx="46038" cy="14288"/>
              </a:xfrm>
              <a:custGeom>
                <a:avLst/>
                <a:gdLst>
                  <a:gd name="T0" fmla="*/ 91 w 97"/>
                  <a:gd name="T1" fmla="*/ 8 h 31"/>
                  <a:gd name="T2" fmla="*/ 44 w 97"/>
                  <a:gd name="T3" fmla="*/ 0 h 31"/>
                  <a:gd name="T4" fmla="*/ 38 w 97"/>
                  <a:gd name="T5" fmla="*/ 1 h 31"/>
                  <a:gd name="T6" fmla="*/ 1 w 97"/>
                  <a:gd name="T7" fmla="*/ 12 h 31"/>
                  <a:gd name="T8" fmla="*/ 6 w 97"/>
                  <a:gd name="T9" fmla="*/ 24 h 31"/>
                  <a:gd name="T10" fmla="*/ 53 w 97"/>
                  <a:gd name="T11" fmla="*/ 31 h 31"/>
                  <a:gd name="T12" fmla="*/ 59 w 97"/>
                  <a:gd name="T13" fmla="*/ 31 h 31"/>
                  <a:gd name="T14" fmla="*/ 96 w 97"/>
                  <a:gd name="T15" fmla="*/ 19 h 31"/>
                  <a:gd name="T16" fmla="*/ 91 w 97"/>
                  <a:gd name="T17"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31">
                    <a:moveTo>
                      <a:pt x="91" y="8"/>
                    </a:moveTo>
                    <a:cubicBezTo>
                      <a:pt x="83" y="2"/>
                      <a:pt x="60" y="0"/>
                      <a:pt x="44" y="0"/>
                    </a:cubicBezTo>
                    <a:cubicBezTo>
                      <a:pt x="42" y="0"/>
                      <a:pt x="40" y="0"/>
                      <a:pt x="38" y="1"/>
                    </a:cubicBezTo>
                    <a:cubicBezTo>
                      <a:pt x="5" y="1"/>
                      <a:pt x="2" y="9"/>
                      <a:pt x="1" y="12"/>
                    </a:cubicBezTo>
                    <a:cubicBezTo>
                      <a:pt x="0" y="16"/>
                      <a:pt x="1" y="20"/>
                      <a:pt x="6" y="24"/>
                    </a:cubicBezTo>
                    <a:cubicBezTo>
                      <a:pt x="14" y="29"/>
                      <a:pt x="37" y="31"/>
                      <a:pt x="53" y="31"/>
                    </a:cubicBezTo>
                    <a:cubicBezTo>
                      <a:pt x="55" y="31"/>
                      <a:pt x="57" y="31"/>
                      <a:pt x="59" y="31"/>
                    </a:cubicBezTo>
                    <a:cubicBezTo>
                      <a:pt x="92" y="30"/>
                      <a:pt x="95" y="23"/>
                      <a:pt x="96" y="19"/>
                    </a:cubicBezTo>
                    <a:cubicBezTo>
                      <a:pt x="97" y="16"/>
                      <a:pt x="96" y="12"/>
                      <a:pt x="91" y="8"/>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4" name="Freeform 9">
                <a:extLst>
                  <a:ext uri="{FF2B5EF4-FFF2-40B4-BE49-F238E27FC236}">
                    <a16:creationId xmlns:a16="http://schemas.microsoft.com/office/drawing/2014/main" id="{5196677A-B652-4467-AA6F-AA88232D6629}"/>
                  </a:ext>
                </a:extLst>
              </p:cNvPr>
              <p:cNvSpPr>
                <a:spLocks/>
              </p:cNvSpPr>
              <p:nvPr/>
            </p:nvSpPr>
            <p:spPr bwMode="gray">
              <a:xfrm>
                <a:off x="16878300" y="4695826"/>
                <a:ext cx="46038" cy="14288"/>
              </a:xfrm>
              <a:custGeom>
                <a:avLst/>
                <a:gdLst>
                  <a:gd name="T0" fmla="*/ 59 w 97"/>
                  <a:gd name="T1" fmla="*/ 1 h 31"/>
                  <a:gd name="T2" fmla="*/ 53 w 97"/>
                  <a:gd name="T3" fmla="*/ 0 h 31"/>
                  <a:gd name="T4" fmla="*/ 6 w 97"/>
                  <a:gd name="T5" fmla="*/ 8 h 31"/>
                  <a:gd name="T6" fmla="*/ 1 w 97"/>
                  <a:gd name="T7" fmla="*/ 19 h 31"/>
                  <a:gd name="T8" fmla="*/ 38 w 97"/>
                  <a:gd name="T9" fmla="*/ 31 h 31"/>
                  <a:gd name="T10" fmla="*/ 44 w 97"/>
                  <a:gd name="T11" fmla="*/ 31 h 31"/>
                  <a:gd name="T12" fmla="*/ 44 w 97"/>
                  <a:gd name="T13" fmla="*/ 31 h 31"/>
                  <a:gd name="T14" fmla="*/ 91 w 97"/>
                  <a:gd name="T15" fmla="*/ 24 h 31"/>
                  <a:gd name="T16" fmla="*/ 96 w 97"/>
                  <a:gd name="T17" fmla="*/ 12 h 31"/>
                  <a:gd name="T18" fmla="*/ 59 w 97"/>
                  <a:gd name="T19"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31">
                    <a:moveTo>
                      <a:pt x="59" y="1"/>
                    </a:moveTo>
                    <a:cubicBezTo>
                      <a:pt x="57" y="0"/>
                      <a:pt x="55" y="0"/>
                      <a:pt x="53" y="0"/>
                    </a:cubicBezTo>
                    <a:cubicBezTo>
                      <a:pt x="37" y="0"/>
                      <a:pt x="14" y="2"/>
                      <a:pt x="6" y="8"/>
                    </a:cubicBezTo>
                    <a:cubicBezTo>
                      <a:pt x="1" y="12"/>
                      <a:pt x="0" y="16"/>
                      <a:pt x="1" y="19"/>
                    </a:cubicBezTo>
                    <a:cubicBezTo>
                      <a:pt x="2" y="23"/>
                      <a:pt x="5" y="30"/>
                      <a:pt x="38" y="31"/>
                    </a:cubicBezTo>
                    <a:cubicBezTo>
                      <a:pt x="40" y="31"/>
                      <a:pt x="42" y="31"/>
                      <a:pt x="44" y="31"/>
                    </a:cubicBezTo>
                    <a:cubicBezTo>
                      <a:pt x="44" y="31"/>
                      <a:pt x="44" y="31"/>
                      <a:pt x="44" y="31"/>
                    </a:cubicBezTo>
                    <a:cubicBezTo>
                      <a:pt x="60" y="31"/>
                      <a:pt x="83" y="29"/>
                      <a:pt x="91" y="24"/>
                    </a:cubicBezTo>
                    <a:cubicBezTo>
                      <a:pt x="96" y="20"/>
                      <a:pt x="97" y="16"/>
                      <a:pt x="96" y="12"/>
                    </a:cubicBezTo>
                    <a:cubicBezTo>
                      <a:pt x="95" y="9"/>
                      <a:pt x="92" y="1"/>
                      <a:pt x="59" y="1"/>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5" name="Freeform 10">
                <a:extLst>
                  <a:ext uri="{FF2B5EF4-FFF2-40B4-BE49-F238E27FC236}">
                    <a16:creationId xmlns:a16="http://schemas.microsoft.com/office/drawing/2014/main" id="{5EF55C21-936D-4DCB-B553-DC35930F0439}"/>
                  </a:ext>
                </a:extLst>
              </p:cNvPr>
              <p:cNvSpPr>
                <a:spLocks/>
              </p:cNvSpPr>
              <p:nvPr/>
            </p:nvSpPr>
            <p:spPr bwMode="gray">
              <a:xfrm>
                <a:off x="14765338" y="2595563"/>
                <a:ext cx="3062288" cy="2055813"/>
              </a:xfrm>
              <a:custGeom>
                <a:avLst/>
                <a:gdLst>
                  <a:gd name="T0" fmla="*/ 25 w 6440"/>
                  <a:gd name="T1" fmla="*/ 4323 h 4323"/>
                  <a:gd name="T2" fmla="*/ 16 w 6440"/>
                  <a:gd name="T3" fmla="*/ 4256 h 4323"/>
                  <a:gd name="T4" fmla="*/ 16 w 6440"/>
                  <a:gd name="T5" fmla="*/ 248 h 4323"/>
                  <a:gd name="T6" fmla="*/ 248 w 6440"/>
                  <a:gd name="T7" fmla="*/ 16 h 4323"/>
                  <a:gd name="T8" fmla="*/ 6192 w 6440"/>
                  <a:gd name="T9" fmla="*/ 16 h 4323"/>
                  <a:gd name="T10" fmla="*/ 6424 w 6440"/>
                  <a:gd name="T11" fmla="*/ 248 h 4323"/>
                  <a:gd name="T12" fmla="*/ 6424 w 6440"/>
                  <a:gd name="T13" fmla="*/ 4256 h 4323"/>
                  <a:gd name="T14" fmla="*/ 6414 w 6440"/>
                  <a:gd name="T15" fmla="*/ 4323 h 4323"/>
                  <a:gd name="T16" fmla="*/ 6430 w 6440"/>
                  <a:gd name="T17" fmla="*/ 4323 h 4323"/>
                  <a:gd name="T18" fmla="*/ 6440 w 6440"/>
                  <a:gd name="T19" fmla="*/ 4256 h 4323"/>
                  <a:gd name="T20" fmla="*/ 6440 w 6440"/>
                  <a:gd name="T21" fmla="*/ 248 h 4323"/>
                  <a:gd name="T22" fmla="*/ 6192 w 6440"/>
                  <a:gd name="T23" fmla="*/ 0 h 4323"/>
                  <a:gd name="T24" fmla="*/ 248 w 6440"/>
                  <a:gd name="T25" fmla="*/ 0 h 4323"/>
                  <a:gd name="T26" fmla="*/ 0 w 6440"/>
                  <a:gd name="T27" fmla="*/ 248 h 4323"/>
                  <a:gd name="T28" fmla="*/ 0 w 6440"/>
                  <a:gd name="T29" fmla="*/ 4256 h 4323"/>
                  <a:gd name="T30" fmla="*/ 9 w 6440"/>
                  <a:gd name="T31" fmla="*/ 4323 h 4323"/>
                  <a:gd name="T32" fmla="*/ 25 w 6440"/>
                  <a:gd name="T33" fmla="*/ 4323 h 4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40" h="4323">
                    <a:moveTo>
                      <a:pt x="25" y="4323"/>
                    </a:moveTo>
                    <a:cubicBezTo>
                      <a:pt x="19" y="4302"/>
                      <a:pt x="16" y="4279"/>
                      <a:pt x="16" y="4256"/>
                    </a:cubicBezTo>
                    <a:cubicBezTo>
                      <a:pt x="16" y="248"/>
                      <a:pt x="16" y="248"/>
                      <a:pt x="16" y="248"/>
                    </a:cubicBezTo>
                    <a:cubicBezTo>
                      <a:pt x="16" y="120"/>
                      <a:pt x="119" y="16"/>
                      <a:pt x="248" y="16"/>
                    </a:cubicBezTo>
                    <a:cubicBezTo>
                      <a:pt x="6192" y="16"/>
                      <a:pt x="6192" y="16"/>
                      <a:pt x="6192" y="16"/>
                    </a:cubicBezTo>
                    <a:cubicBezTo>
                      <a:pt x="6320" y="16"/>
                      <a:pt x="6424" y="120"/>
                      <a:pt x="6424" y="248"/>
                    </a:cubicBezTo>
                    <a:cubicBezTo>
                      <a:pt x="6424" y="4256"/>
                      <a:pt x="6424" y="4256"/>
                      <a:pt x="6424" y="4256"/>
                    </a:cubicBezTo>
                    <a:cubicBezTo>
                      <a:pt x="6424" y="4279"/>
                      <a:pt x="6420" y="4302"/>
                      <a:pt x="6414" y="4323"/>
                    </a:cubicBezTo>
                    <a:cubicBezTo>
                      <a:pt x="6430" y="4323"/>
                      <a:pt x="6430" y="4323"/>
                      <a:pt x="6430" y="4323"/>
                    </a:cubicBezTo>
                    <a:cubicBezTo>
                      <a:pt x="6436" y="4302"/>
                      <a:pt x="6440" y="4279"/>
                      <a:pt x="6440" y="4256"/>
                    </a:cubicBezTo>
                    <a:cubicBezTo>
                      <a:pt x="6440" y="248"/>
                      <a:pt x="6440" y="248"/>
                      <a:pt x="6440" y="248"/>
                    </a:cubicBezTo>
                    <a:cubicBezTo>
                      <a:pt x="6440" y="111"/>
                      <a:pt x="6328" y="0"/>
                      <a:pt x="6192" y="0"/>
                    </a:cubicBezTo>
                    <a:cubicBezTo>
                      <a:pt x="248" y="0"/>
                      <a:pt x="248" y="0"/>
                      <a:pt x="248" y="0"/>
                    </a:cubicBezTo>
                    <a:cubicBezTo>
                      <a:pt x="111" y="0"/>
                      <a:pt x="0" y="111"/>
                      <a:pt x="0" y="248"/>
                    </a:cubicBezTo>
                    <a:cubicBezTo>
                      <a:pt x="0" y="4256"/>
                      <a:pt x="0" y="4256"/>
                      <a:pt x="0" y="4256"/>
                    </a:cubicBezTo>
                    <a:cubicBezTo>
                      <a:pt x="0" y="4279"/>
                      <a:pt x="3" y="4302"/>
                      <a:pt x="9" y="4323"/>
                    </a:cubicBezTo>
                    <a:lnTo>
                      <a:pt x="25" y="432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6" name="Freeform 11">
                <a:extLst>
                  <a:ext uri="{FF2B5EF4-FFF2-40B4-BE49-F238E27FC236}">
                    <a16:creationId xmlns:a16="http://schemas.microsoft.com/office/drawing/2014/main" id="{7DEDCAD1-63D7-4EB9-9BA9-FB64CA773954}"/>
                  </a:ext>
                </a:extLst>
              </p:cNvPr>
              <p:cNvSpPr>
                <a:spLocks/>
              </p:cNvSpPr>
              <p:nvPr/>
            </p:nvSpPr>
            <p:spPr bwMode="gray">
              <a:xfrm>
                <a:off x="14781214" y="2613026"/>
                <a:ext cx="3028950" cy="2038350"/>
              </a:xfrm>
              <a:custGeom>
                <a:avLst/>
                <a:gdLst>
                  <a:gd name="T0" fmla="*/ 6344 w 6368"/>
                  <a:gd name="T1" fmla="*/ 4287 h 4287"/>
                  <a:gd name="T2" fmla="*/ 6357 w 6368"/>
                  <a:gd name="T3" fmla="*/ 4287 h 4287"/>
                  <a:gd name="T4" fmla="*/ 6368 w 6368"/>
                  <a:gd name="T5" fmla="*/ 4220 h 4287"/>
                  <a:gd name="T6" fmla="*/ 6368 w 6368"/>
                  <a:gd name="T7" fmla="*/ 212 h 4287"/>
                  <a:gd name="T8" fmla="*/ 6156 w 6368"/>
                  <a:gd name="T9" fmla="*/ 0 h 4287"/>
                  <a:gd name="T10" fmla="*/ 212 w 6368"/>
                  <a:gd name="T11" fmla="*/ 0 h 4287"/>
                  <a:gd name="T12" fmla="*/ 0 w 6368"/>
                  <a:gd name="T13" fmla="*/ 212 h 4287"/>
                  <a:gd name="T14" fmla="*/ 0 w 6368"/>
                  <a:gd name="T15" fmla="*/ 4220 h 4287"/>
                  <a:gd name="T16" fmla="*/ 10 w 6368"/>
                  <a:gd name="T17" fmla="*/ 4287 h 4287"/>
                  <a:gd name="T18" fmla="*/ 23 w 6368"/>
                  <a:gd name="T19" fmla="*/ 4287 h 4287"/>
                  <a:gd name="T20" fmla="*/ 12 w 6368"/>
                  <a:gd name="T21" fmla="*/ 4220 h 4287"/>
                  <a:gd name="T22" fmla="*/ 12 w 6368"/>
                  <a:gd name="T23" fmla="*/ 212 h 4287"/>
                  <a:gd name="T24" fmla="*/ 212 w 6368"/>
                  <a:gd name="T25" fmla="*/ 12 h 4287"/>
                  <a:gd name="T26" fmla="*/ 6156 w 6368"/>
                  <a:gd name="T27" fmla="*/ 12 h 4287"/>
                  <a:gd name="T28" fmla="*/ 6356 w 6368"/>
                  <a:gd name="T29" fmla="*/ 212 h 4287"/>
                  <a:gd name="T30" fmla="*/ 6356 w 6368"/>
                  <a:gd name="T31" fmla="*/ 4220 h 4287"/>
                  <a:gd name="T32" fmla="*/ 6344 w 6368"/>
                  <a:gd name="T33" fmla="*/ 4287 h 4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68" h="4287">
                    <a:moveTo>
                      <a:pt x="6344" y="4287"/>
                    </a:moveTo>
                    <a:cubicBezTo>
                      <a:pt x="6357" y="4287"/>
                      <a:pt x="6357" y="4287"/>
                      <a:pt x="6357" y="4287"/>
                    </a:cubicBezTo>
                    <a:cubicBezTo>
                      <a:pt x="6364" y="4266"/>
                      <a:pt x="6368" y="4244"/>
                      <a:pt x="6368" y="4220"/>
                    </a:cubicBezTo>
                    <a:cubicBezTo>
                      <a:pt x="6368" y="212"/>
                      <a:pt x="6368" y="212"/>
                      <a:pt x="6368" y="212"/>
                    </a:cubicBezTo>
                    <a:cubicBezTo>
                      <a:pt x="6368" y="95"/>
                      <a:pt x="6272" y="0"/>
                      <a:pt x="6156" y="0"/>
                    </a:cubicBezTo>
                    <a:cubicBezTo>
                      <a:pt x="212" y="0"/>
                      <a:pt x="212" y="0"/>
                      <a:pt x="212" y="0"/>
                    </a:cubicBezTo>
                    <a:cubicBezTo>
                      <a:pt x="95" y="0"/>
                      <a:pt x="0" y="95"/>
                      <a:pt x="0" y="212"/>
                    </a:cubicBezTo>
                    <a:cubicBezTo>
                      <a:pt x="0" y="4220"/>
                      <a:pt x="0" y="4220"/>
                      <a:pt x="0" y="4220"/>
                    </a:cubicBezTo>
                    <a:cubicBezTo>
                      <a:pt x="0" y="4244"/>
                      <a:pt x="3" y="4266"/>
                      <a:pt x="10" y="4287"/>
                    </a:cubicBezTo>
                    <a:cubicBezTo>
                      <a:pt x="23" y="4287"/>
                      <a:pt x="23" y="4287"/>
                      <a:pt x="23" y="4287"/>
                    </a:cubicBezTo>
                    <a:cubicBezTo>
                      <a:pt x="16" y="4266"/>
                      <a:pt x="12" y="4244"/>
                      <a:pt x="12" y="4220"/>
                    </a:cubicBezTo>
                    <a:cubicBezTo>
                      <a:pt x="12" y="212"/>
                      <a:pt x="12" y="212"/>
                      <a:pt x="12" y="212"/>
                    </a:cubicBezTo>
                    <a:cubicBezTo>
                      <a:pt x="12" y="102"/>
                      <a:pt x="101" y="12"/>
                      <a:pt x="212" y="12"/>
                    </a:cubicBezTo>
                    <a:cubicBezTo>
                      <a:pt x="6156" y="12"/>
                      <a:pt x="6156" y="12"/>
                      <a:pt x="6156" y="12"/>
                    </a:cubicBezTo>
                    <a:cubicBezTo>
                      <a:pt x="6266" y="12"/>
                      <a:pt x="6356" y="102"/>
                      <a:pt x="6356" y="212"/>
                    </a:cubicBezTo>
                    <a:cubicBezTo>
                      <a:pt x="6356" y="4220"/>
                      <a:pt x="6356" y="4220"/>
                      <a:pt x="6356" y="4220"/>
                    </a:cubicBezTo>
                    <a:cubicBezTo>
                      <a:pt x="6356" y="4244"/>
                      <a:pt x="6351" y="4266"/>
                      <a:pt x="6344" y="4287"/>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7" name="Freeform 12">
                <a:extLst>
                  <a:ext uri="{FF2B5EF4-FFF2-40B4-BE49-F238E27FC236}">
                    <a16:creationId xmlns:a16="http://schemas.microsoft.com/office/drawing/2014/main" id="{A51B3C2C-6AE7-4140-B210-C3E1B922863D}"/>
                  </a:ext>
                </a:extLst>
              </p:cNvPr>
              <p:cNvSpPr>
                <a:spLocks/>
              </p:cNvSpPr>
              <p:nvPr/>
            </p:nvSpPr>
            <p:spPr bwMode="gray">
              <a:xfrm>
                <a:off x="14797088" y="2627313"/>
                <a:ext cx="2998788" cy="2024063"/>
              </a:xfrm>
              <a:custGeom>
                <a:avLst/>
                <a:gdLst>
                  <a:gd name="T0" fmla="*/ 6288 w 6304"/>
                  <a:gd name="T1" fmla="*/ 4193 h 4255"/>
                  <a:gd name="T2" fmla="*/ 6237 w 6304"/>
                  <a:gd name="T3" fmla="*/ 4255 h 4255"/>
                  <a:gd name="T4" fmla="*/ 6236 w 6304"/>
                  <a:gd name="T5" fmla="*/ 4255 h 4255"/>
                  <a:gd name="T6" fmla="*/ 6236 w 6304"/>
                  <a:gd name="T7" fmla="*/ 4255 h 4255"/>
                  <a:gd name="T8" fmla="*/ 6279 w 6304"/>
                  <a:gd name="T9" fmla="*/ 4255 h 4255"/>
                  <a:gd name="T10" fmla="*/ 6304 w 6304"/>
                  <a:gd name="T11" fmla="*/ 4193 h 4255"/>
                  <a:gd name="T12" fmla="*/ 6304 w 6304"/>
                  <a:gd name="T13" fmla="*/ 4097 h 4255"/>
                  <a:gd name="T14" fmla="*/ 6304 w 6304"/>
                  <a:gd name="T15" fmla="*/ 180 h 4255"/>
                  <a:gd name="T16" fmla="*/ 6124 w 6304"/>
                  <a:gd name="T17" fmla="*/ 0 h 4255"/>
                  <a:gd name="T18" fmla="*/ 180 w 6304"/>
                  <a:gd name="T19" fmla="*/ 0 h 4255"/>
                  <a:gd name="T20" fmla="*/ 0 w 6304"/>
                  <a:gd name="T21" fmla="*/ 180 h 4255"/>
                  <a:gd name="T22" fmla="*/ 0 w 6304"/>
                  <a:gd name="T23" fmla="*/ 4097 h 4255"/>
                  <a:gd name="T24" fmla="*/ 0 w 6304"/>
                  <a:gd name="T25" fmla="*/ 4193 h 4255"/>
                  <a:gd name="T26" fmla="*/ 25 w 6304"/>
                  <a:gd name="T27" fmla="*/ 4255 h 4255"/>
                  <a:gd name="T28" fmla="*/ 65 w 6304"/>
                  <a:gd name="T29" fmla="*/ 4255 h 4255"/>
                  <a:gd name="T30" fmla="*/ 65 w 6304"/>
                  <a:gd name="T31" fmla="*/ 4255 h 4255"/>
                  <a:gd name="T32" fmla="*/ 65 w 6304"/>
                  <a:gd name="T33" fmla="*/ 4255 h 4255"/>
                  <a:gd name="T34" fmla="*/ 16 w 6304"/>
                  <a:gd name="T35" fmla="*/ 4193 h 4255"/>
                  <a:gd name="T36" fmla="*/ 16 w 6304"/>
                  <a:gd name="T37" fmla="*/ 4097 h 4255"/>
                  <a:gd name="T38" fmla="*/ 16 w 6304"/>
                  <a:gd name="T39" fmla="*/ 180 h 4255"/>
                  <a:gd name="T40" fmla="*/ 180 w 6304"/>
                  <a:gd name="T41" fmla="*/ 16 h 4255"/>
                  <a:gd name="T42" fmla="*/ 6124 w 6304"/>
                  <a:gd name="T43" fmla="*/ 16 h 4255"/>
                  <a:gd name="T44" fmla="*/ 6288 w 6304"/>
                  <a:gd name="T45" fmla="*/ 180 h 4255"/>
                  <a:gd name="T46" fmla="*/ 6288 w 6304"/>
                  <a:gd name="T47" fmla="*/ 4097 h 4255"/>
                  <a:gd name="T48" fmla="*/ 6288 w 6304"/>
                  <a:gd name="T49" fmla="*/ 4193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04" h="4255">
                    <a:moveTo>
                      <a:pt x="6288" y="4193"/>
                    </a:moveTo>
                    <a:cubicBezTo>
                      <a:pt x="6288" y="4236"/>
                      <a:pt x="6262" y="4255"/>
                      <a:pt x="6237" y="4255"/>
                    </a:cubicBezTo>
                    <a:cubicBezTo>
                      <a:pt x="6236" y="4255"/>
                      <a:pt x="6236" y="4255"/>
                      <a:pt x="6236" y="4255"/>
                    </a:cubicBezTo>
                    <a:cubicBezTo>
                      <a:pt x="6236" y="4255"/>
                      <a:pt x="6236" y="4255"/>
                      <a:pt x="6236" y="4255"/>
                    </a:cubicBezTo>
                    <a:cubicBezTo>
                      <a:pt x="6279" y="4255"/>
                      <a:pt x="6279" y="4255"/>
                      <a:pt x="6279" y="4255"/>
                    </a:cubicBezTo>
                    <a:cubicBezTo>
                      <a:pt x="6293" y="4242"/>
                      <a:pt x="6304" y="4222"/>
                      <a:pt x="6304" y="4193"/>
                    </a:cubicBezTo>
                    <a:cubicBezTo>
                      <a:pt x="6304" y="4097"/>
                      <a:pt x="6304" y="4097"/>
                      <a:pt x="6304" y="4097"/>
                    </a:cubicBezTo>
                    <a:cubicBezTo>
                      <a:pt x="6304" y="180"/>
                      <a:pt x="6304" y="180"/>
                      <a:pt x="6304" y="180"/>
                    </a:cubicBezTo>
                    <a:cubicBezTo>
                      <a:pt x="6304" y="81"/>
                      <a:pt x="6223" y="0"/>
                      <a:pt x="6124" y="0"/>
                    </a:cubicBezTo>
                    <a:cubicBezTo>
                      <a:pt x="180" y="0"/>
                      <a:pt x="180" y="0"/>
                      <a:pt x="180" y="0"/>
                    </a:cubicBezTo>
                    <a:cubicBezTo>
                      <a:pt x="80" y="0"/>
                      <a:pt x="0" y="81"/>
                      <a:pt x="0" y="180"/>
                    </a:cubicBezTo>
                    <a:cubicBezTo>
                      <a:pt x="0" y="4097"/>
                      <a:pt x="0" y="4097"/>
                      <a:pt x="0" y="4097"/>
                    </a:cubicBezTo>
                    <a:cubicBezTo>
                      <a:pt x="0" y="4193"/>
                      <a:pt x="0" y="4193"/>
                      <a:pt x="0" y="4193"/>
                    </a:cubicBezTo>
                    <a:cubicBezTo>
                      <a:pt x="0" y="4222"/>
                      <a:pt x="10" y="4242"/>
                      <a:pt x="25" y="4255"/>
                    </a:cubicBezTo>
                    <a:cubicBezTo>
                      <a:pt x="65" y="4255"/>
                      <a:pt x="65" y="4255"/>
                      <a:pt x="65" y="4255"/>
                    </a:cubicBezTo>
                    <a:cubicBezTo>
                      <a:pt x="65" y="4255"/>
                      <a:pt x="65" y="4255"/>
                      <a:pt x="65" y="4255"/>
                    </a:cubicBezTo>
                    <a:cubicBezTo>
                      <a:pt x="65" y="4255"/>
                      <a:pt x="65" y="4255"/>
                      <a:pt x="65" y="4255"/>
                    </a:cubicBezTo>
                    <a:cubicBezTo>
                      <a:pt x="46" y="4255"/>
                      <a:pt x="16" y="4238"/>
                      <a:pt x="16" y="4193"/>
                    </a:cubicBezTo>
                    <a:cubicBezTo>
                      <a:pt x="16" y="4097"/>
                      <a:pt x="16" y="4097"/>
                      <a:pt x="16" y="4097"/>
                    </a:cubicBezTo>
                    <a:cubicBezTo>
                      <a:pt x="16" y="180"/>
                      <a:pt x="16" y="180"/>
                      <a:pt x="16" y="180"/>
                    </a:cubicBezTo>
                    <a:cubicBezTo>
                      <a:pt x="16" y="90"/>
                      <a:pt x="89" y="16"/>
                      <a:pt x="180" y="16"/>
                    </a:cubicBezTo>
                    <a:cubicBezTo>
                      <a:pt x="6124" y="16"/>
                      <a:pt x="6124" y="16"/>
                      <a:pt x="6124" y="16"/>
                    </a:cubicBezTo>
                    <a:cubicBezTo>
                      <a:pt x="6214" y="16"/>
                      <a:pt x="6288" y="90"/>
                      <a:pt x="6288" y="180"/>
                    </a:cubicBezTo>
                    <a:cubicBezTo>
                      <a:pt x="6288" y="4097"/>
                      <a:pt x="6288" y="4097"/>
                      <a:pt x="6288" y="4097"/>
                    </a:cubicBezTo>
                    <a:lnTo>
                      <a:pt x="6288" y="419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grpSp>
      </p:grpSp>
      <p:sp>
        <p:nvSpPr>
          <p:cNvPr id="21" name="Video">
            <a:extLst>
              <a:ext uri="{FF2B5EF4-FFF2-40B4-BE49-F238E27FC236}">
                <a16:creationId xmlns:a16="http://schemas.microsoft.com/office/drawing/2014/main" id="{EBDA694A-1676-48FE-B4C3-2C7836508FD2}"/>
              </a:ext>
            </a:extLst>
          </p:cNvPr>
          <p:cNvSpPr>
            <a:spLocks noGrp="1" noChangeAspect="1"/>
          </p:cNvSpPr>
          <p:nvPr>
            <p:ph type="media" sz="quarter" idx="14" hasCustomPrompt="1"/>
          </p:nvPr>
        </p:nvSpPr>
        <p:spPr bwMode="gray">
          <a:xfrm>
            <a:off x="3365937" y="2044700"/>
            <a:ext cx="5474414" cy="3429001"/>
          </a:xfrm>
          <a:solidFill>
            <a:schemeClr val="bg1">
              <a:lumMod val="95000"/>
            </a:schemeClr>
          </a:solidFill>
        </p:spPr>
        <p:txBody>
          <a:bodyPr anchor="ctr" anchorCtr="0"/>
          <a:lstStyle>
            <a:lvl1pPr marL="0" indent="0" algn="ctr">
              <a:buNone/>
              <a:defRPr/>
            </a:lvl1pPr>
          </a:lstStyle>
          <a:p>
            <a:r>
              <a:rPr lang="en-US" dirty="0"/>
              <a:t>Video</a:t>
            </a:r>
          </a:p>
        </p:txBody>
      </p:sp>
      <p:sp>
        <p:nvSpPr>
          <p:cNvPr id="22" name="Source">
            <a:extLst>
              <a:ext uri="{FF2B5EF4-FFF2-40B4-BE49-F238E27FC236}">
                <a16:creationId xmlns:a16="http://schemas.microsoft.com/office/drawing/2014/main" id="{38302767-E1E5-4E1D-94A8-0AD65CF788DE}"/>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3" name="Subtitle 162">
            <a:extLst>
              <a:ext uri="{FF2B5EF4-FFF2-40B4-BE49-F238E27FC236}">
                <a16:creationId xmlns:a16="http://schemas.microsoft.com/office/drawing/2014/main" id="{CA5EC5F0-0048-48BC-B2EA-F64F4F6FFB68}"/>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53717514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Mockup Laptop">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525FDF5D-0C45-49A1-843D-BC07B35E514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sp>
        <p:nvSpPr>
          <p:cNvPr id="18" name="Content">
            <a:extLst>
              <a:ext uri="{FF2B5EF4-FFF2-40B4-BE49-F238E27FC236}">
                <a16:creationId xmlns:a16="http://schemas.microsoft.com/office/drawing/2014/main" id="{568F471F-39E2-4FC0-AF1B-D1600BE0EE4B}"/>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Laptop">
            <a:extLst>
              <a:ext uri="{FF2B5EF4-FFF2-40B4-BE49-F238E27FC236}">
                <a16:creationId xmlns:a16="http://schemas.microsoft.com/office/drawing/2014/main" id="{C76CBFB7-F488-4022-8502-F7087E5897F7}"/>
              </a:ext>
            </a:extLst>
          </p:cNvPr>
          <p:cNvGrpSpPr>
            <a:grpSpLocks noChangeAspect="1"/>
          </p:cNvGrpSpPr>
          <p:nvPr/>
        </p:nvGrpSpPr>
        <p:grpSpPr bwMode="gray">
          <a:xfrm>
            <a:off x="6081709" y="2222151"/>
            <a:ext cx="5763880" cy="3310098"/>
            <a:chOff x="5737930" y="1716033"/>
            <a:chExt cx="5965200" cy="3426158"/>
          </a:xfrm>
        </p:grpSpPr>
        <p:sp>
          <p:nvSpPr>
            <p:cNvPr id="8" name="Grafik 5">
              <a:extLst>
                <a:ext uri="{FF2B5EF4-FFF2-40B4-BE49-F238E27FC236}">
                  <a16:creationId xmlns:a16="http://schemas.microsoft.com/office/drawing/2014/main" id="{5AEB4002-9B4E-496B-908C-CADFBDF7D841}"/>
                </a:ext>
              </a:extLst>
            </p:cNvPr>
            <p:cNvSpPr>
              <a:spLocks noChangeAspect="1"/>
            </p:cNvSpPr>
            <p:nvPr/>
          </p:nvSpPr>
          <p:spPr bwMode="gray">
            <a:xfrm>
              <a:off x="5737930" y="1716033"/>
              <a:ext cx="5965200" cy="3426158"/>
            </a:xfrm>
            <a:custGeom>
              <a:avLst/>
              <a:gdLst>
                <a:gd name="connsiteX0" fmla="*/ 4464558 w 4473797"/>
                <a:gd name="connsiteY0" fmla="*/ 2454021 h 2569559"/>
                <a:gd name="connsiteX1" fmla="*/ 4061079 w 4473797"/>
                <a:gd name="connsiteY1" fmla="*/ 2454021 h 2569559"/>
                <a:gd name="connsiteX2" fmla="*/ 4066794 w 4473797"/>
                <a:gd name="connsiteY2" fmla="*/ 2416016 h 2569559"/>
                <a:gd name="connsiteX3" fmla="*/ 4066794 w 4473797"/>
                <a:gd name="connsiteY3" fmla="*/ 140780 h 2569559"/>
                <a:gd name="connsiteX4" fmla="*/ 3926015 w 4473797"/>
                <a:gd name="connsiteY4" fmla="*/ 0 h 2569559"/>
                <a:gd name="connsiteX5" fmla="*/ 552164 w 4473797"/>
                <a:gd name="connsiteY5" fmla="*/ 0 h 2569559"/>
                <a:gd name="connsiteX6" fmla="*/ 411385 w 4473797"/>
                <a:gd name="connsiteY6" fmla="*/ 140780 h 2569559"/>
                <a:gd name="connsiteX7" fmla="*/ 411385 w 4473797"/>
                <a:gd name="connsiteY7" fmla="*/ 2416016 h 2569559"/>
                <a:gd name="connsiteX8" fmla="*/ 416528 w 4473797"/>
                <a:gd name="connsiteY8" fmla="*/ 2454021 h 2569559"/>
                <a:gd name="connsiteX9" fmla="*/ 9049 w 4473797"/>
                <a:gd name="connsiteY9" fmla="*/ 2454021 h 2569559"/>
                <a:gd name="connsiteX10" fmla="*/ 0 w 4473797"/>
                <a:gd name="connsiteY10" fmla="*/ 2463070 h 2569559"/>
                <a:gd name="connsiteX11" fmla="*/ 0 w 4473797"/>
                <a:gd name="connsiteY11" fmla="*/ 2471547 h 2569559"/>
                <a:gd name="connsiteX12" fmla="*/ 5144 w 4473797"/>
                <a:gd name="connsiteY12" fmla="*/ 2481644 h 2569559"/>
                <a:gd name="connsiteX13" fmla="*/ 87439 w 4473797"/>
                <a:gd name="connsiteY13" fmla="*/ 2510409 h 2569559"/>
                <a:gd name="connsiteX14" fmla="*/ 252603 w 4473797"/>
                <a:gd name="connsiteY14" fmla="*/ 2538603 h 2569559"/>
                <a:gd name="connsiteX15" fmla="*/ 694277 w 4473797"/>
                <a:gd name="connsiteY15" fmla="*/ 2569559 h 2569559"/>
                <a:gd name="connsiteX16" fmla="*/ 3680746 w 4473797"/>
                <a:gd name="connsiteY16" fmla="*/ 2569559 h 2569559"/>
                <a:gd name="connsiteX17" fmla="*/ 4258628 w 4473797"/>
                <a:gd name="connsiteY17" fmla="*/ 2533555 h 2569559"/>
                <a:gd name="connsiteX18" fmla="*/ 4469797 w 4473797"/>
                <a:gd name="connsiteY18" fmla="*/ 2481739 h 2569559"/>
                <a:gd name="connsiteX19" fmla="*/ 4470368 w 4473797"/>
                <a:gd name="connsiteY19" fmla="*/ 2481739 h 2569559"/>
                <a:gd name="connsiteX20" fmla="*/ 4470368 w 4473797"/>
                <a:gd name="connsiteY20" fmla="*/ 2481167 h 2569559"/>
                <a:gd name="connsiteX21" fmla="*/ 4470940 w 4473797"/>
                <a:gd name="connsiteY21" fmla="*/ 2480596 h 2569559"/>
                <a:gd name="connsiteX22" fmla="*/ 4473798 w 4473797"/>
                <a:gd name="connsiteY22" fmla="*/ 2473262 h 2569559"/>
                <a:gd name="connsiteX23" fmla="*/ 4473798 w 4473797"/>
                <a:gd name="connsiteY23" fmla="*/ 2463165 h 2569559"/>
                <a:gd name="connsiteX24" fmla="*/ 4464558 w 4473797"/>
                <a:gd name="connsiteY24" fmla="*/ 2454021 h 2569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73797" h="2569559">
                  <a:moveTo>
                    <a:pt x="4464558" y="2454021"/>
                  </a:moveTo>
                  <a:cubicBezTo>
                    <a:pt x="4319016" y="2454021"/>
                    <a:pt x="4184809" y="2454021"/>
                    <a:pt x="4061079" y="2454021"/>
                  </a:cubicBezTo>
                  <a:cubicBezTo>
                    <a:pt x="4064508" y="2442115"/>
                    <a:pt x="4066794" y="2429066"/>
                    <a:pt x="4066794" y="2416016"/>
                  </a:cubicBezTo>
                  <a:cubicBezTo>
                    <a:pt x="4066794" y="140780"/>
                    <a:pt x="4066794" y="140780"/>
                    <a:pt x="4066794" y="140780"/>
                  </a:cubicBezTo>
                  <a:cubicBezTo>
                    <a:pt x="4066794" y="62960"/>
                    <a:pt x="4003262" y="0"/>
                    <a:pt x="3926015" y="0"/>
                  </a:cubicBezTo>
                  <a:cubicBezTo>
                    <a:pt x="552164" y="0"/>
                    <a:pt x="552164" y="0"/>
                    <a:pt x="552164" y="0"/>
                  </a:cubicBezTo>
                  <a:cubicBezTo>
                    <a:pt x="474345" y="0"/>
                    <a:pt x="411385" y="63056"/>
                    <a:pt x="411385" y="140780"/>
                  </a:cubicBezTo>
                  <a:cubicBezTo>
                    <a:pt x="411385" y="2416016"/>
                    <a:pt x="411385" y="2416016"/>
                    <a:pt x="411385" y="2416016"/>
                  </a:cubicBezTo>
                  <a:cubicBezTo>
                    <a:pt x="411385" y="2429066"/>
                    <a:pt x="413099" y="2442115"/>
                    <a:pt x="416528" y="2454021"/>
                  </a:cubicBezTo>
                  <a:cubicBezTo>
                    <a:pt x="9049" y="2454021"/>
                    <a:pt x="9049" y="2454021"/>
                    <a:pt x="9049" y="2454021"/>
                  </a:cubicBezTo>
                  <a:cubicBezTo>
                    <a:pt x="4477" y="2454021"/>
                    <a:pt x="0" y="2458498"/>
                    <a:pt x="0" y="2463070"/>
                  </a:cubicBezTo>
                  <a:cubicBezTo>
                    <a:pt x="0" y="2471547"/>
                    <a:pt x="0" y="2471547"/>
                    <a:pt x="0" y="2471547"/>
                  </a:cubicBezTo>
                  <a:cubicBezTo>
                    <a:pt x="0" y="2474881"/>
                    <a:pt x="1715" y="2478310"/>
                    <a:pt x="5144" y="2481644"/>
                  </a:cubicBezTo>
                  <a:cubicBezTo>
                    <a:pt x="8001" y="2484978"/>
                    <a:pt x="18193" y="2495169"/>
                    <a:pt x="87439" y="2510409"/>
                  </a:cubicBezTo>
                  <a:cubicBezTo>
                    <a:pt x="130588" y="2520506"/>
                    <a:pt x="187928" y="2530126"/>
                    <a:pt x="252603" y="2538603"/>
                  </a:cubicBezTo>
                  <a:cubicBezTo>
                    <a:pt x="399669" y="2558320"/>
                    <a:pt x="560832" y="2569559"/>
                    <a:pt x="694277" y="2569559"/>
                  </a:cubicBezTo>
                  <a:cubicBezTo>
                    <a:pt x="3680746" y="2569559"/>
                    <a:pt x="3680746" y="2569559"/>
                    <a:pt x="3680746" y="2569559"/>
                  </a:cubicBezTo>
                  <a:cubicBezTo>
                    <a:pt x="3956590" y="2569559"/>
                    <a:pt x="4147376" y="2549843"/>
                    <a:pt x="4258628" y="2533555"/>
                  </a:cubicBezTo>
                  <a:cubicBezTo>
                    <a:pt x="4368165" y="2517743"/>
                    <a:pt x="4455033" y="2496407"/>
                    <a:pt x="4469797" y="2481739"/>
                  </a:cubicBezTo>
                  <a:cubicBezTo>
                    <a:pt x="4470368" y="2481739"/>
                    <a:pt x="4470368" y="2481739"/>
                    <a:pt x="4470368" y="2481739"/>
                  </a:cubicBezTo>
                  <a:lnTo>
                    <a:pt x="4470368" y="2481167"/>
                  </a:lnTo>
                  <a:cubicBezTo>
                    <a:pt x="4470940" y="2481167"/>
                    <a:pt x="4470940" y="2481167"/>
                    <a:pt x="4470940" y="2480596"/>
                  </a:cubicBezTo>
                  <a:cubicBezTo>
                    <a:pt x="4472654" y="2478310"/>
                    <a:pt x="4473798" y="2476119"/>
                    <a:pt x="4473798" y="2473262"/>
                  </a:cubicBezTo>
                  <a:cubicBezTo>
                    <a:pt x="4473798" y="2463165"/>
                    <a:pt x="4473798" y="2463165"/>
                    <a:pt x="4473798" y="2463165"/>
                  </a:cubicBezTo>
                  <a:cubicBezTo>
                    <a:pt x="4473607" y="2458498"/>
                    <a:pt x="4469607" y="2454021"/>
                    <a:pt x="4464558" y="2454021"/>
                  </a:cubicBezTo>
                  <a:close/>
                </a:path>
              </a:pathLst>
            </a:custGeom>
            <a:solidFill>
              <a:schemeClr val="bg1"/>
            </a:solidFill>
            <a:ln w="9525" cap="flat">
              <a:noFill/>
              <a:prstDash val="solid"/>
              <a:miter/>
            </a:ln>
          </p:spPr>
          <p:txBody>
            <a:bodyPr wrap="none" rtlCol="0" anchor="ctr"/>
            <a:lstStyle/>
            <a:p>
              <a:endParaRPr lang="en-US" sz="1800" dirty="0"/>
            </a:p>
          </p:txBody>
        </p:sp>
        <p:grpSp>
          <p:nvGrpSpPr>
            <p:cNvPr id="9" name="Gruppieren 8">
              <a:extLst>
                <a:ext uri="{FF2B5EF4-FFF2-40B4-BE49-F238E27FC236}">
                  <a16:creationId xmlns:a16="http://schemas.microsoft.com/office/drawing/2014/main" id="{8482D83F-0562-45BD-97B3-0F60A2DF968F}"/>
                </a:ext>
              </a:extLst>
            </p:cNvPr>
            <p:cNvGrpSpPr>
              <a:grpSpLocks noChangeAspect="1"/>
            </p:cNvGrpSpPr>
            <p:nvPr/>
          </p:nvGrpSpPr>
          <p:grpSpPr bwMode="gray">
            <a:xfrm>
              <a:off x="5737930" y="1716033"/>
              <a:ext cx="5965069" cy="3425934"/>
              <a:chOff x="14420850" y="2595563"/>
              <a:chExt cx="3748088" cy="2152651"/>
            </a:xfrm>
            <a:solidFill>
              <a:schemeClr val="tx1"/>
            </a:solidFill>
          </p:grpSpPr>
          <p:sp>
            <p:nvSpPr>
              <p:cNvPr id="10" name="Freeform 13">
                <a:extLst>
                  <a:ext uri="{FF2B5EF4-FFF2-40B4-BE49-F238E27FC236}">
                    <a16:creationId xmlns:a16="http://schemas.microsoft.com/office/drawing/2014/main" id="{F2EEFA13-B638-441E-96CE-FE5B2C618D87}"/>
                  </a:ext>
                </a:extLst>
              </p:cNvPr>
              <p:cNvSpPr>
                <a:spLocks noEditPoints="1"/>
              </p:cNvSpPr>
              <p:nvPr/>
            </p:nvSpPr>
            <p:spPr bwMode="gray">
              <a:xfrm>
                <a:off x="14420850" y="4651376"/>
                <a:ext cx="3748088" cy="96838"/>
              </a:xfrm>
              <a:custGeom>
                <a:avLst/>
                <a:gdLst>
                  <a:gd name="T0" fmla="*/ 7881 w 7881"/>
                  <a:gd name="T1" fmla="*/ 34 h 205"/>
                  <a:gd name="T2" fmla="*/ 7881 w 7881"/>
                  <a:gd name="T3" fmla="*/ 16 h 205"/>
                  <a:gd name="T4" fmla="*/ 7865 w 7881"/>
                  <a:gd name="T5" fmla="*/ 0 h 205"/>
                  <a:gd name="T6" fmla="*/ 4570 w 7881"/>
                  <a:gd name="T7" fmla="*/ 0 h 205"/>
                  <a:gd name="T8" fmla="*/ 4560 w 7881"/>
                  <a:gd name="T9" fmla="*/ 4 h 205"/>
                  <a:gd name="T10" fmla="*/ 3275 w 7881"/>
                  <a:gd name="T11" fmla="*/ 4 h 205"/>
                  <a:gd name="T12" fmla="*/ 3265 w 7881"/>
                  <a:gd name="T13" fmla="*/ 0 h 205"/>
                  <a:gd name="T14" fmla="*/ 16 w 7881"/>
                  <a:gd name="T15" fmla="*/ 0 h 205"/>
                  <a:gd name="T16" fmla="*/ 0 w 7881"/>
                  <a:gd name="T17" fmla="*/ 16 h 205"/>
                  <a:gd name="T18" fmla="*/ 0 w 7881"/>
                  <a:gd name="T19" fmla="*/ 31 h 205"/>
                  <a:gd name="T20" fmla="*/ 9 w 7881"/>
                  <a:gd name="T21" fmla="*/ 49 h 205"/>
                  <a:gd name="T22" fmla="*/ 9 w 7881"/>
                  <a:gd name="T23" fmla="*/ 49 h 205"/>
                  <a:gd name="T24" fmla="*/ 154 w 7881"/>
                  <a:gd name="T25" fmla="*/ 100 h 205"/>
                  <a:gd name="T26" fmla="*/ 445 w 7881"/>
                  <a:gd name="T27" fmla="*/ 150 h 205"/>
                  <a:gd name="T28" fmla="*/ 1223 w 7881"/>
                  <a:gd name="T29" fmla="*/ 205 h 205"/>
                  <a:gd name="T30" fmla="*/ 6484 w 7881"/>
                  <a:gd name="T31" fmla="*/ 205 h 205"/>
                  <a:gd name="T32" fmla="*/ 7502 w 7881"/>
                  <a:gd name="T33" fmla="*/ 141 h 205"/>
                  <a:gd name="T34" fmla="*/ 7874 w 7881"/>
                  <a:gd name="T35" fmla="*/ 49 h 205"/>
                  <a:gd name="T36" fmla="*/ 7874 w 7881"/>
                  <a:gd name="T37" fmla="*/ 49 h 205"/>
                  <a:gd name="T38" fmla="*/ 7875 w 7881"/>
                  <a:gd name="T39" fmla="*/ 49 h 205"/>
                  <a:gd name="T40" fmla="*/ 7875 w 7881"/>
                  <a:gd name="T41" fmla="*/ 48 h 205"/>
                  <a:gd name="T42" fmla="*/ 7876 w 7881"/>
                  <a:gd name="T43" fmla="*/ 47 h 205"/>
                  <a:gd name="T44" fmla="*/ 7881 w 7881"/>
                  <a:gd name="T45" fmla="*/ 34 h 205"/>
                  <a:gd name="T46" fmla="*/ 7865 w 7881"/>
                  <a:gd name="T47" fmla="*/ 34 h 205"/>
                  <a:gd name="T48" fmla="*/ 7863 w 7881"/>
                  <a:gd name="T49" fmla="*/ 38 h 205"/>
                  <a:gd name="T50" fmla="*/ 4586 w 7881"/>
                  <a:gd name="T51" fmla="*/ 38 h 205"/>
                  <a:gd name="T52" fmla="*/ 4586 w 7881"/>
                  <a:gd name="T53" fmla="*/ 20 h 205"/>
                  <a:gd name="T54" fmla="*/ 4586 w 7881"/>
                  <a:gd name="T55" fmla="*/ 16 h 205"/>
                  <a:gd name="T56" fmla="*/ 7865 w 7881"/>
                  <a:gd name="T57" fmla="*/ 16 h 205"/>
                  <a:gd name="T58" fmla="*/ 7865 w 7881"/>
                  <a:gd name="T59" fmla="*/ 34 h 205"/>
                  <a:gd name="T60" fmla="*/ 4570 w 7881"/>
                  <a:gd name="T61" fmla="*/ 20 h 205"/>
                  <a:gd name="T62" fmla="*/ 4570 w 7881"/>
                  <a:gd name="T63" fmla="*/ 38 h 205"/>
                  <a:gd name="T64" fmla="*/ 4526 w 7881"/>
                  <a:gd name="T65" fmla="*/ 52 h 205"/>
                  <a:gd name="T66" fmla="*/ 4089 w 7881"/>
                  <a:gd name="T67" fmla="*/ 52 h 205"/>
                  <a:gd name="T68" fmla="*/ 3745 w 7881"/>
                  <a:gd name="T69" fmla="*/ 52 h 205"/>
                  <a:gd name="T70" fmla="*/ 3319 w 7881"/>
                  <a:gd name="T71" fmla="*/ 52 h 205"/>
                  <a:gd name="T72" fmla="*/ 3265 w 7881"/>
                  <a:gd name="T73" fmla="*/ 38 h 205"/>
                  <a:gd name="T74" fmla="*/ 3265 w 7881"/>
                  <a:gd name="T75" fmla="*/ 38 h 205"/>
                  <a:gd name="T76" fmla="*/ 3265 w 7881"/>
                  <a:gd name="T77" fmla="*/ 20 h 205"/>
                  <a:gd name="T78" fmla="*/ 4570 w 7881"/>
                  <a:gd name="T79" fmla="*/ 20 h 205"/>
                  <a:gd name="T80" fmla="*/ 16 w 7881"/>
                  <a:gd name="T81" fmla="*/ 16 h 205"/>
                  <a:gd name="T82" fmla="*/ 3249 w 7881"/>
                  <a:gd name="T83" fmla="*/ 16 h 205"/>
                  <a:gd name="T84" fmla="*/ 3249 w 7881"/>
                  <a:gd name="T85" fmla="*/ 20 h 205"/>
                  <a:gd name="T86" fmla="*/ 3249 w 7881"/>
                  <a:gd name="T87" fmla="*/ 38 h 205"/>
                  <a:gd name="T88" fmla="*/ 20 w 7881"/>
                  <a:gd name="T89" fmla="*/ 38 h 205"/>
                  <a:gd name="T90" fmla="*/ 16 w 7881"/>
                  <a:gd name="T91" fmla="*/ 31 h 205"/>
                  <a:gd name="T92" fmla="*/ 16 w 7881"/>
                  <a:gd name="T93" fmla="*/ 16 h 205"/>
                  <a:gd name="T94" fmla="*/ 6484 w 7881"/>
                  <a:gd name="T95" fmla="*/ 189 h 205"/>
                  <a:gd name="T96" fmla="*/ 1223 w 7881"/>
                  <a:gd name="T97" fmla="*/ 189 h 205"/>
                  <a:gd name="T98" fmla="*/ 48 w 7881"/>
                  <a:gd name="T99" fmla="*/ 54 h 205"/>
                  <a:gd name="T100" fmla="*/ 48 w 7881"/>
                  <a:gd name="T101" fmla="*/ 54 h 205"/>
                  <a:gd name="T102" fmla="*/ 3260 w 7881"/>
                  <a:gd name="T103" fmla="*/ 54 h 205"/>
                  <a:gd name="T104" fmla="*/ 3319 w 7881"/>
                  <a:gd name="T105" fmla="*/ 68 h 205"/>
                  <a:gd name="T106" fmla="*/ 3745 w 7881"/>
                  <a:gd name="T107" fmla="*/ 68 h 205"/>
                  <a:gd name="T108" fmla="*/ 4089 w 7881"/>
                  <a:gd name="T109" fmla="*/ 68 h 205"/>
                  <a:gd name="T110" fmla="*/ 4526 w 7881"/>
                  <a:gd name="T111" fmla="*/ 68 h 205"/>
                  <a:gd name="T112" fmla="*/ 4576 w 7881"/>
                  <a:gd name="T113" fmla="*/ 54 h 205"/>
                  <a:gd name="T114" fmla="*/ 7831 w 7881"/>
                  <a:gd name="T115" fmla="*/ 54 h 205"/>
                  <a:gd name="T116" fmla="*/ 6484 w 7881"/>
                  <a:gd name="T117" fmla="*/ 18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81" h="205">
                    <a:moveTo>
                      <a:pt x="7881" y="34"/>
                    </a:moveTo>
                    <a:cubicBezTo>
                      <a:pt x="7881" y="16"/>
                      <a:pt x="7881" y="16"/>
                      <a:pt x="7881" y="16"/>
                    </a:cubicBezTo>
                    <a:cubicBezTo>
                      <a:pt x="7881" y="8"/>
                      <a:pt x="7874" y="0"/>
                      <a:pt x="7865" y="0"/>
                    </a:cubicBezTo>
                    <a:cubicBezTo>
                      <a:pt x="4570" y="0"/>
                      <a:pt x="4570" y="0"/>
                      <a:pt x="4570" y="0"/>
                    </a:cubicBezTo>
                    <a:cubicBezTo>
                      <a:pt x="4566" y="0"/>
                      <a:pt x="4562" y="2"/>
                      <a:pt x="4560" y="4"/>
                    </a:cubicBezTo>
                    <a:cubicBezTo>
                      <a:pt x="3275" y="4"/>
                      <a:pt x="3275" y="4"/>
                      <a:pt x="3275" y="4"/>
                    </a:cubicBezTo>
                    <a:cubicBezTo>
                      <a:pt x="3272" y="2"/>
                      <a:pt x="3269" y="0"/>
                      <a:pt x="3265" y="0"/>
                    </a:cubicBezTo>
                    <a:cubicBezTo>
                      <a:pt x="16" y="0"/>
                      <a:pt x="16" y="0"/>
                      <a:pt x="16" y="0"/>
                    </a:cubicBezTo>
                    <a:cubicBezTo>
                      <a:pt x="8" y="0"/>
                      <a:pt x="0" y="8"/>
                      <a:pt x="0" y="16"/>
                    </a:cubicBezTo>
                    <a:cubicBezTo>
                      <a:pt x="0" y="31"/>
                      <a:pt x="0" y="31"/>
                      <a:pt x="0" y="31"/>
                    </a:cubicBezTo>
                    <a:cubicBezTo>
                      <a:pt x="0" y="37"/>
                      <a:pt x="3" y="43"/>
                      <a:pt x="9" y="49"/>
                    </a:cubicBezTo>
                    <a:cubicBezTo>
                      <a:pt x="9" y="49"/>
                      <a:pt x="9" y="49"/>
                      <a:pt x="9" y="49"/>
                    </a:cubicBezTo>
                    <a:cubicBezTo>
                      <a:pt x="14" y="55"/>
                      <a:pt x="32" y="73"/>
                      <a:pt x="154" y="100"/>
                    </a:cubicBezTo>
                    <a:cubicBezTo>
                      <a:pt x="230" y="118"/>
                      <a:pt x="331" y="135"/>
                      <a:pt x="445" y="150"/>
                    </a:cubicBezTo>
                    <a:cubicBezTo>
                      <a:pt x="704" y="185"/>
                      <a:pt x="988" y="205"/>
                      <a:pt x="1223" y="205"/>
                    </a:cubicBezTo>
                    <a:cubicBezTo>
                      <a:pt x="6484" y="205"/>
                      <a:pt x="6484" y="205"/>
                      <a:pt x="6484" y="205"/>
                    </a:cubicBezTo>
                    <a:cubicBezTo>
                      <a:pt x="6970" y="205"/>
                      <a:pt x="7306" y="170"/>
                      <a:pt x="7502" y="141"/>
                    </a:cubicBezTo>
                    <a:cubicBezTo>
                      <a:pt x="7695" y="113"/>
                      <a:pt x="7848" y="75"/>
                      <a:pt x="7874" y="49"/>
                    </a:cubicBezTo>
                    <a:cubicBezTo>
                      <a:pt x="7874" y="49"/>
                      <a:pt x="7874" y="49"/>
                      <a:pt x="7874" y="49"/>
                    </a:cubicBezTo>
                    <a:cubicBezTo>
                      <a:pt x="7875" y="49"/>
                      <a:pt x="7875" y="49"/>
                      <a:pt x="7875" y="49"/>
                    </a:cubicBezTo>
                    <a:cubicBezTo>
                      <a:pt x="7875" y="49"/>
                      <a:pt x="7875" y="48"/>
                      <a:pt x="7875" y="48"/>
                    </a:cubicBezTo>
                    <a:cubicBezTo>
                      <a:pt x="7876" y="48"/>
                      <a:pt x="7876" y="48"/>
                      <a:pt x="7876" y="47"/>
                    </a:cubicBezTo>
                    <a:cubicBezTo>
                      <a:pt x="7879" y="43"/>
                      <a:pt x="7881" y="39"/>
                      <a:pt x="7881" y="34"/>
                    </a:cubicBezTo>
                    <a:close/>
                    <a:moveTo>
                      <a:pt x="7865" y="34"/>
                    </a:moveTo>
                    <a:cubicBezTo>
                      <a:pt x="7865" y="35"/>
                      <a:pt x="7864" y="37"/>
                      <a:pt x="7863" y="38"/>
                    </a:cubicBezTo>
                    <a:cubicBezTo>
                      <a:pt x="4586" y="38"/>
                      <a:pt x="4586" y="38"/>
                      <a:pt x="4586" y="38"/>
                    </a:cubicBezTo>
                    <a:cubicBezTo>
                      <a:pt x="4586" y="20"/>
                      <a:pt x="4586" y="20"/>
                      <a:pt x="4586" y="20"/>
                    </a:cubicBezTo>
                    <a:cubicBezTo>
                      <a:pt x="4586" y="16"/>
                      <a:pt x="4586" y="16"/>
                      <a:pt x="4586" y="16"/>
                    </a:cubicBezTo>
                    <a:cubicBezTo>
                      <a:pt x="7865" y="16"/>
                      <a:pt x="7865" y="16"/>
                      <a:pt x="7865" y="16"/>
                    </a:cubicBezTo>
                    <a:cubicBezTo>
                      <a:pt x="7865" y="16"/>
                      <a:pt x="7865" y="30"/>
                      <a:pt x="7865" y="34"/>
                    </a:cubicBezTo>
                    <a:close/>
                    <a:moveTo>
                      <a:pt x="4570" y="20"/>
                    </a:moveTo>
                    <a:cubicBezTo>
                      <a:pt x="4570" y="26"/>
                      <a:pt x="4570" y="29"/>
                      <a:pt x="4570" y="38"/>
                    </a:cubicBezTo>
                    <a:cubicBezTo>
                      <a:pt x="4562" y="46"/>
                      <a:pt x="4549" y="52"/>
                      <a:pt x="4526" y="52"/>
                    </a:cubicBezTo>
                    <a:cubicBezTo>
                      <a:pt x="4506" y="52"/>
                      <a:pt x="4286" y="52"/>
                      <a:pt x="4089" y="52"/>
                    </a:cubicBezTo>
                    <a:cubicBezTo>
                      <a:pt x="4089" y="52"/>
                      <a:pt x="3923" y="52"/>
                      <a:pt x="3745" y="52"/>
                    </a:cubicBezTo>
                    <a:cubicBezTo>
                      <a:pt x="3549" y="52"/>
                      <a:pt x="3338" y="52"/>
                      <a:pt x="3319" y="52"/>
                    </a:cubicBezTo>
                    <a:cubicBezTo>
                      <a:pt x="3296" y="52"/>
                      <a:pt x="3273" y="46"/>
                      <a:pt x="3265" y="38"/>
                    </a:cubicBezTo>
                    <a:cubicBezTo>
                      <a:pt x="3265" y="38"/>
                      <a:pt x="3265" y="38"/>
                      <a:pt x="3265" y="38"/>
                    </a:cubicBezTo>
                    <a:cubicBezTo>
                      <a:pt x="3265" y="28"/>
                      <a:pt x="3265" y="24"/>
                      <a:pt x="3265" y="20"/>
                    </a:cubicBezTo>
                    <a:lnTo>
                      <a:pt x="4570" y="20"/>
                    </a:lnTo>
                    <a:close/>
                    <a:moveTo>
                      <a:pt x="16" y="16"/>
                    </a:moveTo>
                    <a:cubicBezTo>
                      <a:pt x="3249" y="16"/>
                      <a:pt x="3249" y="16"/>
                      <a:pt x="3249" y="16"/>
                    </a:cubicBezTo>
                    <a:cubicBezTo>
                      <a:pt x="3249" y="20"/>
                      <a:pt x="3249" y="20"/>
                      <a:pt x="3249" y="20"/>
                    </a:cubicBezTo>
                    <a:cubicBezTo>
                      <a:pt x="3249" y="38"/>
                      <a:pt x="3249" y="38"/>
                      <a:pt x="3249" y="38"/>
                    </a:cubicBezTo>
                    <a:cubicBezTo>
                      <a:pt x="20" y="38"/>
                      <a:pt x="20" y="38"/>
                      <a:pt x="20" y="38"/>
                    </a:cubicBezTo>
                    <a:cubicBezTo>
                      <a:pt x="18" y="35"/>
                      <a:pt x="16" y="33"/>
                      <a:pt x="16" y="31"/>
                    </a:cubicBezTo>
                    <a:cubicBezTo>
                      <a:pt x="16" y="26"/>
                      <a:pt x="16" y="16"/>
                      <a:pt x="16" y="16"/>
                    </a:cubicBezTo>
                    <a:close/>
                    <a:moveTo>
                      <a:pt x="6484" y="189"/>
                    </a:moveTo>
                    <a:cubicBezTo>
                      <a:pt x="6484" y="189"/>
                      <a:pt x="1415" y="189"/>
                      <a:pt x="1223" y="189"/>
                    </a:cubicBezTo>
                    <a:cubicBezTo>
                      <a:pt x="751" y="189"/>
                      <a:pt x="187" y="110"/>
                      <a:pt x="48" y="54"/>
                    </a:cubicBezTo>
                    <a:cubicBezTo>
                      <a:pt x="48" y="54"/>
                      <a:pt x="48" y="54"/>
                      <a:pt x="48" y="54"/>
                    </a:cubicBezTo>
                    <a:cubicBezTo>
                      <a:pt x="3260" y="54"/>
                      <a:pt x="3260" y="54"/>
                      <a:pt x="3260" y="54"/>
                    </a:cubicBezTo>
                    <a:cubicBezTo>
                      <a:pt x="3274" y="64"/>
                      <a:pt x="3300" y="68"/>
                      <a:pt x="3319" y="68"/>
                    </a:cubicBezTo>
                    <a:cubicBezTo>
                      <a:pt x="3745" y="68"/>
                      <a:pt x="3745" y="68"/>
                      <a:pt x="3745" y="68"/>
                    </a:cubicBezTo>
                    <a:cubicBezTo>
                      <a:pt x="4089" y="68"/>
                      <a:pt x="4089" y="68"/>
                      <a:pt x="4089" y="68"/>
                    </a:cubicBezTo>
                    <a:cubicBezTo>
                      <a:pt x="4526" y="68"/>
                      <a:pt x="4526" y="68"/>
                      <a:pt x="4526" y="68"/>
                    </a:cubicBezTo>
                    <a:cubicBezTo>
                      <a:pt x="4547" y="68"/>
                      <a:pt x="4563" y="63"/>
                      <a:pt x="4576" y="54"/>
                    </a:cubicBezTo>
                    <a:cubicBezTo>
                      <a:pt x="7831" y="54"/>
                      <a:pt x="7831" y="54"/>
                      <a:pt x="7831" y="54"/>
                    </a:cubicBezTo>
                    <a:cubicBezTo>
                      <a:pt x="7712" y="98"/>
                      <a:pt x="7272" y="189"/>
                      <a:pt x="6484" y="189"/>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1" name="Freeform 6">
                <a:extLst>
                  <a:ext uri="{FF2B5EF4-FFF2-40B4-BE49-F238E27FC236}">
                    <a16:creationId xmlns:a16="http://schemas.microsoft.com/office/drawing/2014/main" id="{E32203BF-2CA1-4226-A4B6-AF393F8BBD2B}"/>
                  </a:ext>
                </a:extLst>
              </p:cNvPr>
              <p:cNvSpPr>
                <a:spLocks noEditPoints="1"/>
              </p:cNvSpPr>
              <p:nvPr/>
            </p:nvSpPr>
            <p:spPr bwMode="gray">
              <a:xfrm>
                <a:off x="16276638" y="2674938"/>
                <a:ext cx="38100" cy="38100"/>
              </a:xfrm>
              <a:custGeom>
                <a:avLst/>
                <a:gdLst>
                  <a:gd name="T0" fmla="*/ 80 w 80"/>
                  <a:gd name="T1" fmla="*/ 40 h 80"/>
                  <a:gd name="T2" fmla="*/ 40 w 80"/>
                  <a:gd name="T3" fmla="*/ 0 h 80"/>
                  <a:gd name="T4" fmla="*/ 0 w 80"/>
                  <a:gd name="T5" fmla="*/ 40 h 80"/>
                  <a:gd name="T6" fmla="*/ 40 w 80"/>
                  <a:gd name="T7" fmla="*/ 80 h 80"/>
                  <a:gd name="T8" fmla="*/ 80 w 80"/>
                  <a:gd name="T9" fmla="*/ 40 h 80"/>
                  <a:gd name="T10" fmla="*/ 16 w 80"/>
                  <a:gd name="T11" fmla="*/ 40 h 80"/>
                  <a:gd name="T12" fmla="*/ 40 w 80"/>
                  <a:gd name="T13" fmla="*/ 16 h 80"/>
                  <a:gd name="T14" fmla="*/ 64 w 80"/>
                  <a:gd name="T15" fmla="*/ 40 h 80"/>
                  <a:gd name="T16" fmla="*/ 40 w 80"/>
                  <a:gd name="T17" fmla="*/ 64 h 80"/>
                  <a:gd name="T18" fmla="*/ 16 w 80"/>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18"/>
                      <a:pt x="62" y="0"/>
                      <a:pt x="40" y="0"/>
                    </a:cubicBezTo>
                    <a:cubicBezTo>
                      <a:pt x="18" y="0"/>
                      <a:pt x="0" y="18"/>
                      <a:pt x="0" y="40"/>
                    </a:cubicBezTo>
                    <a:cubicBezTo>
                      <a:pt x="0" y="62"/>
                      <a:pt x="18" y="80"/>
                      <a:pt x="40" y="80"/>
                    </a:cubicBezTo>
                    <a:cubicBezTo>
                      <a:pt x="62" y="80"/>
                      <a:pt x="80" y="62"/>
                      <a:pt x="80" y="40"/>
                    </a:cubicBezTo>
                    <a:close/>
                    <a:moveTo>
                      <a:pt x="16" y="40"/>
                    </a:moveTo>
                    <a:cubicBezTo>
                      <a:pt x="16" y="27"/>
                      <a:pt x="27" y="16"/>
                      <a:pt x="40" y="16"/>
                    </a:cubicBezTo>
                    <a:cubicBezTo>
                      <a:pt x="53" y="16"/>
                      <a:pt x="64" y="27"/>
                      <a:pt x="64" y="40"/>
                    </a:cubicBezTo>
                    <a:cubicBezTo>
                      <a:pt x="64" y="53"/>
                      <a:pt x="53" y="64"/>
                      <a:pt x="40" y="64"/>
                    </a:cubicBezTo>
                    <a:cubicBezTo>
                      <a:pt x="27" y="64"/>
                      <a:pt x="16" y="53"/>
                      <a:pt x="16" y="40"/>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2" name="Freeform 7">
                <a:extLst>
                  <a:ext uri="{FF2B5EF4-FFF2-40B4-BE49-F238E27FC236}">
                    <a16:creationId xmlns:a16="http://schemas.microsoft.com/office/drawing/2014/main" id="{872848C7-B2B8-433C-A5C3-44F1E139693A}"/>
                  </a:ext>
                </a:extLst>
              </p:cNvPr>
              <p:cNvSpPr>
                <a:spLocks noEditPoints="1"/>
              </p:cNvSpPr>
              <p:nvPr/>
            </p:nvSpPr>
            <p:spPr bwMode="gray">
              <a:xfrm>
                <a:off x="14919325" y="2744788"/>
                <a:ext cx="2757488" cy="1730375"/>
              </a:xfrm>
              <a:custGeom>
                <a:avLst/>
                <a:gdLst>
                  <a:gd name="T0" fmla="*/ 0 w 5800"/>
                  <a:gd name="T1" fmla="*/ 20 h 3640"/>
                  <a:gd name="T2" fmla="*/ 0 w 5800"/>
                  <a:gd name="T3" fmla="*/ 3620 h 3640"/>
                  <a:gd name="T4" fmla="*/ 20 w 5800"/>
                  <a:gd name="T5" fmla="*/ 3640 h 3640"/>
                  <a:gd name="T6" fmla="*/ 5780 w 5800"/>
                  <a:gd name="T7" fmla="*/ 3640 h 3640"/>
                  <a:gd name="T8" fmla="*/ 5800 w 5800"/>
                  <a:gd name="T9" fmla="*/ 3620 h 3640"/>
                  <a:gd name="T10" fmla="*/ 5800 w 5800"/>
                  <a:gd name="T11" fmla="*/ 20 h 3640"/>
                  <a:gd name="T12" fmla="*/ 5780 w 5800"/>
                  <a:gd name="T13" fmla="*/ 0 h 3640"/>
                  <a:gd name="T14" fmla="*/ 20 w 5800"/>
                  <a:gd name="T15" fmla="*/ 0 h 3640"/>
                  <a:gd name="T16" fmla="*/ 0 w 5800"/>
                  <a:gd name="T17" fmla="*/ 20 h 3640"/>
                  <a:gd name="T18" fmla="*/ 5780 w 5800"/>
                  <a:gd name="T19" fmla="*/ 3620 h 3640"/>
                  <a:gd name="T20" fmla="*/ 20 w 5800"/>
                  <a:gd name="T21" fmla="*/ 3620 h 3640"/>
                  <a:gd name="T22" fmla="*/ 20 w 5800"/>
                  <a:gd name="T23" fmla="*/ 20 h 3640"/>
                  <a:gd name="T24" fmla="*/ 5780 w 5800"/>
                  <a:gd name="T25" fmla="*/ 20 h 3640"/>
                  <a:gd name="T26" fmla="*/ 5780 w 5800"/>
                  <a:gd name="T27" fmla="*/ 3620 h 3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00" h="3640">
                    <a:moveTo>
                      <a:pt x="0" y="20"/>
                    </a:moveTo>
                    <a:cubicBezTo>
                      <a:pt x="0" y="3620"/>
                      <a:pt x="0" y="3620"/>
                      <a:pt x="0" y="3620"/>
                    </a:cubicBezTo>
                    <a:cubicBezTo>
                      <a:pt x="0" y="3631"/>
                      <a:pt x="9" y="3640"/>
                      <a:pt x="20" y="3640"/>
                    </a:cubicBezTo>
                    <a:cubicBezTo>
                      <a:pt x="5780" y="3640"/>
                      <a:pt x="5780" y="3640"/>
                      <a:pt x="5780" y="3640"/>
                    </a:cubicBezTo>
                    <a:cubicBezTo>
                      <a:pt x="5791" y="3640"/>
                      <a:pt x="5800" y="3631"/>
                      <a:pt x="5800" y="3620"/>
                    </a:cubicBezTo>
                    <a:cubicBezTo>
                      <a:pt x="5800" y="20"/>
                      <a:pt x="5800" y="20"/>
                      <a:pt x="5800" y="20"/>
                    </a:cubicBezTo>
                    <a:cubicBezTo>
                      <a:pt x="5800" y="9"/>
                      <a:pt x="5791" y="0"/>
                      <a:pt x="5780" y="0"/>
                    </a:cubicBezTo>
                    <a:cubicBezTo>
                      <a:pt x="20" y="0"/>
                      <a:pt x="20" y="0"/>
                      <a:pt x="20" y="0"/>
                    </a:cubicBezTo>
                    <a:cubicBezTo>
                      <a:pt x="9" y="0"/>
                      <a:pt x="0" y="9"/>
                      <a:pt x="0" y="20"/>
                    </a:cubicBezTo>
                    <a:close/>
                    <a:moveTo>
                      <a:pt x="5780" y="3620"/>
                    </a:moveTo>
                    <a:cubicBezTo>
                      <a:pt x="20" y="3620"/>
                      <a:pt x="20" y="3620"/>
                      <a:pt x="20" y="3620"/>
                    </a:cubicBezTo>
                    <a:cubicBezTo>
                      <a:pt x="20" y="20"/>
                      <a:pt x="20" y="20"/>
                      <a:pt x="20" y="20"/>
                    </a:cubicBezTo>
                    <a:cubicBezTo>
                      <a:pt x="5780" y="20"/>
                      <a:pt x="5780" y="20"/>
                      <a:pt x="5780" y="20"/>
                    </a:cubicBezTo>
                    <a:lnTo>
                      <a:pt x="5780" y="3620"/>
                    </a:lnTo>
                    <a:close/>
                  </a:path>
                </a:pathLst>
              </a:custGeom>
              <a:grpFill/>
              <a:ln w="3175">
                <a:noFill/>
              </a:ln>
            </p:spPr>
            <p:txBody>
              <a:bodyPr vert="horz" wrap="none" lIns="216000" tIns="0" rIns="216000" bIns="0" numCol="1" anchor="ctr" anchorCtr="0" compatLnSpc="1">
                <a:prstTxWarp prst="textNoShape">
                  <a:avLst/>
                </a:prstTxWarp>
              </a:bodyPr>
              <a:lstStyle/>
              <a:p>
                <a:pPr algn="ctr">
                  <a:spcAft>
                    <a:spcPts val="1000"/>
                  </a:spcAft>
                </a:pPr>
                <a:endParaRPr lang="en-US" sz="2000" dirty="0"/>
              </a:p>
            </p:txBody>
          </p:sp>
          <p:sp>
            <p:nvSpPr>
              <p:cNvPr id="13" name="Freeform 8">
                <a:extLst>
                  <a:ext uri="{FF2B5EF4-FFF2-40B4-BE49-F238E27FC236}">
                    <a16:creationId xmlns:a16="http://schemas.microsoft.com/office/drawing/2014/main" id="{C605C93E-0727-4171-AC52-37EB78C48CC1}"/>
                  </a:ext>
                </a:extLst>
              </p:cNvPr>
              <p:cNvSpPr>
                <a:spLocks/>
              </p:cNvSpPr>
              <p:nvPr/>
            </p:nvSpPr>
            <p:spPr bwMode="gray">
              <a:xfrm>
                <a:off x="15647988" y="4695826"/>
                <a:ext cx="46038" cy="14288"/>
              </a:xfrm>
              <a:custGeom>
                <a:avLst/>
                <a:gdLst>
                  <a:gd name="T0" fmla="*/ 91 w 97"/>
                  <a:gd name="T1" fmla="*/ 8 h 31"/>
                  <a:gd name="T2" fmla="*/ 44 w 97"/>
                  <a:gd name="T3" fmla="*/ 0 h 31"/>
                  <a:gd name="T4" fmla="*/ 38 w 97"/>
                  <a:gd name="T5" fmla="*/ 1 h 31"/>
                  <a:gd name="T6" fmla="*/ 1 w 97"/>
                  <a:gd name="T7" fmla="*/ 12 h 31"/>
                  <a:gd name="T8" fmla="*/ 6 w 97"/>
                  <a:gd name="T9" fmla="*/ 24 h 31"/>
                  <a:gd name="T10" fmla="*/ 53 w 97"/>
                  <a:gd name="T11" fmla="*/ 31 h 31"/>
                  <a:gd name="T12" fmla="*/ 59 w 97"/>
                  <a:gd name="T13" fmla="*/ 31 h 31"/>
                  <a:gd name="T14" fmla="*/ 96 w 97"/>
                  <a:gd name="T15" fmla="*/ 19 h 31"/>
                  <a:gd name="T16" fmla="*/ 91 w 97"/>
                  <a:gd name="T17"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31">
                    <a:moveTo>
                      <a:pt x="91" y="8"/>
                    </a:moveTo>
                    <a:cubicBezTo>
                      <a:pt x="83" y="2"/>
                      <a:pt x="60" y="0"/>
                      <a:pt x="44" y="0"/>
                    </a:cubicBezTo>
                    <a:cubicBezTo>
                      <a:pt x="42" y="0"/>
                      <a:pt x="40" y="0"/>
                      <a:pt x="38" y="1"/>
                    </a:cubicBezTo>
                    <a:cubicBezTo>
                      <a:pt x="5" y="1"/>
                      <a:pt x="2" y="9"/>
                      <a:pt x="1" y="12"/>
                    </a:cubicBezTo>
                    <a:cubicBezTo>
                      <a:pt x="0" y="16"/>
                      <a:pt x="1" y="20"/>
                      <a:pt x="6" y="24"/>
                    </a:cubicBezTo>
                    <a:cubicBezTo>
                      <a:pt x="14" y="29"/>
                      <a:pt x="37" y="31"/>
                      <a:pt x="53" y="31"/>
                    </a:cubicBezTo>
                    <a:cubicBezTo>
                      <a:pt x="55" y="31"/>
                      <a:pt x="57" y="31"/>
                      <a:pt x="59" y="31"/>
                    </a:cubicBezTo>
                    <a:cubicBezTo>
                      <a:pt x="92" y="30"/>
                      <a:pt x="95" y="23"/>
                      <a:pt x="96" y="19"/>
                    </a:cubicBezTo>
                    <a:cubicBezTo>
                      <a:pt x="97" y="16"/>
                      <a:pt x="96" y="12"/>
                      <a:pt x="91" y="8"/>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4" name="Freeform 9">
                <a:extLst>
                  <a:ext uri="{FF2B5EF4-FFF2-40B4-BE49-F238E27FC236}">
                    <a16:creationId xmlns:a16="http://schemas.microsoft.com/office/drawing/2014/main" id="{5196677A-B652-4467-AA6F-AA88232D6629}"/>
                  </a:ext>
                </a:extLst>
              </p:cNvPr>
              <p:cNvSpPr>
                <a:spLocks/>
              </p:cNvSpPr>
              <p:nvPr/>
            </p:nvSpPr>
            <p:spPr bwMode="gray">
              <a:xfrm>
                <a:off x="16878300" y="4695826"/>
                <a:ext cx="46038" cy="14288"/>
              </a:xfrm>
              <a:custGeom>
                <a:avLst/>
                <a:gdLst>
                  <a:gd name="T0" fmla="*/ 59 w 97"/>
                  <a:gd name="T1" fmla="*/ 1 h 31"/>
                  <a:gd name="T2" fmla="*/ 53 w 97"/>
                  <a:gd name="T3" fmla="*/ 0 h 31"/>
                  <a:gd name="T4" fmla="*/ 6 w 97"/>
                  <a:gd name="T5" fmla="*/ 8 h 31"/>
                  <a:gd name="T6" fmla="*/ 1 w 97"/>
                  <a:gd name="T7" fmla="*/ 19 h 31"/>
                  <a:gd name="T8" fmla="*/ 38 w 97"/>
                  <a:gd name="T9" fmla="*/ 31 h 31"/>
                  <a:gd name="T10" fmla="*/ 44 w 97"/>
                  <a:gd name="T11" fmla="*/ 31 h 31"/>
                  <a:gd name="T12" fmla="*/ 44 w 97"/>
                  <a:gd name="T13" fmla="*/ 31 h 31"/>
                  <a:gd name="T14" fmla="*/ 91 w 97"/>
                  <a:gd name="T15" fmla="*/ 24 h 31"/>
                  <a:gd name="T16" fmla="*/ 96 w 97"/>
                  <a:gd name="T17" fmla="*/ 12 h 31"/>
                  <a:gd name="T18" fmla="*/ 59 w 97"/>
                  <a:gd name="T19"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31">
                    <a:moveTo>
                      <a:pt x="59" y="1"/>
                    </a:moveTo>
                    <a:cubicBezTo>
                      <a:pt x="57" y="0"/>
                      <a:pt x="55" y="0"/>
                      <a:pt x="53" y="0"/>
                    </a:cubicBezTo>
                    <a:cubicBezTo>
                      <a:pt x="37" y="0"/>
                      <a:pt x="14" y="2"/>
                      <a:pt x="6" y="8"/>
                    </a:cubicBezTo>
                    <a:cubicBezTo>
                      <a:pt x="1" y="12"/>
                      <a:pt x="0" y="16"/>
                      <a:pt x="1" y="19"/>
                    </a:cubicBezTo>
                    <a:cubicBezTo>
                      <a:pt x="2" y="23"/>
                      <a:pt x="5" y="30"/>
                      <a:pt x="38" y="31"/>
                    </a:cubicBezTo>
                    <a:cubicBezTo>
                      <a:pt x="40" y="31"/>
                      <a:pt x="42" y="31"/>
                      <a:pt x="44" y="31"/>
                    </a:cubicBezTo>
                    <a:cubicBezTo>
                      <a:pt x="44" y="31"/>
                      <a:pt x="44" y="31"/>
                      <a:pt x="44" y="31"/>
                    </a:cubicBezTo>
                    <a:cubicBezTo>
                      <a:pt x="60" y="31"/>
                      <a:pt x="83" y="29"/>
                      <a:pt x="91" y="24"/>
                    </a:cubicBezTo>
                    <a:cubicBezTo>
                      <a:pt x="96" y="20"/>
                      <a:pt x="97" y="16"/>
                      <a:pt x="96" y="12"/>
                    </a:cubicBezTo>
                    <a:cubicBezTo>
                      <a:pt x="95" y="9"/>
                      <a:pt x="92" y="1"/>
                      <a:pt x="59" y="1"/>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5" name="Freeform 10">
                <a:extLst>
                  <a:ext uri="{FF2B5EF4-FFF2-40B4-BE49-F238E27FC236}">
                    <a16:creationId xmlns:a16="http://schemas.microsoft.com/office/drawing/2014/main" id="{5EF55C21-936D-4DCB-B553-DC35930F0439}"/>
                  </a:ext>
                </a:extLst>
              </p:cNvPr>
              <p:cNvSpPr>
                <a:spLocks/>
              </p:cNvSpPr>
              <p:nvPr/>
            </p:nvSpPr>
            <p:spPr bwMode="gray">
              <a:xfrm>
                <a:off x="14765338" y="2595563"/>
                <a:ext cx="3062288" cy="2055813"/>
              </a:xfrm>
              <a:custGeom>
                <a:avLst/>
                <a:gdLst>
                  <a:gd name="T0" fmla="*/ 25 w 6440"/>
                  <a:gd name="T1" fmla="*/ 4323 h 4323"/>
                  <a:gd name="T2" fmla="*/ 16 w 6440"/>
                  <a:gd name="T3" fmla="*/ 4256 h 4323"/>
                  <a:gd name="T4" fmla="*/ 16 w 6440"/>
                  <a:gd name="T5" fmla="*/ 248 h 4323"/>
                  <a:gd name="T6" fmla="*/ 248 w 6440"/>
                  <a:gd name="T7" fmla="*/ 16 h 4323"/>
                  <a:gd name="T8" fmla="*/ 6192 w 6440"/>
                  <a:gd name="T9" fmla="*/ 16 h 4323"/>
                  <a:gd name="T10" fmla="*/ 6424 w 6440"/>
                  <a:gd name="T11" fmla="*/ 248 h 4323"/>
                  <a:gd name="T12" fmla="*/ 6424 w 6440"/>
                  <a:gd name="T13" fmla="*/ 4256 h 4323"/>
                  <a:gd name="T14" fmla="*/ 6414 w 6440"/>
                  <a:gd name="T15" fmla="*/ 4323 h 4323"/>
                  <a:gd name="T16" fmla="*/ 6430 w 6440"/>
                  <a:gd name="T17" fmla="*/ 4323 h 4323"/>
                  <a:gd name="T18" fmla="*/ 6440 w 6440"/>
                  <a:gd name="T19" fmla="*/ 4256 h 4323"/>
                  <a:gd name="T20" fmla="*/ 6440 w 6440"/>
                  <a:gd name="T21" fmla="*/ 248 h 4323"/>
                  <a:gd name="T22" fmla="*/ 6192 w 6440"/>
                  <a:gd name="T23" fmla="*/ 0 h 4323"/>
                  <a:gd name="T24" fmla="*/ 248 w 6440"/>
                  <a:gd name="T25" fmla="*/ 0 h 4323"/>
                  <a:gd name="T26" fmla="*/ 0 w 6440"/>
                  <a:gd name="T27" fmla="*/ 248 h 4323"/>
                  <a:gd name="T28" fmla="*/ 0 w 6440"/>
                  <a:gd name="T29" fmla="*/ 4256 h 4323"/>
                  <a:gd name="T30" fmla="*/ 9 w 6440"/>
                  <a:gd name="T31" fmla="*/ 4323 h 4323"/>
                  <a:gd name="T32" fmla="*/ 25 w 6440"/>
                  <a:gd name="T33" fmla="*/ 4323 h 4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40" h="4323">
                    <a:moveTo>
                      <a:pt x="25" y="4323"/>
                    </a:moveTo>
                    <a:cubicBezTo>
                      <a:pt x="19" y="4302"/>
                      <a:pt x="16" y="4279"/>
                      <a:pt x="16" y="4256"/>
                    </a:cubicBezTo>
                    <a:cubicBezTo>
                      <a:pt x="16" y="248"/>
                      <a:pt x="16" y="248"/>
                      <a:pt x="16" y="248"/>
                    </a:cubicBezTo>
                    <a:cubicBezTo>
                      <a:pt x="16" y="120"/>
                      <a:pt x="119" y="16"/>
                      <a:pt x="248" y="16"/>
                    </a:cubicBezTo>
                    <a:cubicBezTo>
                      <a:pt x="6192" y="16"/>
                      <a:pt x="6192" y="16"/>
                      <a:pt x="6192" y="16"/>
                    </a:cubicBezTo>
                    <a:cubicBezTo>
                      <a:pt x="6320" y="16"/>
                      <a:pt x="6424" y="120"/>
                      <a:pt x="6424" y="248"/>
                    </a:cubicBezTo>
                    <a:cubicBezTo>
                      <a:pt x="6424" y="4256"/>
                      <a:pt x="6424" y="4256"/>
                      <a:pt x="6424" y="4256"/>
                    </a:cubicBezTo>
                    <a:cubicBezTo>
                      <a:pt x="6424" y="4279"/>
                      <a:pt x="6420" y="4302"/>
                      <a:pt x="6414" y="4323"/>
                    </a:cubicBezTo>
                    <a:cubicBezTo>
                      <a:pt x="6430" y="4323"/>
                      <a:pt x="6430" y="4323"/>
                      <a:pt x="6430" y="4323"/>
                    </a:cubicBezTo>
                    <a:cubicBezTo>
                      <a:pt x="6436" y="4302"/>
                      <a:pt x="6440" y="4279"/>
                      <a:pt x="6440" y="4256"/>
                    </a:cubicBezTo>
                    <a:cubicBezTo>
                      <a:pt x="6440" y="248"/>
                      <a:pt x="6440" y="248"/>
                      <a:pt x="6440" y="248"/>
                    </a:cubicBezTo>
                    <a:cubicBezTo>
                      <a:pt x="6440" y="111"/>
                      <a:pt x="6328" y="0"/>
                      <a:pt x="6192" y="0"/>
                    </a:cubicBezTo>
                    <a:cubicBezTo>
                      <a:pt x="248" y="0"/>
                      <a:pt x="248" y="0"/>
                      <a:pt x="248" y="0"/>
                    </a:cubicBezTo>
                    <a:cubicBezTo>
                      <a:pt x="111" y="0"/>
                      <a:pt x="0" y="111"/>
                      <a:pt x="0" y="248"/>
                    </a:cubicBezTo>
                    <a:cubicBezTo>
                      <a:pt x="0" y="4256"/>
                      <a:pt x="0" y="4256"/>
                      <a:pt x="0" y="4256"/>
                    </a:cubicBezTo>
                    <a:cubicBezTo>
                      <a:pt x="0" y="4279"/>
                      <a:pt x="3" y="4302"/>
                      <a:pt x="9" y="4323"/>
                    </a:cubicBezTo>
                    <a:lnTo>
                      <a:pt x="25" y="432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6" name="Freeform 11">
                <a:extLst>
                  <a:ext uri="{FF2B5EF4-FFF2-40B4-BE49-F238E27FC236}">
                    <a16:creationId xmlns:a16="http://schemas.microsoft.com/office/drawing/2014/main" id="{7DEDCAD1-63D7-4EB9-9BA9-FB64CA773954}"/>
                  </a:ext>
                </a:extLst>
              </p:cNvPr>
              <p:cNvSpPr>
                <a:spLocks/>
              </p:cNvSpPr>
              <p:nvPr/>
            </p:nvSpPr>
            <p:spPr bwMode="gray">
              <a:xfrm>
                <a:off x="14781214" y="2613026"/>
                <a:ext cx="3028950" cy="2038350"/>
              </a:xfrm>
              <a:custGeom>
                <a:avLst/>
                <a:gdLst>
                  <a:gd name="T0" fmla="*/ 6344 w 6368"/>
                  <a:gd name="T1" fmla="*/ 4287 h 4287"/>
                  <a:gd name="T2" fmla="*/ 6357 w 6368"/>
                  <a:gd name="T3" fmla="*/ 4287 h 4287"/>
                  <a:gd name="T4" fmla="*/ 6368 w 6368"/>
                  <a:gd name="T5" fmla="*/ 4220 h 4287"/>
                  <a:gd name="T6" fmla="*/ 6368 w 6368"/>
                  <a:gd name="T7" fmla="*/ 212 h 4287"/>
                  <a:gd name="T8" fmla="*/ 6156 w 6368"/>
                  <a:gd name="T9" fmla="*/ 0 h 4287"/>
                  <a:gd name="T10" fmla="*/ 212 w 6368"/>
                  <a:gd name="T11" fmla="*/ 0 h 4287"/>
                  <a:gd name="T12" fmla="*/ 0 w 6368"/>
                  <a:gd name="T13" fmla="*/ 212 h 4287"/>
                  <a:gd name="T14" fmla="*/ 0 w 6368"/>
                  <a:gd name="T15" fmla="*/ 4220 h 4287"/>
                  <a:gd name="T16" fmla="*/ 10 w 6368"/>
                  <a:gd name="T17" fmla="*/ 4287 h 4287"/>
                  <a:gd name="T18" fmla="*/ 23 w 6368"/>
                  <a:gd name="T19" fmla="*/ 4287 h 4287"/>
                  <a:gd name="T20" fmla="*/ 12 w 6368"/>
                  <a:gd name="T21" fmla="*/ 4220 h 4287"/>
                  <a:gd name="T22" fmla="*/ 12 w 6368"/>
                  <a:gd name="T23" fmla="*/ 212 h 4287"/>
                  <a:gd name="T24" fmla="*/ 212 w 6368"/>
                  <a:gd name="T25" fmla="*/ 12 h 4287"/>
                  <a:gd name="T26" fmla="*/ 6156 w 6368"/>
                  <a:gd name="T27" fmla="*/ 12 h 4287"/>
                  <a:gd name="T28" fmla="*/ 6356 w 6368"/>
                  <a:gd name="T29" fmla="*/ 212 h 4287"/>
                  <a:gd name="T30" fmla="*/ 6356 w 6368"/>
                  <a:gd name="T31" fmla="*/ 4220 h 4287"/>
                  <a:gd name="T32" fmla="*/ 6344 w 6368"/>
                  <a:gd name="T33" fmla="*/ 4287 h 4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68" h="4287">
                    <a:moveTo>
                      <a:pt x="6344" y="4287"/>
                    </a:moveTo>
                    <a:cubicBezTo>
                      <a:pt x="6357" y="4287"/>
                      <a:pt x="6357" y="4287"/>
                      <a:pt x="6357" y="4287"/>
                    </a:cubicBezTo>
                    <a:cubicBezTo>
                      <a:pt x="6364" y="4266"/>
                      <a:pt x="6368" y="4244"/>
                      <a:pt x="6368" y="4220"/>
                    </a:cubicBezTo>
                    <a:cubicBezTo>
                      <a:pt x="6368" y="212"/>
                      <a:pt x="6368" y="212"/>
                      <a:pt x="6368" y="212"/>
                    </a:cubicBezTo>
                    <a:cubicBezTo>
                      <a:pt x="6368" y="95"/>
                      <a:pt x="6272" y="0"/>
                      <a:pt x="6156" y="0"/>
                    </a:cubicBezTo>
                    <a:cubicBezTo>
                      <a:pt x="212" y="0"/>
                      <a:pt x="212" y="0"/>
                      <a:pt x="212" y="0"/>
                    </a:cubicBezTo>
                    <a:cubicBezTo>
                      <a:pt x="95" y="0"/>
                      <a:pt x="0" y="95"/>
                      <a:pt x="0" y="212"/>
                    </a:cubicBezTo>
                    <a:cubicBezTo>
                      <a:pt x="0" y="4220"/>
                      <a:pt x="0" y="4220"/>
                      <a:pt x="0" y="4220"/>
                    </a:cubicBezTo>
                    <a:cubicBezTo>
                      <a:pt x="0" y="4244"/>
                      <a:pt x="3" y="4266"/>
                      <a:pt x="10" y="4287"/>
                    </a:cubicBezTo>
                    <a:cubicBezTo>
                      <a:pt x="23" y="4287"/>
                      <a:pt x="23" y="4287"/>
                      <a:pt x="23" y="4287"/>
                    </a:cubicBezTo>
                    <a:cubicBezTo>
                      <a:pt x="16" y="4266"/>
                      <a:pt x="12" y="4244"/>
                      <a:pt x="12" y="4220"/>
                    </a:cubicBezTo>
                    <a:cubicBezTo>
                      <a:pt x="12" y="212"/>
                      <a:pt x="12" y="212"/>
                      <a:pt x="12" y="212"/>
                    </a:cubicBezTo>
                    <a:cubicBezTo>
                      <a:pt x="12" y="102"/>
                      <a:pt x="101" y="12"/>
                      <a:pt x="212" y="12"/>
                    </a:cubicBezTo>
                    <a:cubicBezTo>
                      <a:pt x="6156" y="12"/>
                      <a:pt x="6156" y="12"/>
                      <a:pt x="6156" y="12"/>
                    </a:cubicBezTo>
                    <a:cubicBezTo>
                      <a:pt x="6266" y="12"/>
                      <a:pt x="6356" y="102"/>
                      <a:pt x="6356" y="212"/>
                    </a:cubicBezTo>
                    <a:cubicBezTo>
                      <a:pt x="6356" y="4220"/>
                      <a:pt x="6356" y="4220"/>
                      <a:pt x="6356" y="4220"/>
                    </a:cubicBezTo>
                    <a:cubicBezTo>
                      <a:pt x="6356" y="4244"/>
                      <a:pt x="6351" y="4266"/>
                      <a:pt x="6344" y="4287"/>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7" name="Freeform 12">
                <a:extLst>
                  <a:ext uri="{FF2B5EF4-FFF2-40B4-BE49-F238E27FC236}">
                    <a16:creationId xmlns:a16="http://schemas.microsoft.com/office/drawing/2014/main" id="{A51B3C2C-6AE7-4140-B210-C3E1B922863D}"/>
                  </a:ext>
                </a:extLst>
              </p:cNvPr>
              <p:cNvSpPr>
                <a:spLocks/>
              </p:cNvSpPr>
              <p:nvPr/>
            </p:nvSpPr>
            <p:spPr bwMode="gray">
              <a:xfrm>
                <a:off x="14797088" y="2627313"/>
                <a:ext cx="2998788" cy="2024063"/>
              </a:xfrm>
              <a:custGeom>
                <a:avLst/>
                <a:gdLst>
                  <a:gd name="T0" fmla="*/ 6288 w 6304"/>
                  <a:gd name="T1" fmla="*/ 4193 h 4255"/>
                  <a:gd name="T2" fmla="*/ 6237 w 6304"/>
                  <a:gd name="T3" fmla="*/ 4255 h 4255"/>
                  <a:gd name="T4" fmla="*/ 6236 w 6304"/>
                  <a:gd name="T5" fmla="*/ 4255 h 4255"/>
                  <a:gd name="T6" fmla="*/ 6236 w 6304"/>
                  <a:gd name="T7" fmla="*/ 4255 h 4255"/>
                  <a:gd name="T8" fmla="*/ 6279 w 6304"/>
                  <a:gd name="T9" fmla="*/ 4255 h 4255"/>
                  <a:gd name="T10" fmla="*/ 6304 w 6304"/>
                  <a:gd name="T11" fmla="*/ 4193 h 4255"/>
                  <a:gd name="T12" fmla="*/ 6304 w 6304"/>
                  <a:gd name="T13" fmla="*/ 4097 h 4255"/>
                  <a:gd name="T14" fmla="*/ 6304 w 6304"/>
                  <a:gd name="T15" fmla="*/ 180 h 4255"/>
                  <a:gd name="T16" fmla="*/ 6124 w 6304"/>
                  <a:gd name="T17" fmla="*/ 0 h 4255"/>
                  <a:gd name="T18" fmla="*/ 180 w 6304"/>
                  <a:gd name="T19" fmla="*/ 0 h 4255"/>
                  <a:gd name="T20" fmla="*/ 0 w 6304"/>
                  <a:gd name="T21" fmla="*/ 180 h 4255"/>
                  <a:gd name="T22" fmla="*/ 0 w 6304"/>
                  <a:gd name="T23" fmla="*/ 4097 h 4255"/>
                  <a:gd name="T24" fmla="*/ 0 w 6304"/>
                  <a:gd name="T25" fmla="*/ 4193 h 4255"/>
                  <a:gd name="T26" fmla="*/ 25 w 6304"/>
                  <a:gd name="T27" fmla="*/ 4255 h 4255"/>
                  <a:gd name="T28" fmla="*/ 65 w 6304"/>
                  <a:gd name="T29" fmla="*/ 4255 h 4255"/>
                  <a:gd name="T30" fmla="*/ 65 w 6304"/>
                  <a:gd name="T31" fmla="*/ 4255 h 4255"/>
                  <a:gd name="T32" fmla="*/ 65 w 6304"/>
                  <a:gd name="T33" fmla="*/ 4255 h 4255"/>
                  <a:gd name="T34" fmla="*/ 16 w 6304"/>
                  <a:gd name="T35" fmla="*/ 4193 h 4255"/>
                  <a:gd name="T36" fmla="*/ 16 w 6304"/>
                  <a:gd name="T37" fmla="*/ 4097 h 4255"/>
                  <a:gd name="T38" fmla="*/ 16 w 6304"/>
                  <a:gd name="T39" fmla="*/ 180 h 4255"/>
                  <a:gd name="T40" fmla="*/ 180 w 6304"/>
                  <a:gd name="T41" fmla="*/ 16 h 4255"/>
                  <a:gd name="T42" fmla="*/ 6124 w 6304"/>
                  <a:gd name="T43" fmla="*/ 16 h 4255"/>
                  <a:gd name="T44" fmla="*/ 6288 w 6304"/>
                  <a:gd name="T45" fmla="*/ 180 h 4255"/>
                  <a:gd name="T46" fmla="*/ 6288 w 6304"/>
                  <a:gd name="T47" fmla="*/ 4097 h 4255"/>
                  <a:gd name="T48" fmla="*/ 6288 w 6304"/>
                  <a:gd name="T49" fmla="*/ 4193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04" h="4255">
                    <a:moveTo>
                      <a:pt x="6288" y="4193"/>
                    </a:moveTo>
                    <a:cubicBezTo>
                      <a:pt x="6288" y="4236"/>
                      <a:pt x="6262" y="4255"/>
                      <a:pt x="6237" y="4255"/>
                    </a:cubicBezTo>
                    <a:cubicBezTo>
                      <a:pt x="6236" y="4255"/>
                      <a:pt x="6236" y="4255"/>
                      <a:pt x="6236" y="4255"/>
                    </a:cubicBezTo>
                    <a:cubicBezTo>
                      <a:pt x="6236" y="4255"/>
                      <a:pt x="6236" y="4255"/>
                      <a:pt x="6236" y="4255"/>
                    </a:cubicBezTo>
                    <a:cubicBezTo>
                      <a:pt x="6279" y="4255"/>
                      <a:pt x="6279" y="4255"/>
                      <a:pt x="6279" y="4255"/>
                    </a:cubicBezTo>
                    <a:cubicBezTo>
                      <a:pt x="6293" y="4242"/>
                      <a:pt x="6304" y="4222"/>
                      <a:pt x="6304" y="4193"/>
                    </a:cubicBezTo>
                    <a:cubicBezTo>
                      <a:pt x="6304" y="4097"/>
                      <a:pt x="6304" y="4097"/>
                      <a:pt x="6304" y="4097"/>
                    </a:cubicBezTo>
                    <a:cubicBezTo>
                      <a:pt x="6304" y="180"/>
                      <a:pt x="6304" y="180"/>
                      <a:pt x="6304" y="180"/>
                    </a:cubicBezTo>
                    <a:cubicBezTo>
                      <a:pt x="6304" y="81"/>
                      <a:pt x="6223" y="0"/>
                      <a:pt x="6124" y="0"/>
                    </a:cubicBezTo>
                    <a:cubicBezTo>
                      <a:pt x="180" y="0"/>
                      <a:pt x="180" y="0"/>
                      <a:pt x="180" y="0"/>
                    </a:cubicBezTo>
                    <a:cubicBezTo>
                      <a:pt x="80" y="0"/>
                      <a:pt x="0" y="81"/>
                      <a:pt x="0" y="180"/>
                    </a:cubicBezTo>
                    <a:cubicBezTo>
                      <a:pt x="0" y="4097"/>
                      <a:pt x="0" y="4097"/>
                      <a:pt x="0" y="4097"/>
                    </a:cubicBezTo>
                    <a:cubicBezTo>
                      <a:pt x="0" y="4193"/>
                      <a:pt x="0" y="4193"/>
                      <a:pt x="0" y="4193"/>
                    </a:cubicBezTo>
                    <a:cubicBezTo>
                      <a:pt x="0" y="4222"/>
                      <a:pt x="10" y="4242"/>
                      <a:pt x="25" y="4255"/>
                    </a:cubicBezTo>
                    <a:cubicBezTo>
                      <a:pt x="65" y="4255"/>
                      <a:pt x="65" y="4255"/>
                      <a:pt x="65" y="4255"/>
                    </a:cubicBezTo>
                    <a:cubicBezTo>
                      <a:pt x="65" y="4255"/>
                      <a:pt x="65" y="4255"/>
                      <a:pt x="65" y="4255"/>
                    </a:cubicBezTo>
                    <a:cubicBezTo>
                      <a:pt x="65" y="4255"/>
                      <a:pt x="65" y="4255"/>
                      <a:pt x="65" y="4255"/>
                    </a:cubicBezTo>
                    <a:cubicBezTo>
                      <a:pt x="46" y="4255"/>
                      <a:pt x="16" y="4238"/>
                      <a:pt x="16" y="4193"/>
                    </a:cubicBezTo>
                    <a:cubicBezTo>
                      <a:pt x="16" y="4097"/>
                      <a:pt x="16" y="4097"/>
                      <a:pt x="16" y="4097"/>
                    </a:cubicBezTo>
                    <a:cubicBezTo>
                      <a:pt x="16" y="180"/>
                      <a:pt x="16" y="180"/>
                      <a:pt x="16" y="180"/>
                    </a:cubicBezTo>
                    <a:cubicBezTo>
                      <a:pt x="16" y="90"/>
                      <a:pt x="89" y="16"/>
                      <a:pt x="180" y="16"/>
                    </a:cubicBezTo>
                    <a:cubicBezTo>
                      <a:pt x="6124" y="16"/>
                      <a:pt x="6124" y="16"/>
                      <a:pt x="6124" y="16"/>
                    </a:cubicBezTo>
                    <a:cubicBezTo>
                      <a:pt x="6214" y="16"/>
                      <a:pt x="6288" y="90"/>
                      <a:pt x="6288" y="180"/>
                    </a:cubicBezTo>
                    <a:cubicBezTo>
                      <a:pt x="6288" y="4097"/>
                      <a:pt x="6288" y="4097"/>
                      <a:pt x="6288" y="4097"/>
                    </a:cubicBezTo>
                    <a:lnTo>
                      <a:pt x="6288" y="419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grpSp>
      </p:grpSp>
      <p:sp>
        <p:nvSpPr>
          <p:cNvPr id="19" name="Picture">
            <a:extLst>
              <a:ext uri="{FF2B5EF4-FFF2-40B4-BE49-F238E27FC236}">
                <a16:creationId xmlns:a16="http://schemas.microsoft.com/office/drawing/2014/main" id="{DB1B1A7D-B438-435C-BEA1-F30BB1C6FD87}"/>
              </a:ext>
            </a:extLst>
          </p:cNvPr>
          <p:cNvSpPr>
            <a:spLocks noGrp="1" noChangeAspect="1"/>
          </p:cNvSpPr>
          <p:nvPr>
            <p:ph type="pic" sz="quarter" idx="16" hasCustomPrompt="1"/>
          </p:nvPr>
        </p:nvSpPr>
        <p:spPr bwMode="gray">
          <a:xfrm>
            <a:off x="6858893" y="2462213"/>
            <a:ext cx="4215362" cy="2633662"/>
          </a:xfrm>
          <a:solidFill>
            <a:schemeClr val="bg1">
              <a:lumMod val="95000"/>
            </a:schemeClr>
          </a:solidFill>
        </p:spPr>
        <p:txBody>
          <a:bodyPr anchor="ctr" anchorCtr="0"/>
          <a:lstStyle>
            <a:lvl1pPr marL="0" indent="0" algn="ctr">
              <a:buNone/>
              <a:defRPr/>
            </a:lvl1pPr>
          </a:lstStyle>
          <a:p>
            <a:r>
              <a:rPr lang="en-US" dirty="0"/>
              <a:t>Picture</a:t>
            </a:r>
          </a:p>
        </p:txBody>
      </p:sp>
      <p:sp>
        <p:nvSpPr>
          <p:cNvPr id="22" name="Source">
            <a:extLst>
              <a:ext uri="{FF2B5EF4-FFF2-40B4-BE49-F238E27FC236}">
                <a16:creationId xmlns:a16="http://schemas.microsoft.com/office/drawing/2014/main" id="{9BAEB2D0-E830-461D-8B27-75EDED220A47}"/>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3" name="Subtitle 162">
            <a:extLst>
              <a:ext uri="{FF2B5EF4-FFF2-40B4-BE49-F238E27FC236}">
                <a16:creationId xmlns:a16="http://schemas.microsoft.com/office/drawing/2014/main" id="{230AAA9F-D3FB-4524-89B0-2C8853AEB169}"/>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404377731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Mockup Smartphone">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04DF9E0D-D1B9-4212-B894-EC3B850C67D2}"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sp>
        <p:nvSpPr>
          <p:cNvPr id="18" name="Content">
            <a:extLst>
              <a:ext uri="{FF2B5EF4-FFF2-40B4-BE49-F238E27FC236}">
                <a16:creationId xmlns:a16="http://schemas.microsoft.com/office/drawing/2014/main" id="{568F471F-39E2-4FC0-AF1B-D1600BE0EE4B}"/>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Smartphone">
            <a:extLst>
              <a:ext uri="{FF2B5EF4-FFF2-40B4-BE49-F238E27FC236}">
                <a16:creationId xmlns:a16="http://schemas.microsoft.com/office/drawing/2014/main" id="{4600E8A8-9084-4A45-A62F-D0C756AAFEDB}"/>
              </a:ext>
            </a:extLst>
          </p:cNvPr>
          <p:cNvGrpSpPr>
            <a:grpSpLocks noChangeAspect="1"/>
          </p:cNvGrpSpPr>
          <p:nvPr/>
        </p:nvGrpSpPr>
        <p:grpSpPr bwMode="gray">
          <a:xfrm>
            <a:off x="7672710" y="1659767"/>
            <a:ext cx="2247281" cy="4419973"/>
            <a:chOff x="3041848" y="1931941"/>
            <a:chExt cx="1977828" cy="3890518"/>
          </a:xfrm>
        </p:grpSpPr>
        <p:grpSp>
          <p:nvGrpSpPr>
            <p:cNvPr id="22" name="Gruppieren 21">
              <a:extLst>
                <a:ext uri="{FF2B5EF4-FFF2-40B4-BE49-F238E27FC236}">
                  <a16:creationId xmlns:a16="http://schemas.microsoft.com/office/drawing/2014/main" id="{68544F4D-54AC-45B1-9856-0193DB780503}"/>
                </a:ext>
              </a:extLst>
            </p:cNvPr>
            <p:cNvGrpSpPr/>
            <p:nvPr/>
          </p:nvGrpSpPr>
          <p:grpSpPr bwMode="gray">
            <a:xfrm>
              <a:off x="3041848" y="1931941"/>
              <a:ext cx="1977828" cy="3890518"/>
              <a:chOff x="3041847" y="1931941"/>
              <a:chExt cx="2241353" cy="3890518"/>
            </a:xfrm>
          </p:grpSpPr>
          <p:sp>
            <p:nvSpPr>
              <p:cNvPr id="24" name="Freihandform: Form 23">
                <a:extLst>
                  <a:ext uri="{FF2B5EF4-FFF2-40B4-BE49-F238E27FC236}">
                    <a16:creationId xmlns:a16="http://schemas.microsoft.com/office/drawing/2014/main" id="{317639FA-17A1-4CDB-BACF-31B0127BFC62}"/>
                  </a:ext>
                </a:extLst>
              </p:cNvPr>
              <p:cNvSpPr/>
              <p:nvPr/>
            </p:nvSpPr>
            <p:spPr bwMode="gray">
              <a:xfrm>
                <a:off x="3045292" y="2334764"/>
                <a:ext cx="2237908" cy="103291"/>
              </a:xfrm>
              <a:custGeom>
                <a:avLst/>
                <a:gdLst>
                  <a:gd name="connsiteX0" fmla="*/ 15272 w 529418"/>
                  <a:gd name="connsiteY0" fmla="*/ 15272 h 24434"/>
                  <a:gd name="connsiteX1" fmla="*/ 515368 w 529418"/>
                  <a:gd name="connsiteY1" fmla="*/ 15272 h 24434"/>
                </a:gdLst>
                <a:ahLst/>
                <a:cxnLst>
                  <a:cxn ang="0">
                    <a:pos x="connsiteX0" y="connsiteY0"/>
                  </a:cxn>
                  <a:cxn ang="0">
                    <a:pos x="connsiteX1" y="connsiteY1"/>
                  </a:cxn>
                </a:cxnLst>
                <a:rect l="l" t="t" r="r" b="b"/>
                <a:pathLst>
                  <a:path w="529418" h="24434">
                    <a:moveTo>
                      <a:pt x="15272" y="15272"/>
                    </a:moveTo>
                    <a:lnTo>
                      <a:pt x="515368" y="15272"/>
                    </a:lnTo>
                  </a:path>
                </a:pathLst>
              </a:custGeom>
              <a:ln w="12700" cap="rnd">
                <a:solidFill>
                  <a:schemeClr val="tx1"/>
                </a:solidFill>
                <a:prstDash val="solid"/>
                <a:miter/>
              </a:ln>
            </p:spPr>
            <p:txBody>
              <a:bodyPr rtlCol="0" anchor="ctr"/>
              <a:lstStyle/>
              <a:p>
                <a:endParaRPr lang="de-DE" sz="1800" dirty="0"/>
              </a:p>
            </p:txBody>
          </p:sp>
          <p:sp>
            <p:nvSpPr>
              <p:cNvPr id="25" name="Freihandform: Form 24">
                <a:extLst>
                  <a:ext uri="{FF2B5EF4-FFF2-40B4-BE49-F238E27FC236}">
                    <a16:creationId xmlns:a16="http://schemas.microsoft.com/office/drawing/2014/main" id="{518F8C2C-6E52-47AC-B77A-F6F3F9A790FA}"/>
                  </a:ext>
                </a:extLst>
              </p:cNvPr>
              <p:cNvSpPr/>
              <p:nvPr/>
            </p:nvSpPr>
            <p:spPr bwMode="gray">
              <a:xfrm>
                <a:off x="3045292" y="5302582"/>
                <a:ext cx="2237908" cy="103291"/>
              </a:xfrm>
              <a:custGeom>
                <a:avLst/>
                <a:gdLst>
                  <a:gd name="connsiteX0" fmla="*/ 15272 w 529418"/>
                  <a:gd name="connsiteY0" fmla="*/ 15272 h 24434"/>
                  <a:gd name="connsiteX1" fmla="*/ 515368 w 529418"/>
                  <a:gd name="connsiteY1" fmla="*/ 15272 h 24434"/>
                </a:gdLst>
                <a:ahLst/>
                <a:cxnLst>
                  <a:cxn ang="0">
                    <a:pos x="connsiteX0" y="connsiteY0"/>
                  </a:cxn>
                  <a:cxn ang="0">
                    <a:pos x="connsiteX1" y="connsiteY1"/>
                  </a:cxn>
                </a:cxnLst>
                <a:rect l="l" t="t" r="r" b="b"/>
                <a:pathLst>
                  <a:path w="529418" h="24434">
                    <a:moveTo>
                      <a:pt x="15272" y="15272"/>
                    </a:moveTo>
                    <a:lnTo>
                      <a:pt x="515368" y="15272"/>
                    </a:lnTo>
                  </a:path>
                </a:pathLst>
              </a:custGeom>
              <a:ln w="12700" cap="rnd">
                <a:solidFill>
                  <a:schemeClr val="tx1"/>
                </a:solidFill>
                <a:prstDash val="solid"/>
                <a:miter/>
              </a:ln>
            </p:spPr>
            <p:txBody>
              <a:bodyPr rtlCol="0" anchor="ctr"/>
              <a:lstStyle/>
              <a:p>
                <a:endParaRPr lang="de-DE" sz="1800" dirty="0"/>
              </a:p>
            </p:txBody>
          </p:sp>
          <p:sp>
            <p:nvSpPr>
              <p:cNvPr id="26" name="Freihandform: Form 25">
                <a:extLst>
                  <a:ext uri="{FF2B5EF4-FFF2-40B4-BE49-F238E27FC236}">
                    <a16:creationId xmlns:a16="http://schemas.microsoft.com/office/drawing/2014/main" id="{02CED618-FB78-49A9-ADE9-BB26FD49E17E}"/>
                  </a:ext>
                </a:extLst>
              </p:cNvPr>
              <p:cNvSpPr/>
              <p:nvPr/>
            </p:nvSpPr>
            <p:spPr bwMode="gray">
              <a:xfrm>
                <a:off x="3041847" y="1931941"/>
                <a:ext cx="2237908" cy="3890518"/>
              </a:xfrm>
              <a:custGeom>
                <a:avLst/>
                <a:gdLst>
                  <a:gd name="connsiteX0" fmla="*/ 451838 w 529418"/>
                  <a:gd name="connsiteY0" fmla="*/ 907138 h 920372"/>
                  <a:gd name="connsiteX1" fmla="*/ 79617 w 529418"/>
                  <a:gd name="connsiteY1" fmla="*/ 907138 h 920372"/>
                  <a:gd name="connsiteX2" fmla="*/ 15272 w 529418"/>
                  <a:gd name="connsiteY2" fmla="*/ 842793 h 920372"/>
                  <a:gd name="connsiteX3" fmla="*/ 15272 w 529418"/>
                  <a:gd name="connsiteY3" fmla="*/ 79616 h 920372"/>
                  <a:gd name="connsiteX4" fmla="*/ 79617 w 529418"/>
                  <a:gd name="connsiteY4" fmla="*/ 15272 h 920372"/>
                  <a:gd name="connsiteX5" fmla="*/ 451838 w 529418"/>
                  <a:gd name="connsiteY5" fmla="*/ 15272 h 920372"/>
                  <a:gd name="connsiteX6" fmla="*/ 516183 w 529418"/>
                  <a:gd name="connsiteY6" fmla="*/ 79616 h 920372"/>
                  <a:gd name="connsiteX7" fmla="*/ 516183 w 529418"/>
                  <a:gd name="connsiteY7" fmla="*/ 842793 h 920372"/>
                  <a:gd name="connsiteX8" fmla="*/ 451838 w 529418"/>
                  <a:gd name="connsiteY8" fmla="*/ 907138 h 92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9418" h="920372">
                    <a:moveTo>
                      <a:pt x="451838" y="907138"/>
                    </a:moveTo>
                    <a:lnTo>
                      <a:pt x="79617" y="907138"/>
                    </a:lnTo>
                    <a:cubicBezTo>
                      <a:pt x="44593" y="907138"/>
                      <a:pt x="15272" y="878630"/>
                      <a:pt x="15272" y="842793"/>
                    </a:cubicBezTo>
                    <a:lnTo>
                      <a:pt x="15272" y="79616"/>
                    </a:lnTo>
                    <a:cubicBezTo>
                      <a:pt x="15272" y="44593"/>
                      <a:pt x="43779" y="15272"/>
                      <a:pt x="79617" y="15272"/>
                    </a:cubicBezTo>
                    <a:lnTo>
                      <a:pt x="451838" y="15272"/>
                    </a:lnTo>
                    <a:cubicBezTo>
                      <a:pt x="486861" y="15272"/>
                      <a:pt x="516183" y="43779"/>
                      <a:pt x="516183" y="79616"/>
                    </a:cubicBezTo>
                    <a:lnTo>
                      <a:pt x="516183" y="842793"/>
                    </a:lnTo>
                    <a:cubicBezTo>
                      <a:pt x="516183" y="877816"/>
                      <a:pt x="487675" y="907138"/>
                      <a:pt x="451838" y="907138"/>
                    </a:cubicBezTo>
                    <a:close/>
                  </a:path>
                </a:pathLst>
              </a:custGeom>
              <a:noFill/>
              <a:ln w="12700" cap="rnd">
                <a:solidFill>
                  <a:schemeClr val="tx1"/>
                </a:solidFill>
                <a:prstDash val="solid"/>
                <a:miter/>
              </a:ln>
            </p:spPr>
            <p:txBody>
              <a:bodyPr rtlCol="0" anchor="ctr"/>
              <a:lstStyle/>
              <a:p>
                <a:endParaRPr lang="de-DE" sz="1800" dirty="0"/>
              </a:p>
            </p:txBody>
          </p:sp>
          <p:sp>
            <p:nvSpPr>
              <p:cNvPr id="27" name="Freihandform: Form 26">
                <a:extLst>
                  <a:ext uri="{FF2B5EF4-FFF2-40B4-BE49-F238E27FC236}">
                    <a16:creationId xmlns:a16="http://schemas.microsoft.com/office/drawing/2014/main" id="{055A2D99-6EED-4BFF-8DBC-32EF93D668C9}"/>
                  </a:ext>
                </a:extLst>
              </p:cNvPr>
              <p:cNvSpPr/>
              <p:nvPr/>
            </p:nvSpPr>
            <p:spPr bwMode="gray">
              <a:xfrm>
                <a:off x="3823391" y="2135072"/>
                <a:ext cx="654156" cy="103291"/>
              </a:xfrm>
              <a:custGeom>
                <a:avLst/>
                <a:gdLst>
                  <a:gd name="connsiteX0" fmla="*/ 15271 w 154752"/>
                  <a:gd name="connsiteY0" fmla="*/ 15272 h 24434"/>
                  <a:gd name="connsiteX1" fmla="*/ 146404 w 154752"/>
                  <a:gd name="connsiteY1" fmla="*/ 15272 h 24434"/>
                </a:gdLst>
                <a:ahLst/>
                <a:cxnLst>
                  <a:cxn ang="0">
                    <a:pos x="connsiteX0" y="connsiteY0"/>
                  </a:cxn>
                  <a:cxn ang="0">
                    <a:pos x="connsiteX1" y="connsiteY1"/>
                  </a:cxn>
                </a:cxnLst>
                <a:rect l="l" t="t" r="r" b="b"/>
                <a:pathLst>
                  <a:path w="154752" h="24434">
                    <a:moveTo>
                      <a:pt x="15271" y="15272"/>
                    </a:moveTo>
                    <a:lnTo>
                      <a:pt x="146404" y="15272"/>
                    </a:lnTo>
                  </a:path>
                </a:pathLst>
              </a:custGeom>
              <a:ln w="12700" cap="rnd">
                <a:solidFill>
                  <a:schemeClr val="tx1"/>
                </a:solidFill>
                <a:prstDash val="solid"/>
                <a:miter/>
              </a:ln>
            </p:spPr>
            <p:txBody>
              <a:bodyPr rtlCol="0" anchor="ctr"/>
              <a:lstStyle/>
              <a:p>
                <a:endParaRPr lang="de-DE" sz="1800" dirty="0"/>
              </a:p>
            </p:txBody>
          </p:sp>
        </p:grpSp>
        <p:sp>
          <p:nvSpPr>
            <p:cNvPr id="23" name="Freihandform: Form 22">
              <a:extLst>
                <a:ext uri="{FF2B5EF4-FFF2-40B4-BE49-F238E27FC236}">
                  <a16:creationId xmlns:a16="http://schemas.microsoft.com/office/drawing/2014/main" id="{E19A046A-B168-45C6-8A02-32C26B639D4D}"/>
                </a:ext>
              </a:extLst>
            </p:cNvPr>
            <p:cNvSpPr/>
            <p:nvPr/>
          </p:nvSpPr>
          <p:spPr bwMode="gray">
            <a:xfrm>
              <a:off x="3940091" y="5468012"/>
              <a:ext cx="181342" cy="181338"/>
            </a:xfrm>
            <a:custGeom>
              <a:avLst/>
              <a:gdLst>
                <a:gd name="connsiteX0" fmla="*/ 245745 w 245745"/>
                <a:gd name="connsiteY0" fmla="*/ 122872 h 245744"/>
                <a:gd name="connsiteX1" fmla="*/ 122873 w 245745"/>
                <a:gd name="connsiteY1" fmla="*/ 0 h 245744"/>
                <a:gd name="connsiteX2" fmla="*/ 0 w 245745"/>
                <a:gd name="connsiteY2" fmla="*/ 122872 h 245744"/>
                <a:gd name="connsiteX3" fmla="*/ 122873 w 245745"/>
                <a:gd name="connsiteY3" fmla="*/ 245745 h 245744"/>
                <a:gd name="connsiteX4" fmla="*/ 245745 w 245745"/>
                <a:gd name="connsiteY4" fmla="*/ 122872 h 245744"/>
                <a:gd name="connsiteX5" fmla="*/ 245745 w 245745"/>
                <a:gd name="connsiteY5" fmla="*/ 122872 h 24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745" h="245744">
                  <a:moveTo>
                    <a:pt x="245745" y="122872"/>
                  </a:moveTo>
                  <a:cubicBezTo>
                    <a:pt x="245745" y="56197"/>
                    <a:pt x="190500" y="0"/>
                    <a:pt x="122873" y="0"/>
                  </a:cubicBezTo>
                  <a:cubicBezTo>
                    <a:pt x="56198" y="0"/>
                    <a:pt x="0" y="55245"/>
                    <a:pt x="0" y="122872"/>
                  </a:cubicBezTo>
                  <a:cubicBezTo>
                    <a:pt x="0" y="189547"/>
                    <a:pt x="55245" y="245745"/>
                    <a:pt x="122873" y="245745"/>
                  </a:cubicBezTo>
                  <a:cubicBezTo>
                    <a:pt x="190500" y="244793"/>
                    <a:pt x="245745" y="189547"/>
                    <a:pt x="245745" y="122872"/>
                  </a:cubicBezTo>
                  <a:lnTo>
                    <a:pt x="245745" y="122872"/>
                  </a:lnTo>
                  <a:close/>
                </a:path>
              </a:pathLst>
            </a:custGeom>
            <a:noFill/>
            <a:ln w="12700" cap="rnd">
              <a:solidFill>
                <a:schemeClr val="tx1"/>
              </a:solidFill>
              <a:prstDash val="solid"/>
              <a:miter/>
            </a:ln>
          </p:spPr>
          <p:txBody>
            <a:bodyPr rtlCol="0" anchor="ctr"/>
            <a:lstStyle/>
            <a:p>
              <a:endParaRPr lang="de-DE" sz="1800" dirty="0"/>
            </a:p>
          </p:txBody>
        </p:sp>
      </p:grpSp>
      <p:sp>
        <p:nvSpPr>
          <p:cNvPr id="39" name="Picture">
            <a:extLst>
              <a:ext uri="{FF2B5EF4-FFF2-40B4-BE49-F238E27FC236}">
                <a16:creationId xmlns:a16="http://schemas.microsoft.com/office/drawing/2014/main" id="{6ECD7EA0-65C1-4A84-926E-2AA1E4B44A49}"/>
              </a:ext>
            </a:extLst>
          </p:cNvPr>
          <p:cNvSpPr>
            <a:spLocks noGrp="1" noChangeAspect="1"/>
          </p:cNvSpPr>
          <p:nvPr>
            <p:ph type="pic" sz="quarter" idx="16" hasCustomPrompt="1"/>
          </p:nvPr>
        </p:nvSpPr>
        <p:spPr bwMode="gray">
          <a:xfrm>
            <a:off x="7748008" y="2195514"/>
            <a:ext cx="2106887" cy="3357561"/>
          </a:xfrm>
          <a:solidFill>
            <a:schemeClr val="bg1">
              <a:lumMod val="95000"/>
            </a:schemeClr>
          </a:solidFill>
        </p:spPr>
        <p:txBody>
          <a:bodyPr anchor="ctr" anchorCtr="0"/>
          <a:lstStyle>
            <a:lvl1pPr marL="0" indent="0" algn="ctr">
              <a:buNone/>
              <a:defRPr/>
            </a:lvl1pPr>
          </a:lstStyle>
          <a:p>
            <a:r>
              <a:rPr lang="en-US" dirty="0"/>
              <a:t>Picture</a:t>
            </a:r>
          </a:p>
        </p:txBody>
      </p:sp>
      <p:sp>
        <p:nvSpPr>
          <p:cNvPr id="19" name="Source">
            <a:extLst>
              <a:ext uri="{FF2B5EF4-FFF2-40B4-BE49-F238E27FC236}">
                <a16:creationId xmlns:a16="http://schemas.microsoft.com/office/drawing/2014/main" id="{4708D9A0-8A23-46A6-BFD7-93B6C7957846}"/>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0" name="Subtitle 162">
            <a:extLst>
              <a:ext uri="{FF2B5EF4-FFF2-40B4-BE49-F238E27FC236}">
                <a16:creationId xmlns:a16="http://schemas.microsoft.com/office/drawing/2014/main" id="{AC7D2133-E241-40D4-B667-CF48E2132E32}"/>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82907984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Image Slide">
    <p:spTree>
      <p:nvGrpSpPr>
        <p:cNvPr id="1" name=""/>
        <p:cNvGrpSpPr/>
        <p:nvPr/>
      </p:nvGrpSpPr>
      <p:grpSpPr>
        <a:xfrm>
          <a:off x="0" y="0"/>
          <a:ext cx="0" cy="0"/>
          <a:chOff x="0" y="0"/>
          <a:chExt cx="0" cy="0"/>
        </a:xfrm>
      </p:grpSpPr>
      <p:sp>
        <p:nvSpPr>
          <p:cNvPr id="3" name="Picture">
            <a:extLst>
              <a:ext uri="{FF2B5EF4-FFF2-40B4-BE49-F238E27FC236}">
                <a16:creationId xmlns:a16="http://schemas.microsoft.com/office/drawing/2014/main" id="{33FFF937-44AE-4B4E-9CD0-AB168013E8C2}"/>
              </a:ext>
            </a:extLst>
          </p:cNvPr>
          <p:cNvSpPr>
            <a:spLocks noGrp="1" noChangeAspect="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r>
              <a:rPr lang="en-US" dirty="0"/>
              <a:t>Picture</a:t>
            </a:r>
          </a:p>
        </p:txBody>
      </p:sp>
      <p:sp>
        <p:nvSpPr>
          <p:cNvPr id="40" name="Layer">
            <a:extLst>
              <a:ext uri="{FF2B5EF4-FFF2-40B4-BE49-F238E27FC236}">
                <a16:creationId xmlns:a16="http://schemas.microsoft.com/office/drawing/2014/main" id="{D3BF9F27-1AAC-4806-B6E4-CC1D77455024}"/>
              </a:ext>
            </a:extLst>
          </p:cNvPr>
          <p:cNvSpPr>
            <a:spLocks noGrp="1" noChangeAspect="1"/>
          </p:cNvSpPr>
          <p:nvPr>
            <p:ph type="body" sz="quarter" idx="20" hasCustomPrompt="1"/>
          </p:nvPr>
        </p:nvSpPr>
        <p:spPr bwMode="black">
          <a:xfrm>
            <a:off x="135931" y="1"/>
            <a:ext cx="529269" cy="6857999"/>
          </a:xfrm>
          <a:blipFill>
            <a:blip r:embed="rId2"/>
            <a:srcRect/>
            <a:stretch>
              <a:fillRect t="-38" b="-38"/>
            </a:stretch>
          </a:blipFill>
        </p:spPr>
        <p:txBody>
          <a:bodyPr/>
          <a:lstStyle>
            <a:lvl1pPr marL="0" indent="0">
              <a:buNone/>
              <a:defRPr>
                <a:noFill/>
              </a:defRPr>
            </a:lvl1pPr>
          </a:lstStyle>
          <a:p>
            <a:pPr lvl="0"/>
            <a:r>
              <a:rPr lang="en-US" dirty="0"/>
              <a:t> </a:t>
            </a:r>
          </a:p>
        </p:txBody>
      </p:sp>
      <p:sp>
        <p:nvSpPr>
          <p:cNvPr id="21" name="Logo">
            <a:extLst>
              <a:ext uri="{FF2B5EF4-FFF2-40B4-BE49-F238E27FC236}">
                <a16:creationId xmlns:a16="http://schemas.microsoft.com/office/drawing/2014/main" id="{20C1384F-86F7-47C6-A797-512586C8EEA8}"/>
              </a:ext>
            </a:extLst>
          </p:cNvPr>
          <p:cNvSpPr>
            <a:spLocks noGrp="1" noChangeAspect="1"/>
          </p:cNvSpPr>
          <p:nvPr>
            <p:ph type="body" sz="quarter" idx="19" hasCustomPrompt="1"/>
          </p:nvPr>
        </p:nvSpPr>
        <p:spPr bwMode="white">
          <a:xfrm>
            <a:off x="10087301" y="6331392"/>
            <a:ext cx="1620211" cy="183600"/>
          </a:xfrm>
          <a:blipFill>
            <a:blip r:embed="rId3"/>
            <a:srcRect/>
            <a:stretch>
              <a:fillRect l="-259" r="-259"/>
            </a:stretch>
          </a:blipFill>
        </p:spPr>
        <p:txBody>
          <a:bodyPr/>
          <a:lstStyle>
            <a:lvl1pPr marL="0" indent="0">
              <a:buNone/>
              <a:defRPr/>
            </a:lvl1pPr>
          </a:lstStyle>
          <a:p>
            <a:pPr lvl="0"/>
            <a:r>
              <a:rPr lang="en-US" noProof="0"/>
              <a:t> </a:t>
            </a:r>
          </a:p>
        </p:txBody>
      </p:sp>
      <p:sp>
        <p:nvSpPr>
          <p:cNvPr id="9" name="Date Placeholder 8">
            <a:extLst>
              <a:ext uri="{FF2B5EF4-FFF2-40B4-BE49-F238E27FC236}">
                <a16:creationId xmlns:a16="http://schemas.microsoft.com/office/drawing/2014/main" id="{EB084748-EBA0-4B5D-842E-AC8F6D89D0BF}"/>
              </a:ext>
            </a:extLst>
          </p:cNvPr>
          <p:cNvSpPr>
            <a:spLocks noGrp="1"/>
          </p:cNvSpPr>
          <p:nvPr>
            <p:ph type="dt" sz="half" idx="21"/>
          </p:nvPr>
        </p:nvSpPr>
        <p:spPr/>
        <p:txBody>
          <a:bodyPr/>
          <a:lstStyle>
            <a:lvl1pPr>
              <a:defRPr>
                <a:solidFill>
                  <a:schemeClr val="bg1"/>
                </a:solidFill>
              </a:defRPr>
            </a:lvl1pPr>
          </a:lstStyle>
          <a:p>
            <a:fld id="{FE5C7008-591C-4F08-8588-7350C7618ED2}" type="datetime4">
              <a:rPr lang="en-US" smtClean="0"/>
              <a:t>May 24, 2022</a:t>
            </a:fld>
            <a:endParaRPr lang="en-US"/>
          </a:p>
        </p:txBody>
      </p:sp>
      <p:sp>
        <p:nvSpPr>
          <p:cNvPr id="10" name="Footer Placeholder 9">
            <a:extLst>
              <a:ext uri="{FF2B5EF4-FFF2-40B4-BE49-F238E27FC236}">
                <a16:creationId xmlns:a16="http://schemas.microsoft.com/office/drawing/2014/main" id="{8A73C55E-54D3-473C-8DC1-F36BA85EA169}"/>
              </a:ext>
            </a:extLst>
          </p:cNvPr>
          <p:cNvSpPr>
            <a:spLocks noGrp="1"/>
          </p:cNvSpPr>
          <p:nvPr>
            <p:ph type="ftr" sz="quarter" idx="22"/>
          </p:nvPr>
        </p:nvSpPr>
        <p:spPr/>
        <p:txBody>
          <a:bodyPr/>
          <a:lstStyle/>
          <a:p>
            <a:r>
              <a:rPr lang="en-US"/>
              <a:t>RESTRICTED</a:t>
            </a:r>
          </a:p>
        </p:txBody>
      </p:sp>
      <p:sp>
        <p:nvSpPr>
          <p:cNvPr id="11" name="Slide Number Placeholder 10">
            <a:extLst>
              <a:ext uri="{FF2B5EF4-FFF2-40B4-BE49-F238E27FC236}">
                <a16:creationId xmlns:a16="http://schemas.microsoft.com/office/drawing/2014/main" id="{5E08CA1B-D644-41F6-9F42-9C7DF098437C}"/>
              </a:ext>
            </a:extLst>
          </p:cNvPr>
          <p:cNvSpPr>
            <a:spLocks noGrp="1"/>
          </p:cNvSpPr>
          <p:nvPr>
            <p:ph type="sldNum" sz="quarter" idx="23"/>
          </p:nvPr>
        </p:nvSpPr>
        <p:spPr/>
        <p:txBody>
          <a:bodyPr/>
          <a:lstStyle>
            <a:lvl1pPr>
              <a:defRPr>
                <a:solidFill>
                  <a:schemeClr val="bg1"/>
                </a:solid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337427293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Image Slide 2">
    <p:spTree>
      <p:nvGrpSpPr>
        <p:cNvPr id="1" name=""/>
        <p:cNvGrpSpPr/>
        <p:nvPr/>
      </p:nvGrpSpPr>
      <p:grpSpPr>
        <a:xfrm>
          <a:off x="0" y="0"/>
          <a:ext cx="0" cy="0"/>
          <a:chOff x="0" y="0"/>
          <a:chExt cx="0" cy="0"/>
        </a:xfrm>
      </p:grpSpPr>
      <p:sp>
        <p:nvSpPr>
          <p:cNvPr id="3" name="Picture">
            <a:extLst>
              <a:ext uri="{FF2B5EF4-FFF2-40B4-BE49-F238E27FC236}">
                <a16:creationId xmlns:a16="http://schemas.microsoft.com/office/drawing/2014/main" id="{33FFF937-44AE-4B4E-9CD0-AB168013E8C2}"/>
              </a:ext>
            </a:extLst>
          </p:cNvPr>
          <p:cNvSpPr>
            <a:spLocks noGrp="1" noChangeAspect="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r>
              <a:rPr lang="en-US" dirty="0"/>
              <a:t>Picture</a:t>
            </a:r>
          </a:p>
        </p:txBody>
      </p:sp>
      <p:sp>
        <p:nvSpPr>
          <p:cNvPr id="47" name="Layer">
            <a:extLst>
              <a:ext uri="{FF2B5EF4-FFF2-40B4-BE49-F238E27FC236}">
                <a16:creationId xmlns:a16="http://schemas.microsoft.com/office/drawing/2014/main" id="{5DD27C5B-8FDC-4F2B-BCC3-5A3E14802102}"/>
              </a:ext>
            </a:extLst>
          </p:cNvPr>
          <p:cNvSpPr>
            <a:spLocks noGrp="1" noChangeAspect="1"/>
          </p:cNvSpPr>
          <p:nvPr>
            <p:ph type="body" sz="quarter" idx="20" hasCustomPrompt="1"/>
          </p:nvPr>
        </p:nvSpPr>
        <p:spPr bwMode="gray">
          <a:xfrm>
            <a:off x="135931" y="1"/>
            <a:ext cx="529269" cy="6857999"/>
          </a:xfrm>
          <a:blipFill>
            <a:blip r:embed="rId2"/>
            <a:srcRect/>
            <a:stretch>
              <a:fillRect t="-38" b="-38"/>
            </a:stretch>
          </a:blipFill>
        </p:spPr>
        <p:txBody>
          <a:bodyPr/>
          <a:lstStyle>
            <a:lvl1pPr marL="0" indent="0">
              <a:buNone/>
              <a:defRPr>
                <a:noFill/>
              </a:defRPr>
            </a:lvl1pPr>
          </a:lstStyle>
          <a:p>
            <a:pPr lvl="0"/>
            <a:r>
              <a:rPr lang="en-US" dirty="0"/>
              <a:t> </a:t>
            </a:r>
          </a:p>
        </p:txBody>
      </p:sp>
      <p:sp>
        <p:nvSpPr>
          <p:cNvPr id="8" name="Logo">
            <a:extLst>
              <a:ext uri="{FF2B5EF4-FFF2-40B4-BE49-F238E27FC236}">
                <a16:creationId xmlns:a16="http://schemas.microsoft.com/office/drawing/2014/main" id="{CEE91168-6A3F-4AB0-81C4-30F48E09FB68}"/>
              </a:ext>
            </a:extLst>
          </p:cNvPr>
          <p:cNvSpPr>
            <a:spLocks noGrp="1" noChangeAspect="1"/>
          </p:cNvSpPr>
          <p:nvPr>
            <p:ph type="body" sz="quarter" idx="21" hasCustomPrompt="1"/>
          </p:nvPr>
        </p:nvSpPr>
        <p:spPr bwMode="gray">
          <a:xfrm>
            <a:off x="10087301" y="6331392"/>
            <a:ext cx="1620211" cy="183600"/>
          </a:xfrm>
          <a:blipFill>
            <a:blip r:embed="rId3"/>
            <a:srcRect/>
            <a:stretch>
              <a:fillRect l="-259" r="-259"/>
            </a:stretch>
          </a:blipFill>
        </p:spPr>
        <p:txBody>
          <a:bodyPr/>
          <a:lstStyle>
            <a:lvl1pPr marL="0" indent="0">
              <a:buNone/>
              <a:defRPr/>
            </a:lvl1pPr>
          </a:lstStyle>
          <a:p>
            <a:pPr lvl="0"/>
            <a:r>
              <a:rPr lang="en-US" noProof="0"/>
              <a:t> </a:t>
            </a:r>
          </a:p>
        </p:txBody>
      </p:sp>
      <p:sp>
        <p:nvSpPr>
          <p:cNvPr id="2" name="Date Placeholder 1">
            <a:extLst>
              <a:ext uri="{FF2B5EF4-FFF2-40B4-BE49-F238E27FC236}">
                <a16:creationId xmlns:a16="http://schemas.microsoft.com/office/drawing/2014/main" id="{8B42417B-A21A-4D9E-8ECE-E219557A8F35}"/>
              </a:ext>
            </a:extLst>
          </p:cNvPr>
          <p:cNvSpPr>
            <a:spLocks noGrp="1"/>
          </p:cNvSpPr>
          <p:nvPr>
            <p:ph type="dt" sz="half" idx="22"/>
          </p:nvPr>
        </p:nvSpPr>
        <p:spPr/>
        <p:txBody>
          <a:bodyPr/>
          <a:lstStyle/>
          <a:p>
            <a:fld id="{0CFADF12-49C5-4AF5-86B0-D2A87DF8BC60}" type="datetime4">
              <a:rPr lang="en-US" smtClean="0"/>
              <a:t>May 24, 2022</a:t>
            </a:fld>
            <a:endParaRPr lang="en-US"/>
          </a:p>
        </p:txBody>
      </p:sp>
      <p:sp>
        <p:nvSpPr>
          <p:cNvPr id="4" name="Footer Placeholder 3">
            <a:extLst>
              <a:ext uri="{FF2B5EF4-FFF2-40B4-BE49-F238E27FC236}">
                <a16:creationId xmlns:a16="http://schemas.microsoft.com/office/drawing/2014/main" id="{88D5BBC2-3C04-434A-A5E6-BEDC30737101}"/>
              </a:ext>
            </a:extLst>
          </p:cNvPr>
          <p:cNvSpPr>
            <a:spLocks noGrp="1"/>
          </p:cNvSpPr>
          <p:nvPr>
            <p:ph type="ftr" sz="quarter" idx="23"/>
          </p:nvPr>
        </p:nvSpPr>
        <p:spPr/>
        <p:txBody>
          <a:bodyPr/>
          <a:lstStyle/>
          <a:p>
            <a:r>
              <a:rPr lang="en-US"/>
              <a:t>RESTRICTED</a:t>
            </a:r>
          </a:p>
        </p:txBody>
      </p:sp>
      <p:sp>
        <p:nvSpPr>
          <p:cNvPr id="5" name="Slide Number Placeholder 4">
            <a:extLst>
              <a:ext uri="{FF2B5EF4-FFF2-40B4-BE49-F238E27FC236}">
                <a16:creationId xmlns:a16="http://schemas.microsoft.com/office/drawing/2014/main" id="{0006A6DC-FDF7-4A3E-B6AF-CE6BE29FAE11}"/>
              </a:ext>
            </a:extLst>
          </p:cNvPr>
          <p:cNvSpPr>
            <a:spLocks noGrp="1"/>
          </p:cNvSpPr>
          <p:nvPr>
            <p:ph type="sldNum" sz="quarter" idx="24"/>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39842033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Quote">
    <p:bg>
      <p:bgPr>
        <a:solidFill>
          <a:srgbClr val="EB281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7F427-3618-46CE-90B6-FDA18EF3C42E}"/>
              </a:ext>
            </a:extLst>
          </p:cNvPr>
          <p:cNvSpPr>
            <a:spLocks noGrp="1"/>
          </p:cNvSpPr>
          <p:nvPr>
            <p:ph type="title"/>
          </p:nvPr>
        </p:nvSpPr>
        <p:spPr>
          <a:xfrm>
            <a:off x="2316000" y="1737880"/>
            <a:ext cx="9000000" cy="4320000"/>
          </a:xfrm>
        </p:spPr>
        <p:txBody>
          <a:bodyPr vert="horz" lIns="0" tIns="0" rIns="0" bIns="0" rtlCol="0">
            <a:noAutofit/>
          </a:bodyPr>
          <a:lstStyle>
            <a:lvl1pPr>
              <a:defRPr lang="en-US" sz="3600" dirty="0">
                <a:ln w="12700">
                  <a:noFill/>
                </a:ln>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grpSp>
        <p:nvGrpSpPr>
          <p:cNvPr id="40" name="Shapes">
            <a:extLst>
              <a:ext uri="{FF2B5EF4-FFF2-40B4-BE49-F238E27FC236}">
                <a16:creationId xmlns:a16="http://schemas.microsoft.com/office/drawing/2014/main" id="{E0EFA7BB-A10B-4CDE-AA48-496EF29083EF}"/>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41" name="Shapes 8">
              <a:extLst>
                <a:ext uri="{FF2B5EF4-FFF2-40B4-BE49-F238E27FC236}">
                  <a16:creationId xmlns:a16="http://schemas.microsoft.com/office/drawing/2014/main" id="{C479412A-B72A-4421-9716-F450EDCB681B}"/>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42" name="Shapes 7">
              <a:extLst>
                <a:ext uri="{FF2B5EF4-FFF2-40B4-BE49-F238E27FC236}">
                  <a16:creationId xmlns:a16="http://schemas.microsoft.com/office/drawing/2014/main" id="{08CA477A-CD1E-433B-87DB-26919780625F}"/>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43" name="Shapes 6">
              <a:extLst>
                <a:ext uri="{FF2B5EF4-FFF2-40B4-BE49-F238E27FC236}">
                  <a16:creationId xmlns:a16="http://schemas.microsoft.com/office/drawing/2014/main" id="{2D7E48CA-BE85-4ECD-BBFC-D9FB96C43B0F}"/>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44" name="Shapes 5">
              <a:extLst>
                <a:ext uri="{FF2B5EF4-FFF2-40B4-BE49-F238E27FC236}">
                  <a16:creationId xmlns:a16="http://schemas.microsoft.com/office/drawing/2014/main" id="{D174F26C-2032-4EDD-8F81-5132D4728EA6}"/>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5" name="Shapes 4">
              <a:extLst>
                <a:ext uri="{FF2B5EF4-FFF2-40B4-BE49-F238E27FC236}">
                  <a16:creationId xmlns:a16="http://schemas.microsoft.com/office/drawing/2014/main" id="{178029F8-C227-4617-98D7-7750F5CDC85A}"/>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46" name="Shapes 3">
              <a:extLst>
                <a:ext uri="{FF2B5EF4-FFF2-40B4-BE49-F238E27FC236}">
                  <a16:creationId xmlns:a16="http://schemas.microsoft.com/office/drawing/2014/main" id="{33B6176C-E759-4B8F-813B-786CC7E2AA53}"/>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7" name="Shapes 2">
              <a:extLst>
                <a:ext uri="{FF2B5EF4-FFF2-40B4-BE49-F238E27FC236}">
                  <a16:creationId xmlns:a16="http://schemas.microsoft.com/office/drawing/2014/main" id="{BC03897B-82CF-4A3D-B9D5-F11428EEE9C9}"/>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48" name="Shapes 1">
              <a:extLst>
                <a:ext uri="{FF2B5EF4-FFF2-40B4-BE49-F238E27FC236}">
                  <a16:creationId xmlns:a16="http://schemas.microsoft.com/office/drawing/2014/main" id="{72C5907A-470E-484C-8F3F-C68C3785E9DC}"/>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grpSp>
        <p:nvGrpSpPr>
          <p:cNvPr id="69" name="Quotation">
            <a:extLst>
              <a:ext uri="{FF2B5EF4-FFF2-40B4-BE49-F238E27FC236}">
                <a16:creationId xmlns:a16="http://schemas.microsoft.com/office/drawing/2014/main" id="{D26143EF-EB7E-46A9-83A8-84D8CC7A962C}"/>
              </a:ext>
            </a:extLst>
          </p:cNvPr>
          <p:cNvGrpSpPr>
            <a:grpSpLocks noChangeAspect="1"/>
          </p:cNvGrpSpPr>
          <p:nvPr/>
        </p:nvGrpSpPr>
        <p:grpSpPr bwMode="black">
          <a:xfrm>
            <a:off x="875320" y="1727999"/>
            <a:ext cx="1010992" cy="847602"/>
            <a:chOff x="537029" y="1572196"/>
            <a:chExt cx="1010860" cy="847602"/>
          </a:xfrm>
        </p:grpSpPr>
        <p:sp>
          <p:nvSpPr>
            <p:cNvPr id="70" name="Apostrophe">
              <a:extLst>
                <a:ext uri="{FF2B5EF4-FFF2-40B4-BE49-F238E27FC236}">
                  <a16:creationId xmlns:a16="http://schemas.microsoft.com/office/drawing/2014/main" id="{F2E9406E-8693-446F-A832-EF657FD667AC}"/>
                </a:ext>
              </a:extLst>
            </p:cNvPr>
            <p:cNvSpPr/>
            <p:nvPr/>
          </p:nvSpPr>
          <p:spPr bwMode="black">
            <a:xfrm>
              <a:off x="537029"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1" y="580653"/>
                  </a:cubicBezTo>
                  <a:lnTo>
                    <a:pt x="0" y="453991"/>
                  </a:lnTo>
                  <a:cubicBezTo>
                    <a:pt x="55029" y="428374"/>
                    <a:pt x="92862" y="402875"/>
                    <a:pt x="113498" y="377495"/>
                  </a:cubicBezTo>
                  <a:cubicBezTo>
                    <a:pt x="134134" y="352115"/>
                    <a:pt x="145638" y="322110"/>
                    <a:pt x="148010"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sp>
          <p:nvSpPr>
            <p:cNvPr id="71" name="Apostrophe">
              <a:extLst>
                <a:ext uri="{FF2B5EF4-FFF2-40B4-BE49-F238E27FC236}">
                  <a16:creationId xmlns:a16="http://schemas.microsoft.com/office/drawing/2014/main" id="{D153A912-4C3A-4190-971F-6BAF67214246}"/>
                </a:ext>
              </a:extLst>
            </p:cNvPr>
            <p:cNvSpPr/>
            <p:nvPr/>
          </p:nvSpPr>
          <p:spPr bwMode="black">
            <a:xfrm>
              <a:off x="1081091"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0" y="580653"/>
                  </a:cubicBezTo>
                  <a:lnTo>
                    <a:pt x="0" y="453991"/>
                  </a:lnTo>
                  <a:cubicBezTo>
                    <a:pt x="55029" y="428374"/>
                    <a:pt x="92861" y="402875"/>
                    <a:pt x="113497" y="377495"/>
                  </a:cubicBezTo>
                  <a:cubicBezTo>
                    <a:pt x="134133" y="352115"/>
                    <a:pt x="145637" y="322110"/>
                    <a:pt x="148009"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grpSp>
      <p:grpSp>
        <p:nvGrpSpPr>
          <p:cNvPr id="49" name="Logo">
            <a:extLst>
              <a:ext uri="{FF2B5EF4-FFF2-40B4-BE49-F238E27FC236}">
                <a16:creationId xmlns:a16="http://schemas.microsoft.com/office/drawing/2014/main" id="{705A41E6-E9D6-48D7-ADC3-BEC755ECA1F4}"/>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50" name="Freihandform: Form 49">
              <a:extLst>
                <a:ext uri="{FF2B5EF4-FFF2-40B4-BE49-F238E27FC236}">
                  <a16:creationId xmlns:a16="http://schemas.microsoft.com/office/drawing/2014/main" id="{43151E00-9E9A-4834-B8F5-E5E37E245F10}"/>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1" name="Freihandform: Form 50">
              <a:extLst>
                <a:ext uri="{FF2B5EF4-FFF2-40B4-BE49-F238E27FC236}">
                  <a16:creationId xmlns:a16="http://schemas.microsoft.com/office/drawing/2014/main" id="{39398847-C4C4-44A8-9798-742A3679B87B}"/>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2" name="Freihandform: Form 51">
              <a:extLst>
                <a:ext uri="{FF2B5EF4-FFF2-40B4-BE49-F238E27FC236}">
                  <a16:creationId xmlns:a16="http://schemas.microsoft.com/office/drawing/2014/main" id="{78F791B4-8518-47B5-AC6F-B21CC7ADCC74}"/>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3" name="Freihandform: Form 52">
              <a:extLst>
                <a:ext uri="{FF2B5EF4-FFF2-40B4-BE49-F238E27FC236}">
                  <a16:creationId xmlns:a16="http://schemas.microsoft.com/office/drawing/2014/main" id="{00B26BC8-41E8-4C8A-9EA4-B1B39B31C3AB}"/>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4" name="Freihandform: Form 53">
              <a:extLst>
                <a:ext uri="{FF2B5EF4-FFF2-40B4-BE49-F238E27FC236}">
                  <a16:creationId xmlns:a16="http://schemas.microsoft.com/office/drawing/2014/main" id="{F7894B7C-EEE6-4FEC-BB07-F0B0FE403C00}"/>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55" name="Freihandform: Form 54">
              <a:extLst>
                <a:ext uri="{FF2B5EF4-FFF2-40B4-BE49-F238E27FC236}">
                  <a16:creationId xmlns:a16="http://schemas.microsoft.com/office/drawing/2014/main" id="{DF8E2107-C4FD-46B8-AC14-23F90166456A}"/>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56" name="Freihandform: Form 55">
              <a:extLst>
                <a:ext uri="{FF2B5EF4-FFF2-40B4-BE49-F238E27FC236}">
                  <a16:creationId xmlns:a16="http://schemas.microsoft.com/office/drawing/2014/main" id="{9A3C4FB3-0A92-4074-A4E2-765DFF58D676}"/>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57" name="Freihandform: Form 56">
              <a:extLst>
                <a:ext uri="{FF2B5EF4-FFF2-40B4-BE49-F238E27FC236}">
                  <a16:creationId xmlns:a16="http://schemas.microsoft.com/office/drawing/2014/main" id="{71CE3818-EAC9-454D-9890-6F43019E101A}"/>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58" name="Freihandform: Form 57">
              <a:extLst>
                <a:ext uri="{FF2B5EF4-FFF2-40B4-BE49-F238E27FC236}">
                  <a16:creationId xmlns:a16="http://schemas.microsoft.com/office/drawing/2014/main" id="{A9CFCF5B-BCEB-4317-8971-90679DAB6606}"/>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59" name="Freihandform: Form 58">
              <a:extLst>
                <a:ext uri="{FF2B5EF4-FFF2-40B4-BE49-F238E27FC236}">
                  <a16:creationId xmlns:a16="http://schemas.microsoft.com/office/drawing/2014/main" id="{2CAE89AB-7C54-4D2A-BF68-AB96532732F2}"/>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60" name="Freihandform: Form 59">
              <a:extLst>
                <a:ext uri="{FF2B5EF4-FFF2-40B4-BE49-F238E27FC236}">
                  <a16:creationId xmlns:a16="http://schemas.microsoft.com/office/drawing/2014/main" id="{C7C769D3-0D1E-4EF1-B751-9BCC80BB73B4}"/>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61" name="Freihandform: Form 60">
              <a:extLst>
                <a:ext uri="{FF2B5EF4-FFF2-40B4-BE49-F238E27FC236}">
                  <a16:creationId xmlns:a16="http://schemas.microsoft.com/office/drawing/2014/main" id="{6AA3D122-2CE8-4C48-82B8-45E0AE749C7C}"/>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62" name="Freihandform: Form 61">
              <a:extLst>
                <a:ext uri="{FF2B5EF4-FFF2-40B4-BE49-F238E27FC236}">
                  <a16:creationId xmlns:a16="http://schemas.microsoft.com/office/drawing/2014/main" id="{EFA272C5-581E-4743-A5D5-CD2ED4F37A7E}"/>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63" name="Freihandform: Form 62">
              <a:extLst>
                <a:ext uri="{FF2B5EF4-FFF2-40B4-BE49-F238E27FC236}">
                  <a16:creationId xmlns:a16="http://schemas.microsoft.com/office/drawing/2014/main" id="{14719761-EAEB-4FB7-ADB1-0A4445B3CA08}"/>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5" name="Date Placeholder 4">
            <a:extLst>
              <a:ext uri="{FF2B5EF4-FFF2-40B4-BE49-F238E27FC236}">
                <a16:creationId xmlns:a16="http://schemas.microsoft.com/office/drawing/2014/main" id="{7BF419E8-9792-4A1E-835E-80AD1F024829}"/>
              </a:ext>
            </a:extLst>
          </p:cNvPr>
          <p:cNvSpPr>
            <a:spLocks noGrp="1"/>
          </p:cNvSpPr>
          <p:nvPr>
            <p:ph type="dt" sz="half" idx="21"/>
          </p:nvPr>
        </p:nvSpPr>
        <p:spPr/>
        <p:txBody>
          <a:bodyPr/>
          <a:lstStyle>
            <a:lvl1pPr>
              <a:defRPr>
                <a:solidFill>
                  <a:schemeClr val="bg1"/>
                </a:solidFill>
              </a:defRPr>
            </a:lvl1pPr>
          </a:lstStyle>
          <a:p>
            <a:fld id="{A53E1AEA-BA95-4B1F-A971-A9AE667AFE6F}" type="datetime4">
              <a:rPr lang="en-US" smtClean="0"/>
              <a:t>May 24, 2022</a:t>
            </a:fld>
            <a:endParaRPr lang="en-US"/>
          </a:p>
        </p:txBody>
      </p:sp>
      <p:sp>
        <p:nvSpPr>
          <p:cNvPr id="6" name="Footer Placeholder 5">
            <a:extLst>
              <a:ext uri="{FF2B5EF4-FFF2-40B4-BE49-F238E27FC236}">
                <a16:creationId xmlns:a16="http://schemas.microsoft.com/office/drawing/2014/main" id="{2A0978C2-099B-4A74-990D-5180DC38B58C}"/>
              </a:ext>
            </a:extLst>
          </p:cNvPr>
          <p:cNvSpPr>
            <a:spLocks noGrp="1"/>
          </p:cNvSpPr>
          <p:nvPr>
            <p:ph type="ftr" sz="quarter" idx="22"/>
          </p:nvPr>
        </p:nvSpPr>
        <p:spPr/>
        <p:txBody>
          <a:bodyPr/>
          <a:lstStyle>
            <a:lvl1pPr>
              <a:defRPr>
                <a:solidFill>
                  <a:srgbClr val="000000"/>
                </a:solidFill>
              </a:defRPr>
            </a:lvl1pPr>
          </a:lstStyle>
          <a:p>
            <a:r>
              <a:rPr lang="en-US"/>
              <a:t>RESTRICTED</a:t>
            </a:r>
          </a:p>
        </p:txBody>
      </p:sp>
      <p:sp>
        <p:nvSpPr>
          <p:cNvPr id="8" name="Slide Number Placeholder 7">
            <a:extLst>
              <a:ext uri="{FF2B5EF4-FFF2-40B4-BE49-F238E27FC236}">
                <a16:creationId xmlns:a16="http://schemas.microsoft.com/office/drawing/2014/main" id="{41E3C305-1106-47F5-A1C1-CE40394E480B}"/>
              </a:ext>
            </a:extLst>
          </p:cNvPr>
          <p:cNvSpPr>
            <a:spLocks noGrp="1"/>
          </p:cNvSpPr>
          <p:nvPr>
            <p:ph type="sldNum" sz="quarter" idx="23"/>
          </p:nvPr>
        </p:nvSpPr>
        <p:spPr/>
        <p:txBody>
          <a:bodyPr/>
          <a:lstStyle>
            <a:lvl1pPr>
              <a:defRPr>
                <a:solidFill>
                  <a:schemeClr val="bg1"/>
                </a:solidFill>
              </a:defRPr>
            </a:lvl1pPr>
          </a:lstStyle>
          <a:p>
            <a:fld id="{9BA64535-EB95-46A3-946F-02B63C705F51}" type="slidenum">
              <a:rPr lang="en-US" smtClean="0"/>
              <a:t>‹#›</a:t>
            </a:fld>
            <a:endParaRPr lang="en-US"/>
          </a:p>
        </p:txBody>
      </p:sp>
      <p:cxnSp>
        <p:nvCxnSpPr>
          <p:cNvPr id="33" name="Line">
            <a:extLst>
              <a:ext uri="{FF2B5EF4-FFF2-40B4-BE49-F238E27FC236}">
                <a16:creationId xmlns:a16="http://schemas.microsoft.com/office/drawing/2014/main" id="{44D3668A-8966-4585-B186-52E6165942BD}"/>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9630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Quote 2">
    <p:spTree>
      <p:nvGrpSpPr>
        <p:cNvPr id="1" name=""/>
        <p:cNvGrpSpPr/>
        <p:nvPr/>
      </p:nvGrpSpPr>
      <p:grpSpPr>
        <a:xfrm>
          <a:off x="0" y="0"/>
          <a:ext cx="0" cy="0"/>
          <a:chOff x="0" y="0"/>
          <a:chExt cx="0" cy="0"/>
        </a:xfrm>
      </p:grpSpPr>
      <p:sp>
        <p:nvSpPr>
          <p:cNvPr id="7" name="Background Color">
            <a:extLst>
              <a:ext uri="{FF2B5EF4-FFF2-40B4-BE49-F238E27FC236}">
                <a16:creationId xmlns:a16="http://schemas.microsoft.com/office/drawing/2014/main" id="{F516B1B9-BE72-4B77-BC7D-CA6641DF23B0}"/>
              </a:ext>
            </a:extLst>
          </p:cNvPr>
          <p:cNvSpPr>
            <a:spLocks noChangeAspect="1"/>
          </p:cNvSpPr>
          <p:nvPr/>
        </p:nvSpPr>
        <p:spPr bwMode="hidden">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indent="0" algn="ctr">
              <a:lnSpc>
                <a:spcPct val="90000"/>
              </a:lnSpc>
              <a:spcAft>
                <a:spcPts val="1000"/>
              </a:spcAft>
              <a:buFont typeface="Arial" panose="020B0604020202020204" pitchFamily="34" charset="0"/>
              <a:buNone/>
            </a:pPr>
            <a:endParaRPr lang="en-US" sz="1800" dirty="0">
              <a:solidFill>
                <a:schemeClr val="bg1"/>
              </a:solidFill>
            </a:endParaRPr>
          </a:p>
        </p:txBody>
      </p:sp>
      <p:grpSp>
        <p:nvGrpSpPr>
          <p:cNvPr id="40" name="Shapes">
            <a:extLst>
              <a:ext uri="{FF2B5EF4-FFF2-40B4-BE49-F238E27FC236}">
                <a16:creationId xmlns:a16="http://schemas.microsoft.com/office/drawing/2014/main" id="{E0EFA7BB-A10B-4CDE-AA48-496EF29083EF}"/>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41" name="Shapes 8">
              <a:extLst>
                <a:ext uri="{FF2B5EF4-FFF2-40B4-BE49-F238E27FC236}">
                  <a16:creationId xmlns:a16="http://schemas.microsoft.com/office/drawing/2014/main" id="{C479412A-B72A-4421-9716-F450EDCB681B}"/>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42" name="Shapes 7">
              <a:extLst>
                <a:ext uri="{FF2B5EF4-FFF2-40B4-BE49-F238E27FC236}">
                  <a16:creationId xmlns:a16="http://schemas.microsoft.com/office/drawing/2014/main" id="{08CA477A-CD1E-433B-87DB-26919780625F}"/>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43" name="Shapes 6">
              <a:extLst>
                <a:ext uri="{FF2B5EF4-FFF2-40B4-BE49-F238E27FC236}">
                  <a16:creationId xmlns:a16="http://schemas.microsoft.com/office/drawing/2014/main" id="{2D7E48CA-BE85-4ECD-BBFC-D9FB96C43B0F}"/>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44" name="Shapes 5">
              <a:extLst>
                <a:ext uri="{FF2B5EF4-FFF2-40B4-BE49-F238E27FC236}">
                  <a16:creationId xmlns:a16="http://schemas.microsoft.com/office/drawing/2014/main" id="{D174F26C-2032-4EDD-8F81-5132D4728EA6}"/>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5" name="Shapes 4">
              <a:extLst>
                <a:ext uri="{FF2B5EF4-FFF2-40B4-BE49-F238E27FC236}">
                  <a16:creationId xmlns:a16="http://schemas.microsoft.com/office/drawing/2014/main" id="{178029F8-C227-4617-98D7-7750F5CDC85A}"/>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46" name="Shapes 3">
              <a:extLst>
                <a:ext uri="{FF2B5EF4-FFF2-40B4-BE49-F238E27FC236}">
                  <a16:creationId xmlns:a16="http://schemas.microsoft.com/office/drawing/2014/main" id="{33B6176C-E759-4B8F-813B-786CC7E2AA53}"/>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7" name="Shapes 2">
              <a:extLst>
                <a:ext uri="{FF2B5EF4-FFF2-40B4-BE49-F238E27FC236}">
                  <a16:creationId xmlns:a16="http://schemas.microsoft.com/office/drawing/2014/main" id="{BC03897B-82CF-4A3D-B9D5-F11428EEE9C9}"/>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48" name="Shapes 1">
              <a:extLst>
                <a:ext uri="{FF2B5EF4-FFF2-40B4-BE49-F238E27FC236}">
                  <a16:creationId xmlns:a16="http://schemas.microsoft.com/office/drawing/2014/main" id="{72C5907A-470E-484C-8F3F-C68C3785E9DC}"/>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grpSp>
        <p:nvGrpSpPr>
          <p:cNvPr id="69" name="Quotation">
            <a:extLst>
              <a:ext uri="{FF2B5EF4-FFF2-40B4-BE49-F238E27FC236}">
                <a16:creationId xmlns:a16="http://schemas.microsoft.com/office/drawing/2014/main" id="{D26143EF-EB7E-46A9-83A8-84D8CC7A962C}"/>
              </a:ext>
            </a:extLst>
          </p:cNvPr>
          <p:cNvGrpSpPr>
            <a:grpSpLocks noChangeAspect="1"/>
          </p:cNvGrpSpPr>
          <p:nvPr/>
        </p:nvGrpSpPr>
        <p:grpSpPr bwMode="black">
          <a:xfrm>
            <a:off x="875320" y="1727999"/>
            <a:ext cx="1010992" cy="847602"/>
            <a:chOff x="537029" y="1572196"/>
            <a:chExt cx="1010860" cy="847602"/>
          </a:xfrm>
        </p:grpSpPr>
        <p:sp>
          <p:nvSpPr>
            <p:cNvPr id="70" name="Apostrophe">
              <a:extLst>
                <a:ext uri="{FF2B5EF4-FFF2-40B4-BE49-F238E27FC236}">
                  <a16:creationId xmlns:a16="http://schemas.microsoft.com/office/drawing/2014/main" id="{F2E9406E-8693-446F-A832-EF657FD667AC}"/>
                </a:ext>
              </a:extLst>
            </p:cNvPr>
            <p:cNvSpPr/>
            <p:nvPr/>
          </p:nvSpPr>
          <p:spPr bwMode="black">
            <a:xfrm>
              <a:off x="537029"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1" y="580653"/>
                  </a:cubicBezTo>
                  <a:lnTo>
                    <a:pt x="0" y="453991"/>
                  </a:lnTo>
                  <a:cubicBezTo>
                    <a:pt x="55029" y="428374"/>
                    <a:pt x="92862" y="402875"/>
                    <a:pt x="113498" y="377495"/>
                  </a:cubicBezTo>
                  <a:cubicBezTo>
                    <a:pt x="134134" y="352115"/>
                    <a:pt x="145638" y="322110"/>
                    <a:pt x="148010"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sp>
          <p:nvSpPr>
            <p:cNvPr id="71" name="Apostrophe">
              <a:extLst>
                <a:ext uri="{FF2B5EF4-FFF2-40B4-BE49-F238E27FC236}">
                  <a16:creationId xmlns:a16="http://schemas.microsoft.com/office/drawing/2014/main" id="{D153A912-4C3A-4190-971F-6BAF67214246}"/>
                </a:ext>
              </a:extLst>
            </p:cNvPr>
            <p:cNvSpPr/>
            <p:nvPr/>
          </p:nvSpPr>
          <p:spPr bwMode="black">
            <a:xfrm>
              <a:off x="1081091"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0" y="580653"/>
                  </a:cubicBezTo>
                  <a:lnTo>
                    <a:pt x="0" y="453991"/>
                  </a:lnTo>
                  <a:cubicBezTo>
                    <a:pt x="55029" y="428374"/>
                    <a:pt x="92861" y="402875"/>
                    <a:pt x="113497" y="377495"/>
                  </a:cubicBezTo>
                  <a:cubicBezTo>
                    <a:pt x="134133" y="352115"/>
                    <a:pt x="145637" y="322110"/>
                    <a:pt x="148009"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grpSp>
      <p:grpSp>
        <p:nvGrpSpPr>
          <p:cNvPr id="49" name="Logo">
            <a:extLst>
              <a:ext uri="{FF2B5EF4-FFF2-40B4-BE49-F238E27FC236}">
                <a16:creationId xmlns:a16="http://schemas.microsoft.com/office/drawing/2014/main" id="{AE38819E-3B07-4F94-86A4-881ECC9CCEB8}"/>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50" name="Freihandform: Form 49">
              <a:extLst>
                <a:ext uri="{FF2B5EF4-FFF2-40B4-BE49-F238E27FC236}">
                  <a16:creationId xmlns:a16="http://schemas.microsoft.com/office/drawing/2014/main" id="{3940C01D-9A79-47D4-9482-19FE5F62B671}"/>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1" name="Freihandform: Form 50">
              <a:extLst>
                <a:ext uri="{FF2B5EF4-FFF2-40B4-BE49-F238E27FC236}">
                  <a16:creationId xmlns:a16="http://schemas.microsoft.com/office/drawing/2014/main" id="{D7FD3FA0-3F64-494D-ABBA-1B2EBE874CAC}"/>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2" name="Freihandform: Form 51">
              <a:extLst>
                <a:ext uri="{FF2B5EF4-FFF2-40B4-BE49-F238E27FC236}">
                  <a16:creationId xmlns:a16="http://schemas.microsoft.com/office/drawing/2014/main" id="{F3D8F141-BFD5-4D46-8E95-1F44D3E5769B}"/>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3" name="Freihandform: Form 52">
              <a:extLst>
                <a:ext uri="{FF2B5EF4-FFF2-40B4-BE49-F238E27FC236}">
                  <a16:creationId xmlns:a16="http://schemas.microsoft.com/office/drawing/2014/main" id="{566DA0C2-CE56-40A1-B425-1BEA3032CE5B}"/>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4" name="Freihandform: Form 53">
              <a:extLst>
                <a:ext uri="{FF2B5EF4-FFF2-40B4-BE49-F238E27FC236}">
                  <a16:creationId xmlns:a16="http://schemas.microsoft.com/office/drawing/2014/main" id="{D2BD8405-54F7-458D-BFB5-425141E48FE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55" name="Freihandform: Form 54">
              <a:extLst>
                <a:ext uri="{FF2B5EF4-FFF2-40B4-BE49-F238E27FC236}">
                  <a16:creationId xmlns:a16="http://schemas.microsoft.com/office/drawing/2014/main" id="{BB358E9F-D728-445A-B3D2-9B8FFBB03C3F}"/>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56" name="Freihandform: Form 55">
              <a:extLst>
                <a:ext uri="{FF2B5EF4-FFF2-40B4-BE49-F238E27FC236}">
                  <a16:creationId xmlns:a16="http://schemas.microsoft.com/office/drawing/2014/main" id="{5C32CF51-24F3-4AD2-8093-FA9545214E84}"/>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57" name="Freihandform: Form 56">
              <a:extLst>
                <a:ext uri="{FF2B5EF4-FFF2-40B4-BE49-F238E27FC236}">
                  <a16:creationId xmlns:a16="http://schemas.microsoft.com/office/drawing/2014/main" id="{73A5751F-80DD-4A5F-B513-5A501B5D75D3}"/>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58" name="Freihandform: Form 57">
              <a:extLst>
                <a:ext uri="{FF2B5EF4-FFF2-40B4-BE49-F238E27FC236}">
                  <a16:creationId xmlns:a16="http://schemas.microsoft.com/office/drawing/2014/main" id="{59256772-DA8A-40AC-9507-D09D9C651D55}"/>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59" name="Freihandform: Form 58">
              <a:extLst>
                <a:ext uri="{FF2B5EF4-FFF2-40B4-BE49-F238E27FC236}">
                  <a16:creationId xmlns:a16="http://schemas.microsoft.com/office/drawing/2014/main" id="{076B3584-3CA8-4873-89CD-54B0065F64D9}"/>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60" name="Freihandform: Form 59">
              <a:extLst>
                <a:ext uri="{FF2B5EF4-FFF2-40B4-BE49-F238E27FC236}">
                  <a16:creationId xmlns:a16="http://schemas.microsoft.com/office/drawing/2014/main" id="{55250F10-67AB-4224-88BB-032A67B23CFF}"/>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61" name="Freihandform: Form 60">
              <a:extLst>
                <a:ext uri="{FF2B5EF4-FFF2-40B4-BE49-F238E27FC236}">
                  <a16:creationId xmlns:a16="http://schemas.microsoft.com/office/drawing/2014/main" id="{0AF39719-34C0-435D-B6EF-F07767D1CA0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62" name="Freihandform: Form 61">
              <a:extLst>
                <a:ext uri="{FF2B5EF4-FFF2-40B4-BE49-F238E27FC236}">
                  <a16:creationId xmlns:a16="http://schemas.microsoft.com/office/drawing/2014/main" id="{47EB2439-FEA7-4286-8CEA-E3F32503909B}"/>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63" name="Freihandform: Form 62">
              <a:extLst>
                <a:ext uri="{FF2B5EF4-FFF2-40B4-BE49-F238E27FC236}">
                  <a16:creationId xmlns:a16="http://schemas.microsoft.com/office/drawing/2014/main" id="{DC191E8D-F6C2-425C-8492-7EE3247AEAEC}"/>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5" name="Date Placeholder 4">
            <a:extLst>
              <a:ext uri="{FF2B5EF4-FFF2-40B4-BE49-F238E27FC236}">
                <a16:creationId xmlns:a16="http://schemas.microsoft.com/office/drawing/2014/main" id="{DF346F8E-BB6D-4444-BD24-9CF93936B9AB}"/>
              </a:ext>
            </a:extLst>
          </p:cNvPr>
          <p:cNvSpPr>
            <a:spLocks noGrp="1"/>
          </p:cNvSpPr>
          <p:nvPr>
            <p:ph type="dt" sz="half" idx="21"/>
          </p:nvPr>
        </p:nvSpPr>
        <p:spPr/>
        <p:txBody>
          <a:bodyPr/>
          <a:lstStyle>
            <a:lvl1pPr>
              <a:defRPr>
                <a:solidFill>
                  <a:schemeClr val="bg1"/>
                </a:solidFill>
              </a:defRPr>
            </a:lvl1pPr>
          </a:lstStyle>
          <a:p>
            <a:fld id="{5A2CF3FD-FAE6-48F6-B400-F72171D386A8}" type="datetime4">
              <a:rPr lang="en-US" smtClean="0"/>
              <a:t>May 24, 2022</a:t>
            </a:fld>
            <a:endParaRPr lang="en-US"/>
          </a:p>
        </p:txBody>
      </p:sp>
      <p:sp>
        <p:nvSpPr>
          <p:cNvPr id="6" name="Footer Placeholder 5">
            <a:extLst>
              <a:ext uri="{FF2B5EF4-FFF2-40B4-BE49-F238E27FC236}">
                <a16:creationId xmlns:a16="http://schemas.microsoft.com/office/drawing/2014/main" id="{19C5E336-C5A8-4B1B-83BD-1E378B4B9694}"/>
              </a:ext>
            </a:extLst>
          </p:cNvPr>
          <p:cNvSpPr>
            <a:spLocks noGrp="1"/>
          </p:cNvSpPr>
          <p:nvPr>
            <p:ph type="ftr" sz="quarter" idx="22"/>
          </p:nvPr>
        </p:nvSpPr>
        <p:spPr/>
        <p:txBody>
          <a:bodyPr/>
          <a:lstStyle/>
          <a:p>
            <a:r>
              <a:rPr lang="en-US"/>
              <a:t>RESTRICTED</a:t>
            </a:r>
          </a:p>
        </p:txBody>
      </p:sp>
      <p:sp>
        <p:nvSpPr>
          <p:cNvPr id="8" name="Slide Number Placeholder 7">
            <a:extLst>
              <a:ext uri="{FF2B5EF4-FFF2-40B4-BE49-F238E27FC236}">
                <a16:creationId xmlns:a16="http://schemas.microsoft.com/office/drawing/2014/main" id="{D6A90AF5-0F84-4BAD-BA74-8D66E3174F1C}"/>
              </a:ext>
            </a:extLst>
          </p:cNvPr>
          <p:cNvSpPr>
            <a:spLocks noGrp="1"/>
          </p:cNvSpPr>
          <p:nvPr>
            <p:ph type="sldNum" sz="quarter" idx="23"/>
          </p:nvPr>
        </p:nvSpPr>
        <p:spPr/>
        <p:txBody>
          <a:bodyPr/>
          <a:lstStyle>
            <a:lvl1pPr>
              <a:defRPr>
                <a:solidFill>
                  <a:schemeClr val="bg1"/>
                </a:solidFill>
              </a:defRPr>
            </a:lvl1pPr>
          </a:lstStyle>
          <a:p>
            <a:fld id="{9BA64535-EB95-46A3-946F-02B63C705F51}" type="slidenum">
              <a:rPr lang="en-US" smtClean="0"/>
              <a:t>‹#›</a:t>
            </a:fld>
            <a:endParaRPr lang="en-US"/>
          </a:p>
        </p:txBody>
      </p:sp>
      <p:sp>
        <p:nvSpPr>
          <p:cNvPr id="34" name="Title 1">
            <a:extLst>
              <a:ext uri="{FF2B5EF4-FFF2-40B4-BE49-F238E27FC236}">
                <a16:creationId xmlns:a16="http://schemas.microsoft.com/office/drawing/2014/main" id="{ABCC22AB-A84A-4670-BE4B-CB6436DF952E}"/>
              </a:ext>
            </a:extLst>
          </p:cNvPr>
          <p:cNvSpPr>
            <a:spLocks noGrp="1"/>
          </p:cNvSpPr>
          <p:nvPr>
            <p:ph type="title"/>
          </p:nvPr>
        </p:nvSpPr>
        <p:spPr>
          <a:xfrm>
            <a:off x="2316000" y="1737880"/>
            <a:ext cx="9000000" cy="4320000"/>
          </a:xfrm>
        </p:spPr>
        <p:txBody>
          <a:bodyPr vert="horz" lIns="0" tIns="0" rIns="0" bIns="0" rtlCol="0">
            <a:noAutofit/>
          </a:bodyPr>
          <a:lstStyle>
            <a:lvl1pPr>
              <a:defRPr lang="en-US" sz="3600" dirty="0">
                <a:ln w="12700">
                  <a:noFill/>
                </a:ln>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cxnSp>
        <p:nvCxnSpPr>
          <p:cNvPr id="35" name="Line">
            <a:extLst>
              <a:ext uri="{FF2B5EF4-FFF2-40B4-BE49-F238E27FC236}">
                <a16:creationId xmlns:a16="http://schemas.microsoft.com/office/drawing/2014/main" id="{27F0C67A-8316-4A21-8664-B7650D6F4BE5}"/>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22392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50" Type="http://schemas.openxmlformats.org/officeDocument/2006/relationships/slideLayout" Target="../slideLayouts/slideLayout101.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9" Type="http://schemas.openxmlformats.org/officeDocument/2006/relationships/slideLayout" Target="../slideLayouts/slideLayout80.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slideLayout" Target="../slideLayouts/slideLayout100.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52" Type="http://schemas.openxmlformats.org/officeDocument/2006/relationships/theme" Target="../theme/theme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slideLayout" Target="../slideLayouts/slideLayout99.xml"/><Relationship Id="rId8" Type="http://schemas.openxmlformats.org/officeDocument/2006/relationships/slideLayout" Target="../slideLayouts/slideLayout59.xml"/><Relationship Id="rId51" Type="http://schemas.openxmlformats.org/officeDocument/2006/relationships/slideLayout" Target="../slideLayouts/slideLayout102.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0" Type="http://schemas.openxmlformats.org/officeDocument/2006/relationships/slideLayout" Target="../slideLayouts/slideLayout71.xml"/><Relationship Id="rId41" Type="http://schemas.openxmlformats.org/officeDocument/2006/relationships/slideLayout" Target="../slideLayouts/slideLayout92.xml"/><Relationship Id="rId1" Type="http://schemas.openxmlformats.org/officeDocument/2006/relationships/slideLayout" Target="../slideLayouts/slideLayout52.xml"/><Relationship Id="rId6"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47" Type="http://schemas.openxmlformats.org/officeDocument/2006/relationships/slideLayout" Target="../slideLayouts/slideLayout149.xml"/><Relationship Id="rId50" Type="http://schemas.openxmlformats.org/officeDocument/2006/relationships/slideLayout" Target="../slideLayouts/slideLayout152.xml"/><Relationship Id="rId7" Type="http://schemas.openxmlformats.org/officeDocument/2006/relationships/slideLayout" Target="../slideLayouts/slideLayout109.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9" Type="http://schemas.openxmlformats.org/officeDocument/2006/relationships/slideLayout" Target="../slideLayouts/slideLayout131.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45" Type="http://schemas.openxmlformats.org/officeDocument/2006/relationships/slideLayout" Target="../slideLayouts/slideLayout147.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49" Type="http://schemas.openxmlformats.org/officeDocument/2006/relationships/slideLayout" Target="../slideLayouts/slideLayout151.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slideLayout" Target="../slideLayouts/slideLayout146.xml"/><Relationship Id="rId52" Type="http://schemas.openxmlformats.org/officeDocument/2006/relationships/theme" Target="../theme/theme3.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slideLayout" Target="../slideLayouts/slideLayout145.xml"/><Relationship Id="rId48" Type="http://schemas.openxmlformats.org/officeDocument/2006/relationships/slideLayout" Target="../slideLayouts/slideLayout150.xml"/><Relationship Id="rId8" Type="http://schemas.openxmlformats.org/officeDocument/2006/relationships/slideLayout" Target="../slideLayouts/slideLayout110.xml"/><Relationship Id="rId51" Type="http://schemas.openxmlformats.org/officeDocument/2006/relationships/slideLayout" Target="../slideLayouts/slideLayout153.xml"/><Relationship Id="rId3" Type="http://schemas.openxmlformats.org/officeDocument/2006/relationships/slideLayout" Target="../slideLayouts/slideLayout105.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46" Type="http://schemas.openxmlformats.org/officeDocument/2006/relationships/slideLayout" Target="../slideLayouts/slideLayout148.xml"/><Relationship Id="rId20" Type="http://schemas.openxmlformats.org/officeDocument/2006/relationships/slideLayout" Target="../slideLayouts/slideLayout122.xml"/><Relationship Id="rId41" Type="http://schemas.openxmlformats.org/officeDocument/2006/relationships/slideLayout" Target="../slideLayouts/slideLayout143.xml"/><Relationship Id="rId1" Type="http://schemas.openxmlformats.org/officeDocument/2006/relationships/slideLayout" Target="../slideLayouts/slideLayout103.xml"/><Relationship Id="rId6" Type="http://schemas.openxmlformats.org/officeDocument/2006/relationships/slideLayout" Target="../slideLayouts/slideLayout10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slideLayout" Target="../slideLayouts/slideLayout166.xml"/><Relationship Id="rId3" Type="http://schemas.openxmlformats.org/officeDocument/2006/relationships/slideLayout" Target="../slideLayouts/slideLayout156.xml"/><Relationship Id="rId7" Type="http://schemas.openxmlformats.org/officeDocument/2006/relationships/slideLayout" Target="../slideLayouts/slideLayout160.xml"/><Relationship Id="rId12" Type="http://schemas.openxmlformats.org/officeDocument/2006/relationships/slideLayout" Target="../slideLayouts/slideLayout165.xml"/><Relationship Id="rId2" Type="http://schemas.openxmlformats.org/officeDocument/2006/relationships/slideLayout" Target="../slideLayouts/slideLayout155.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5" Type="http://schemas.openxmlformats.org/officeDocument/2006/relationships/slideLayout" Target="../slideLayouts/slideLayout158.xml"/><Relationship Id="rId10" Type="http://schemas.openxmlformats.org/officeDocument/2006/relationships/slideLayout" Target="../slideLayouts/slideLayout163.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81" name="Shapes">
            <a:extLst>
              <a:ext uri="{FF2B5EF4-FFF2-40B4-BE49-F238E27FC236}">
                <a16:creationId xmlns:a16="http://schemas.microsoft.com/office/drawing/2014/main" id="{71F8F379-DEB0-4EFC-A915-4522F66B4511}"/>
              </a:ext>
            </a:extLst>
          </p:cNvPr>
          <p:cNvGrpSpPr>
            <a:grpSpLocks noChangeAspect="1"/>
          </p:cNvGrpSpPr>
          <p:nvPr/>
        </p:nvGrpSpPr>
        <p:grpSpPr bwMode="gray">
          <a:xfrm>
            <a:off x="135931" y="0"/>
            <a:ext cx="528641" cy="6858000"/>
            <a:chOff x="6892402" y="1155885"/>
            <a:chExt cx="396620" cy="5145975"/>
          </a:xfrm>
          <a:solidFill>
            <a:schemeClr val="tx1"/>
          </a:solidFill>
        </p:grpSpPr>
        <p:sp>
          <p:nvSpPr>
            <p:cNvPr id="66" name="Shapes 8">
              <a:extLst>
                <a:ext uri="{FF2B5EF4-FFF2-40B4-BE49-F238E27FC236}">
                  <a16:creationId xmlns:a16="http://schemas.microsoft.com/office/drawing/2014/main" id="{7E8AF495-2581-4CFC-A47A-0746C74D5EB2}"/>
                </a:ext>
              </a:extLst>
            </p:cNvPr>
            <p:cNvSpPr/>
            <p:nvPr/>
          </p:nvSpPr>
          <p:spPr bwMode="gray">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65" name="Shapes 7">
              <a:extLst>
                <a:ext uri="{FF2B5EF4-FFF2-40B4-BE49-F238E27FC236}">
                  <a16:creationId xmlns:a16="http://schemas.microsoft.com/office/drawing/2014/main" id="{B7873972-B0D6-47A6-9CDD-37AF21CD06D4}"/>
                </a:ext>
              </a:extLst>
            </p:cNvPr>
            <p:cNvSpPr/>
            <p:nvPr/>
          </p:nvSpPr>
          <p:spPr bwMode="gray">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43" name="Shapes 6">
              <a:extLst>
                <a:ext uri="{FF2B5EF4-FFF2-40B4-BE49-F238E27FC236}">
                  <a16:creationId xmlns:a16="http://schemas.microsoft.com/office/drawing/2014/main" id="{7DEE1B5F-5B48-4681-AB91-A59A8E33B30C}"/>
                </a:ext>
              </a:extLst>
            </p:cNvPr>
            <p:cNvSpPr/>
            <p:nvPr/>
          </p:nvSpPr>
          <p:spPr bwMode="gray">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69" name="Shapes 5">
              <a:extLst>
                <a:ext uri="{FF2B5EF4-FFF2-40B4-BE49-F238E27FC236}">
                  <a16:creationId xmlns:a16="http://schemas.microsoft.com/office/drawing/2014/main" id="{73657D2C-B219-43C5-BBD8-60D2D23ECDAE}"/>
                </a:ext>
              </a:extLst>
            </p:cNvPr>
            <p:cNvSpPr/>
            <p:nvPr/>
          </p:nvSpPr>
          <p:spPr bwMode="gray">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68" name="Shapes 4">
              <a:extLst>
                <a:ext uri="{FF2B5EF4-FFF2-40B4-BE49-F238E27FC236}">
                  <a16:creationId xmlns:a16="http://schemas.microsoft.com/office/drawing/2014/main" id="{B51A5C5E-5CB7-49A5-8735-0551C6617BD0}"/>
                </a:ext>
              </a:extLst>
            </p:cNvPr>
            <p:cNvSpPr/>
            <p:nvPr/>
          </p:nvSpPr>
          <p:spPr bwMode="gray">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67" name="Shapes 3">
              <a:extLst>
                <a:ext uri="{FF2B5EF4-FFF2-40B4-BE49-F238E27FC236}">
                  <a16:creationId xmlns:a16="http://schemas.microsoft.com/office/drawing/2014/main" id="{19108777-C337-4CED-8F0A-F72C0F52D0C0}"/>
                </a:ext>
              </a:extLst>
            </p:cNvPr>
            <p:cNvSpPr/>
            <p:nvPr/>
          </p:nvSpPr>
          <p:spPr bwMode="gray">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71" name="Shapes 2">
              <a:extLst>
                <a:ext uri="{FF2B5EF4-FFF2-40B4-BE49-F238E27FC236}">
                  <a16:creationId xmlns:a16="http://schemas.microsoft.com/office/drawing/2014/main" id="{7494B76F-32A8-46F7-A5AE-E537DB3FC215}"/>
                </a:ext>
              </a:extLst>
            </p:cNvPr>
            <p:cNvSpPr/>
            <p:nvPr/>
          </p:nvSpPr>
          <p:spPr bwMode="gray">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70" name="Shapes 1">
              <a:extLst>
                <a:ext uri="{FF2B5EF4-FFF2-40B4-BE49-F238E27FC236}">
                  <a16:creationId xmlns:a16="http://schemas.microsoft.com/office/drawing/2014/main" id="{67477E98-CF3A-4F06-8019-96C98A04521E}"/>
                </a:ext>
              </a:extLst>
            </p:cNvPr>
            <p:cNvSpPr/>
            <p:nvPr/>
          </p:nvSpPr>
          <p:spPr bwMode="gray">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sp>
        <p:nvSpPr>
          <p:cNvPr id="2" name="Date">
            <a:extLst>
              <a:ext uri="{FF2B5EF4-FFF2-40B4-BE49-F238E27FC236}">
                <a16:creationId xmlns:a16="http://schemas.microsoft.com/office/drawing/2014/main" id="{46282148-6651-4D0D-8042-0E38F8B37F8F}"/>
              </a:ext>
            </a:extLst>
          </p:cNvPr>
          <p:cNvSpPr>
            <a:spLocks noGrp="1"/>
          </p:cNvSpPr>
          <p:nvPr>
            <p:ph type="dt" sz="half" idx="2"/>
          </p:nvPr>
        </p:nvSpPr>
        <p:spPr bwMode="gray">
          <a:xfrm>
            <a:off x="3042787" y="6336000"/>
            <a:ext cx="2520328" cy="216000"/>
          </a:xfrm>
          <a:prstGeom prst="rect">
            <a:avLst/>
          </a:prstGeom>
        </p:spPr>
        <p:txBody>
          <a:bodyPr vert="horz" lIns="0" tIns="0" rIns="0" bIns="0" rtlCol="0" anchor="ctr" anchorCtr="0"/>
          <a:lstStyle>
            <a:lvl1pPr algn="l">
              <a:defRPr lang="de-DE" sz="800" smtClean="0">
                <a:solidFill>
                  <a:schemeClr val="tx1"/>
                </a:solidFill>
              </a:defRPr>
            </a:lvl1pPr>
          </a:lstStyle>
          <a:p>
            <a:fld id="{66C2040F-711E-4AF5-8C8B-62541C05085E}" type="datetime4">
              <a:rPr lang="en-US" smtClean="0"/>
              <a:t>May 24, 2022</a:t>
            </a:fld>
            <a:endParaRPr lang="en-US"/>
          </a:p>
        </p:txBody>
      </p:sp>
      <p:sp>
        <p:nvSpPr>
          <p:cNvPr id="5" name="Footer"/>
          <p:cNvSpPr>
            <a:spLocks noGrp="1"/>
          </p:cNvSpPr>
          <p:nvPr>
            <p:ph type="ftr" sz="quarter" idx="3"/>
          </p:nvPr>
        </p:nvSpPr>
        <p:spPr bwMode="gray">
          <a:xfrm>
            <a:off x="1391573" y="6336000"/>
            <a:ext cx="1567912" cy="216000"/>
          </a:xfrm>
          <a:prstGeom prst="rect">
            <a:avLst/>
          </a:prstGeom>
        </p:spPr>
        <p:txBody>
          <a:bodyPr vert="horz" lIns="0" tIns="0" rIns="0" bIns="0" rtlCol="0" anchor="ctr" anchorCtr="0"/>
          <a:lstStyle>
            <a:lvl1pPr algn="l">
              <a:defRPr sz="800">
                <a:solidFill>
                  <a:srgbClr val="EB2814"/>
                </a:solidFill>
                <a:latin typeface="+mn-lt"/>
              </a:defRPr>
            </a:lvl1pPr>
          </a:lstStyle>
          <a:p>
            <a:r>
              <a:rPr lang="en-US"/>
              <a:t>RESTRICTED</a:t>
            </a:r>
          </a:p>
        </p:txBody>
      </p:sp>
      <p:sp>
        <p:nvSpPr>
          <p:cNvPr id="6" name="Slide Number"/>
          <p:cNvSpPr>
            <a:spLocks noGrp="1"/>
          </p:cNvSpPr>
          <p:nvPr>
            <p:ph type="sldNum" sz="quarter" idx="4"/>
          </p:nvPr>
        </p:nvSpPr>
        <p:spPr bwMode="gray">
          <a:xfrm>
            <a:off x="875320" y="6335999"/>
            <a:ext cx="381650" cy="216000"/>
          </a:xfrm>
          <a:prstGeom prst="rect">
            <a:avLst/>
          </a:prstGeom>
        </p:spPr>
        <p:txBody>
          <a:bodyPr vert="horz" lIns="0" tIns="0" rIns="0" bIns="0" rtlCol="0" anchor="ctr" anchorCtr="0"/>
          <a:lstStyle>
            <a:lvl1pPr algn="l">
              <a:defRPr sz="1000" b="1">
                <a:solidFill>
                  <a:schemeClr val="tx1"/>
                </a:solidFill>
                <a:effectLst/>
                <a:latin typeface="+mj-lt"/>
              </a:defRPr>
            </a:lvl1pPr>
          </a:lstStyle>
          <a:p>
            <a:fld id="{9BA64535-EB95-46A3-946F-02B63C705F51}" type="slidenum">
              <a:rPr lang="en-US" smtClean="0"/>
              <a:t>‹#›</a:t>
            </a:fld>
            <a:endParaRPr lang="en-US"/>
          </a:p>
        </p:txBody>
      </p:sp>
      <p:sp>
        <p:nvSpPr>
          <p:cNvPr id="8" name="Headline">
            <a:extLst>
              <a:ext uri="{FF2B5EF4-FFF2-40B4-BE49-F238E27FC236}">
                <a16:creationId xmlns:a16="http://schemas.microsoft.com/office/drawing/2014/main" id="{70881CB1-5926-472A-8574-E4B3B37AFADF}"/>
              </a:ext>
            </a:extLst>
          </p:cNvPr>
          <p:cNvSpPr>
            <a:spLocks noGrp="1"/>
          </p:cNvSpPr>
          <p:nvPr>
            <p:ph type="title"/>
          </p:nvPr>
        </p:nvSpPr>
        <p:spPr bwMode="gray">
          <a:xfrm>
            <a:off x="875320" y="431593"/>
            <a:ext cx="10441359" cy="4680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Content"/>
          <p:cNvSpPr>
            <a:spLocks noGrp="1"/>
          </p:cNvSpPr>
          <p:nvPr>
            <p:ph type="body" idx="1"/>
          </p:nvPr>
        </p:nvSpPr>
        <p:spPr bwMode="gray">
          <a:xfrm>
            <a:off x="875320" y="1728000"/>
            <a:ext cx="10441359" cy="4298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6" name="Logo">
            <a:extLst>
              <a:ext uri="{FF2B5EF4-FFF2-40B4-BE49-F238E27FC236}">
                <a16:creationId xmlns:a16="http://schemas.microsoft.com/office/drawing/2014/main" id="{2F36D330-37EE-4BB3-9EDE-BF69F782A54D}"/>
              </a:ext>
            </a:extLst>
          </p:cNvPr>
          <p:cNvGrpSpPr>
            <a:grpSpLocks noChangeAspect="1"/>
          </p:cNvGrpSpPr>
          <p:nvPr/>
        </p:nvGrpSpPr>
        <p:grpSpPr bwMode="gray">
          <a:xfrm>
            <a:off x="10087301" y="6332746"/>
            <a:ext cx="1620211" cy="182247"/>
            <a:chOff x="1699815" y="1376831"/>
            <a:chExt cx="2700051" cy="303752"/>
          </a:xfrm>
          <a:solidFill>
            <a:schemeClr val="tx1"/>
          </a:solidFill>
        </p:grpSpPr>
        <p:sp>
          <p:nvSpPr>
            <p:cNvPr id="87" name="Freihandform: Form 86">
              <a:extLst>
                <a:ext uri="{FF2B5EF4-FFF2-40B4-BE49-F238E27FC236}">
                  <a16:creationId xmlns:a16="http://schemas.microsoft.com/office/drawing/2014/main" id="{3C674375-CA70-448A-942E-B00433CB8147}"/>
                </a:ext>
              </a:extLst>
            </p:cNvPr>
            <p:cNvSpPr/>
            <p:nvPr/>
          </p:nvSpPr>
          <p:spPr bwMode="gray">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9FE59EF2-C4DB-441C-A408-2EF1150DD537}"/>
                </a:ext>
              </a:extLst>
            </p:cNvPr>
            <p:cNvSpPr/>
            <p:nvPr/>
          </p:nvSpPr>
          <p:spPr bwMode="gray">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3980E3EE-6B4F-456C-AF54-E4443032D2B7}"/>
                </a:ext>
              </a:extLst>
            </p:cNvPr>
            <p:cNvSpPr/>
            <p:nvPr/>
          </p:nvSpPr>
          <p:spPr bwMode="gray">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F0965EB6-A0CF-446C-96DF-3A98DDADB576}"/>
                </a:ext>
              </a:extLst>
            </p:cNvPr>
            <p:cNvSpPr/>
            <p:nvPr/>
          </p:nvSpPr>
          <p:spPr bwMode="gray">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76C73AF4-3AC1-45CA-A5B7-8AA636EB0927}"/>
                </a:ext>
              </a:extLst>
            </p:cNvPr>
            <p:cNvSpPr/>
            <p:nvPr/>
          </p:nvSpPr>
          <p:spPr bwMode="gray">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5BCB06B9-433B-4919-8E8E-8BC676252EF2}"/>
                </a:ext>
              </a:extLst>
            </p:cNvPr>
            <p:cNvSpPr/>
            <p:nvPr/>
          </p:nvSpPr>
          <p:spPr bwMode="gray">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DECECECA-4C7A-4FA9-A84B-D1C882BBBD80}"/>
                </a:ext>
              </a:extLst>
            </p:cNvPr>
            <p:cNvSpPr/>
            <p:nvPr/>
          </p:nvSpPr>
          <p:spPr bwMode="gray">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77A3F398-1046-471C-9DFA-CAB23C650A03}"/>
                </a:ext>
              </a:extLst>
            </p:cNvPr>
            <p:cNvSpPr/>
            <p:nvPr/>
          </p:nvSpPr>
          <p:spPr bwMode="gray">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13C67BD9-88F4-479B-A366-1585E8B9F3E5}"/>
                </a:ext>
              </a:extLst>
            </p:cNvPr>
            <p:cNvSpPr/>
            <p:nvPr/>
          </p:nvSpPr>
          <p:spPr bwMode="gray">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AB15036B-AC78-4447-8F7E-D55307D57EBF}"/>
                </a:ext>
              </a:extLst>
            </p:cNvPr>
            <p:cNvSpPr/>
            <p:nvPr/>
          </p:nvSpPr>
          <p:spPr bwMode="gray">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47172A10-592B-40F6-9B3A-18C53CA56FB4}"/>
                </a:ext>
              </a:extLst>
            </p:cNvPr>
            <p:cNvSpPr/>
            <p:nvPr/>
          </p:nvSpPr>
          <p:spPr bwMode="gray">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8" name="Freihandform: Form 97">
              <a:extLst>
                <a:ext uri="{FF2B5EF4-FFF2-40B4-BE49-F238E27FC236}">
                  <a16:creationId xmlns:a16="http://schemas.microsoft.com/office/drawing/2014/main" id="{49C81C2F-4BD6-451B-ABC8-2AFF83DE1A29}"/>
                </a:ext>
              </a:extLst>
            </p:cNvPr>
            <p:cNvSpPr/>
            <p:nvPr/>
          </p:nvSpPr>
          <p:spPr bwMode="gray">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9" name="Freihandform: Form 98">
              <a:extLst>
                <a:ext uri="{FF2B5EF4-FFF2-40B4-BE49-F238E27FC236}">
                  <a16:creationId xmlns:a16="http://schemas.microsoft.com/office/drawing/2014/main" id="{BE54C512-6E38-4374-9467-3B3D2DD9405E}"/>
                </a:ext>
              </a:extLst>
            </p:cNvPr>
            <p:cNvSpPr/>
            <p:nvPr/>
          </p:nvSpPr>
          <p:spPr bwMode="gray">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00" name="Freihandform: Form 99">
              <a:extLst>
                <a:ext uri="{FF2B5EF4-FFF2-40B4-BE49-F238E27FC236}">
                  <a16:creationId xmlns:a16="http://schemas.microsoft.com/office/drawing/2014/main" id="{3AAAD24C-66E9-4634-A46C-5977E24FF2D7}"/>
                </a:ext>
              </a:extLst>
            </p:cNvPr>
            <p:cNvSpPr/>
            <p:nvPr/>
          </p:nvSpPr>
          <p:spPr bwMode="gray">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cxnSp>
        <p:nvCxnSpPr>
          <p:cNvPr id="31" name="Line">
            <a:extLst>
              <a:ext uri="{FF2B5EF4-FFF2-40B4-BE49-F238E27FC236}">
                <a16:creationId xmlns:a16="http://schemas.microsoft.com/office/drawing/2014/main" id="{17512C8A-140A-46D2-A802-B52FD758772F}"/>
              </a:ext>
            </a:extLst>
          </p:cNvPr>
          <p:cNvCxnSpPr>
            <a:cxnSpLocks/>
          </p:cNvCxnSpPr>
          <p:nvPr/>
        </p:nvCxnSpPr>
        <p:spPr bwMode="gray">
          <a:xfrm>
            <a:off x="1256970" y="6336000"/>
            <a:ext cx="0" cy="216000"/>
          </a:xfrm>
          <a:prstGeom prst="line">
            <a:avLst/>
          </a:prstGeom>
          <a:ln w="6350">
            <a:solidFill>
              <a:schemeClr val="accent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161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70000" indent="-270000" algn="l" defTabSz="914400" rtl="0" eaLnBrk="1" latinLnBrk="0" hangingPunct="1">
        <a:lnSpc>
          <a:spcPct val="110000"/>
        </a:lnSpc>
        <a:spcBef>
          <a:spcPts val="0"/>
        </a:spcBef>
        <a:spcAft>
          <a:spcPts val="400"/>
        </a:spcAft>
        <a:buClr>
          <a:schemeClr val="tx2"/>
        </a:buClr>
        <a:buSzPct val="90000"/>
        <a:buFont typeface="Arial" panose="020B0604020202020204" pitchFamily="34" charset="0"/>
        <a:buChar char="•"/>
        <a:defRPr sz="2400" kern="1200">
          <a:solidFill>
            <a:schemeClr val="tx1"/>
          </a:solidFill>
          <a:latin typeface="+mn-lt"/>
          <a:ea typeface="+mn-ea"/>
          <a:cs typeface="+mn-cs"/>
        </a:defRPr>
      </a:lvl1pPr>
      <a:lvl2pPr marL="72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2pPr>
      <a:lvl3pPr marL="108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3pPr>
      <a:lvl4pPr marL="144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4pPr>
      <a:lvl5pPr marL="180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81" name="Shapes">
            <a:extLst>
              <a:ext uri="{FF2B5EF4-FFF2-40B4-BE49-F238E27FC236}">
                <a16:creationId xmlns:a16="http://schemas.microsoft.com/office/drawing/2014/main" id="{71F8F379-DEB0-4EFC-A915-4522F66B4511}"/>
              </a:ext>
            </a:extLst>
          </p:cNvPr>
          <p:cNvGrpSpPr>
            <a:grpSpLocks noChangeAspect="1"/>
          </p:cNvGrpSpPr>
          <p:nvPr/>
        </p:nvGrpSpPr>
        <p:grpSpPr bwMode="gray">
          <a:xfrm>
            <a:off x="135931" y="0"/>
            <a:ext cx="528641" cy="6858000"/>
            <a:chOff x="6892402" y="1155885"/>
            <a:chExt cx="396620" cy="5145975"/>
          </a:xfrm>
          <a:solidFill>
            <a:schemeClr val="tx1"/>
          </a:solidFill>
        </p:grpSpPr>
        <p:sp>
          <p:nvSpPr>
            <p:cNvPr id="66" name="Shapes 8">
              <a:extLst>
                <a:ext uri="{FF2B5EF4-FFF2-40B4-BE49-F238E27FC236}">
                  <a16:creationId xmlns:a16="http://schemas.microsoft.com/office/drawing/2014/main" id="{7E8AF495-2581-4CFC-A47A-0746C74D5EB2}"/>
                </a:ext>
              </a:extLst>
            </p:cNvPr>
            <p:cNvSpPr/>
            <p:nvPr/>
          </p:nvSpPr>
          <p:spPr bwMode="gray">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65" name="Shapes 7">
              <a:extLst>
                <a:ext uri="{FF2B5EF4-FFF2-40B4-BE49-F238E27FC236}">
                  <a16:creationId xmlns:a16="http://schemas.microsoft.com/office/drawing/2014/main" id="{B7873972-B0D6-47A6-9CDD-37AF21CD06D4}"/>
                </a:ext>
              </a:extLst>
            </p:cNvPr>
            <p:cNvSpPr/>
            <p:nvPr/>
          </p:nvSpPr>
          <p:spPr bwMode="gray">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43" name="Shapes 6">
              <a:extLst>
                <a:ext uri="{FF2B5EF4-FFF2-40B4-BE49-F238E27FC236}">
                  <a16:creationId xmlns:a16="http://schemas.microsoft.com/office/drawing/2014/main" id="{7DEE1B5F-5B48-4681-AB91-A59A8E33B30C}"/>
                </a:ext>
              </a:extLst>
            </p:cNvPr>
            <p:cNvSpPr/>
            <p:nvPr/>
          </p:nvSpPr>
          <p:spPr bwMode="gray">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69" name="Shapes 5">
              <a:extLst>
                <a:ext uri="{FF2B5EF4-FFF2-40B4-BE49-F238E27FC236}">
                  <a16:creationId xmlns:a16="http://schemas.microsoft.com/office/drawing/2014/main" id="{73657D2C-B219-43C5-BBD8-60D2D23ECDAE}"/>
                </a:ext>
              </a:extLst>
            </p:cNvPr>
            <p:cNvSpPr/>
            <p:nvPr/>
          </p:nvSpPr>
          <p:spPr bwMode="gray">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68" name="Shapes 4">
              <a:extLst>
                <a:ext uri="{FF2B5EF4-FFF2-40B4-BE49-F238E27FC236}">
                  <a16:creationId xmlns:a16="http://schemas.microsoft.com/office/drawing/2014/main" id="{B51A5C5E-5CB7-49A5-8735-0551C6617BD0}"/>
                </a:ext>
              </a:extLst>
            </p:cNvPr>
            <p:cNvSpPr/>
            <p:nvPr/>
          </p:nvSpPr>
          <p:spPr bwMode="gray">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67" name="Shapes 3">
              <a:extLst>
                <a:ext uri="{FF2B5EF4-FFF2-40B4-BE49-F238E27FC236}">
                  <a16:creationId xmlns:a16="http://schemas.microsoft.com/office/drawing/2014/main" id="{19108777-C337-4CED-8F0A-F72C0F52D0C0}"/>
                </a:ext>
              </a:extLst>
            </p:cNvPr>
            <p:cNvSpPr/>
            <p:nvPr/>
          </p:nvSpPr>
          <p:spPr bwMode="gray">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71" name="Shapes 2">
              <a:extLst>
                <a:ext uri="{FF2B5EF4-FFF2-40B4-BE49-F238E27FC236}">
                  <a16:creationId xmlns:a16="http://schemas.microsoft.com/office/drawing/2014/main" id="{7494B76F-32A8-46F7-A5AE-E537DB3FC215}"/>
                </a:ext>
              </a:extLst>
            </p:cNvPr>
            <p:cNvSpPr/>
            <p:nvPr/>
          </p:nvSpPr>
          <p:spPr bwMode="gray">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70" name="Shapes 1">
              <a:extLst>
                <a:ext uri="{FF2B5EF4-FFF2-40B4-BE49-F238E27FC236}">
                  <a16:creationId xmlns:a16="http://schemas.microsoft.com/office/drawing/2014/main" id="{67477E98-CF3A-4F06-8019-96C98A04521E}"/>
                </a:ext>
              </a:extLst>
            </p:cNvPr>
            <p:cNvSpPr/>
            <p:nvPr/>
          </p:nvSpPr>
          <p:spPr bwMode="gray">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sp>
        <p:nvSpPr>
          <p:cNvPr id="2" name="Date">
            <a:extLst>
              <a:ext uri="{FF2B5EF4-FFF2-40B4-BE49-F238E27FC236}">
                <a16:creationId xmlns:a16="http://schemas.microsoft.com/office/drawing/2014/main" id="{46282148-6651-4D0D-8042-0E38F8B37F8F}"/>
              </a:ext>
            </a:extLst>
          </p:cNvPr>
          <p:cNvSpPr>
            <a:spLocks noGrp="1"/>
          </p:cNvSpPr>
          <p:nvPr>
            <p:ph type="dt" sz="half" idx="2"/>
          </p:nvPr>
        </p:nvSpPr>
        <p:spPr bwMode="gray">
          <a:xfrm>
            <a:off x="3042787" y="6336000"/>
            <a:ext cx="2520328" cy="216000"/>
          </a:xfrm>
          <a:prstGeom prst="rect">
            <a:avLst/>
          </a:prstGeom>
        </p:spPr>
        <p:txBody>
          <a:bodyPr vert="horz" lIns="0" tIns="0" rIns="0" bIns="0" rtlCol="0" anchor="ctr" anchorCtr="0"/>
          <a:lstStyle>
            <a:lvl1pPr algn="l">
              <a:defRPr lang="de-DE" sz="800" smtClean="0">
                <a:solidFill>
                  <a:schemeClr val="tx1"/>
                </a:solidFill>
              </a:defRPr>
            </a:lvl1pPr>
          </a:lstStyle>
          <a:p>
            <a:fld id="{66C2040F-711E-4AF5-8C8B-62541C05085E}" type="datetime4">
              <a:rPr lang="en-US" smtClean="0"/>
              <a:t>May 24, 2022</a:t>
            </a:fld>
            <a:endParaRPr lang="en-US"/>
          </a:p>
        </p:txBody>
      </p:sp>
      <p:sp>
        <p:nvSpPr>
          <p:cNvPr id="5" name="Footer"/>
          <p:cNvSpPr>
            <a:spLocks noGrp="1"/>
          </p:cNvSpPr>
          <p:nvPr>
            <p:ph type="ftr" sz="quarter" idx="3"/>
          </p:nvPr>
        </p:nvSpPr>
        <p:spPr bwMode="gray">
          <a:xfrm>
            <a:off x="1391573" y="6336000"/>
            <a:ext cx="1567912" cy="216000"/>
          </a:xfrm>
          <a:prstGeom prst="rect">
            <a:avLst/>
          </a:prstGeom>
        </p:spPr>
        <p:txBody>
          <a:bodyPr vert="horz" lIns="0" tIns="0" rIns="0" bIns="0" rtlCol="0" anchor="ctr" anchorCtr="0"/>
          <a:lstStyle>
            <a:lvl1pPr algn="l">
              <a:defRPr sz="800">
                <a:solidFill>
                  <a:srgbClr val="EB2814"/>
                </a:solidFill>
                <a:latin typeface="+mn-lt"/>
              </a:defRPr>
            </a:lvl1pPr>
          </a:lstStyle>
          <a:p>
            <a:r>
              <a:rPr lang="en-US"/>
              <a:t>RESTRICTED</a:t>
            </a:r>
          </a:p>
        </p:txBody>
      </p:sp>
      <p:sp>
        <p:nvSpPr>
          <p:cNvPr id="6" name="Slide Number"/>
          <p:cNvSpPr>
            <a:spLocks noGrp="1"/>
          </p:cNvSpPr>
          <p:nvPr>
            <p:ph type="sldNum" sz="quarter" idx="4"/>
          </p:nvPr>
        </p:nvSpPr>
        <p:spPr bwMode="gray">
          <a:xfrm>
            <a:off x="875320" y="6335999"/>
            <a:ext cx="381650" cy="216000"/>
          </a:xfrm>
          <a:prstGeom prst="rect">
            <a:avLst/>
          </a:prstGeom>
        </p:spPr>
        <p:txBody>
          <a:bodyPr vert="horz" lIns="0" tIns="0" rIns="0" bIns="0" rtlCol="0" anchor="ctr" anchorCtr="0"/>
          <a:lstStyle>
            <a:lvl1pPr algn="l">
              <a:defRPr sz="1000" b="1">
                <a:solidFill>
                  <a:schemeClr val="tx1"/>
                </a:solidFill>
                <a:effectLst/>
                <a:latin typeface="+mj-lt"/>
              </a:defRPr>
            </a:lvl1pPr>
          </a:lstStyle>
          <a:p>
            <a:fld id="{9BA64535-EB95-46A3-946F-02B63C705F51}" type="slidenum">
              <a:rPr lang="en-US" smtClean="0"/>
              <a:t>‹#›</a:t>
            </a:fld>
            <a:endParaRPr lang="en-US"/>
          </a:p>
        </p:txBody>
      </p:sp>
      <p:sp>
        <p:nvSpPr>
          <p:cNvPr id="8" name="Headline">
            <a:extLst>
              <a:ext uri="{FF2B5EF4-FFF2-40B4-BE49-F238E27FC236}">
                <a16:creationId xmlns:a16="http://schemas.microsoft.com/office/drawing/2014/main" id="{70881CB1-5926-472A-8574-E4B3B37AFADF}"/>
              </a:ext>
            </a:extLst>
          </p:cNvPr>
          <p:cNvSpPr>
            <a:spLocks noGrp="1"/>
          </p:cNvSpPr>
          <p:nvPr>
            <p:ph type="title"/>
          </p:nvPr>
        </p:nvSpPr>
        <p:spPr bwMode="gray">
          <a:xfrm>
            <a:off x="875320" y="431593"/>
            <a:ext cx="10441359" cy="4680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Content"/>
          <p:cNvSpPr>
            <a:spLocks noGrp="1"/>
          </p:cNvSpPr>
          <p:nvPr>
            <p:ph type="body" idx="1"/>
          </p:nvPr>
        </p:nvSpPr>
        <p:spPr bwMode="gray">
          <a:xfrm>
            <a:off x="875320" y="1728000"/>
            <a:ext cx="10441359" cy="4298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6" name="Logo">
            <a:extLst>
              <a:ext uri="{FF2B5EF4-FFF2-40B4-BE49-F238E27FC236}">
                <a16:creationId xmlns:a16="http://schemas.microsoft.com/office/drawing/2014/main" id="{2F36D330-37EE-4BB3-9EDE-BF69F782A54D}"/>
              </a:ext>
            </a:extLst>
          </p:cNvPr>
          <p:cNvGrpSpPr>
            <a:grpSpLocks noChangeAspect="1"/>
          </p:cNvGrpSpPr>
          <p:nvPr/>
        </p:nvGrpSpPr>
        <p:grpSpPr bwMode="gray">
          <a:xfrm>
            <a:off x="10087301" y="6332746"/>
            <a:ext cx="1620211" cy="182247"/>
            <a:chOff x="1699815" y="1376831"/>
            <a:chExt cx="2700051" cy="303752"/>
          </a:xfrm>
          <a:solidFill>
            <a:schemeClr val="tx1"/>
          </a:solidFill>
        </p:grpSpPr>
        <p:sp>
          <p:nvSpPr>
            <p:cNvPr id="87" name="Freihandform: Form 86">
              <a:extLst>
                <a:ext uri="{FF2B5EF4-FFF2-40B4-BE49-F238E27FC236}">
                  <a16:creationId xmlns:a16="http://schemas.microsoft.com/office/drawing/2014/main" id="{3C674375-CA70-448A-942E-B00433CB8147}"/>
                </a:ext>
              </a:extLst>
            </p:cNvPr>
            <p:cNvSpPr/>
            <p:nvPr/>
          </p:nvSpPr>
          <p:spPr bwMode="gray">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9FE59EF2-C4DB-441C-A408-2EF1150DD537}"/>
                </a:ext>
              </a:extLst>
            </p:cNvPr>
            <p:cNvSpPr/>
            <p:nvPr/>
          </p:nvSpPr>
          <p:spPr bwMode="gray">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3980E3EE-6B4F-456C-AF54-E4443032D2B7}"/>
                </a:ext>
              </a:extLst>
            </p:cNvPr>
            <p:cNvSpPr/>
            <p:nvPr/>
          </p:nvSpPr>
          <p:spPr bwMode="gray">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F0965EB6-A0CF-446C-96DF-3A98DDADB576}"/>
                </a:ext>
              </a:extLst>
            </p:cNvPr>
            <p:cNvSpPr/>
            <p:nvPr/>
          </p:nvSpPr>
          <p:spPr bwMode="gray">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76C73AF4-3AC1-45CA-A5B7-8AA636EB0927}"/>
                </a:ext>
              </a:extLst>
            </p:cNvPr>
            <p:cNvSpPr/>
            <p:nvPr/>
          </p:nvSpPr>
          <p:spPr bwMode="gray">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5BCB06B9-433B-4919-8E8E-8BC676252EF2}"/>
                </a:ext>
              </a:extLst>
            </p:cNvPr>
            <p:cNvSpPr/>
            <p:nvPr/>
          </p:nvSpPr>
          <p:spPr bwMode="gray">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DECECECA-4C7A-4FA9-A84B-D1C882BBBD80}"/>
                </a:ext>
              </a:extLst>
            </p:cNvPr>
            <p:cNvSpPr/>
            <p:nvPr/>
          </p:nvSpPr>
          <p:spPr bwMode="gray">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77A3F398-1046-471C-9DFA-CAB23C650A03}"/>
                </a:ext>
              </a:extLst>
            </p:cNvPr>
            <p:cNvSpPr/>
            <p:nvPr/>
          </p:nvSpPr>
          <p:spPr bwMode="gray">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13C67BD9-88F4-479B-A366-1585E8B9F3E5}"/>
                </a:ext>
              </a:extLst>
            </p:cNvPr>
            <p:cNvSpPr/>
            <p:nvPr/>
          </p:nvSpPr>
          <p:spPr bwMode="gray">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AB15036B-AC78-4447-8F7E-D55307D57EBF}"/>
                </a:ext>
              </a:extLst>
            </p:cNvPr>
            <p:cNvSpPr/>
            <p:nvPr/>
          </p:nvSpPr>
          <p:spPr bwMode="gray">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47172A10-592B-40F6-9B3A-18C53CA56FB4}"/>
                </a:ext>
              </a:extLst>
            </p:cNvPr>
            <p:cNvSpPr/>
            <p:nvPr/>
          </p:nvSpPr>
          <p:spPr bwMode="gray">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8" name="Freihandform: Form 97">
              <a:extLst>
                <a:ext uri="{FF2B5EF4-FFF2-40B4-BE49-F238E27FC236}">
                  <a16:creationId xmlns:a16="http://schemas.microsoft.com/office/drawing/2014/main" id="{49C81C2F-4BD6-451B-ABC8-2AFF83DE1A29}"/>
                </a:ext>
              </a:extLst>
            </p:cNvPr>
            <p:cNvSpPr/>
            <p:nvPr/>
          </p:nvSpPr>
          <p:spPr bwMode="gray">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9" name="Freihandform: Form 98">
              <a:extLst>
                <a:ext uri="{FF2B5EF4-FFF2-40B4-BE49-F238E27FC236}">
                  <a16:creationId xmlns:a16="http://schemas.microsoft.com/office/drawing/2014/main" id="{BE54C512-6E38-4374-9467-3B3D2DD9405E}"/>
                </a:ext>
              </a:extLst>
            </p:cNvPr>
            <p:cNvSpPr/>
            <p:nvPr/>
          </p:nvSpPr>
          <p:spPr bwMode="gray">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00" name="Freihandform: Form 99">
              <a:extLst>
                <a:ext uri="{FF2B5EF4-FFF2-40B4-BE49-F238E27FC236}">
                  <a16:creationId xmlns:a16="http://schemas.microsoft.com/office/drawing/2014/main" id="{3AAAD24C-66E9-4634-A46C-5977E24FF2D7}"/>
                </a:ext>
              </a:extLst>
            </p:cNvPr>
            <p:cNvSpPr/>
            <p:nvPr/>
          </p:nvSpPr>
          <p:spPr bwMode="gray">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cxnSp>
        <p:nvCxnSpPr>
          <p:cNvPr id="31" name="Line">
            <a:extLst>
              <a:ext uri="{FF2B5EF4-FFF2-40B4-BE49-F238E27FC236}">
                <a16:creationId xmlns:a16="http://schemas.microsoft.com/office/drawing/2014/main" id="{17512C8A-140A-46D2-A802-B52FD758772F}"/>
              </a:ext>
            </a:extLst>
          </p:cNvPr>
          <p:cNvCxnSpPr>
            <a:cxnSpLocks/>
          </p:cNvCxnSpPr>
          <p:nvPr/>
        </p:nvCxnSpPr>
        <p:spPr bwMode="gray">
          <a:xfrm>
            <a:off x="1256970" y="6336000"/>
            <a:ext cx="0" cy="216000"/>
          </a:xfrm>
          <a:prstGeom prst="line">
            <a:avLst/>
          </a:prstGeom>
          <a:ln w="6350">
            <a:solidFill>
              <a:srgbClr val="EB281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65288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 id="2147483737" r:id="rId25"/>
    <p:sldLayoutId id="2147483738" r:id="rId26"/>
    <p:sldLayoutId id="2147483739" r:id="rId27"/>
    <p:sldLayoutId id="2147483740" r:id="rId28"/>
    <p:sldLayoutId id="2147483741" r:id="rId29"/>
    <p:sldLayoutId id="2147483742" r:id="rId30"/>
    <p:sldLayoutId id="2147483743" r:id="rId31"/>
    <p:sldLayoutId id="2147483744" r:id="rId32"/>
    <p:sldLayoutId id="2147483745" r:id="rId33"/>
    <p:sldLayoutId id="2147483746" r:id="rId34"/>
    <p:sldLayoutId id="2147483747" r:id="rId35"/>
    <p:sldLayoutId id="2147483748" r:id="rId36"/>
    <p:sldLayoutId id="2147483749" r:id="rId37"/>
    <p:sldLayoutId id="2147483750" r:id="rId38"/>
    <p:sldLayoutId id="2147483751" r:id="rId39"/>
    <p:sldLayoutId id="2147483752" r:id="rId40"/>
    <p:sldLayoutId id="2147483753" r:id="rId41"/>
    <p:sldLayoutId id="2147483754" r:id="rId42"/>
    <p:sldLayoutId id="2147483755" r:id="rId43"/>
    <p:sldLayoutId id="2147483756" r:id="rId44"/>
    <p:sldLayoutId id="2147483757" r:id="rId45"/>
    <p:sldLayoutId id="2147483758" r:id="rId46"/>
    <p:sldLayoutId id="2147483759" r:id="rId47"/>
    <p:sldLayoutId id="2147483760" r:id="rId48"/>
    <p:sldLayoutId id="2147483761" r:id="rId49"/>
    <p:sldLayoutId id="2147483762" r:id="rId50"/>
    <p:sldLayoutId id="2147483763" r:id="rId51"/>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70000" indent="-270000" algn="l" defTabSz="914400" rtl="0" eaLnBrk="1" latinLnBrk="0" hangingPunct="1">
        <a:lnSpc>
          <a:spcPct val="110000"/>
        </a:lnSpc>
        <a:spcBef>
          <a:spcPts val="0"/>
        </a:spcBef>
        <a:spcAft>
          <a:spcPts val="400"/>
        </a:spcAft>
        <a:buClr>
          <a:schemeClr val="tx2"/>
        </a:buClr>
        <a:buSzPct val="90000"/>
        <a:buFont typeface="Arial" panose="020B0604020202020204" pitchFamily="34" charset="0"/>
        <a:buChar char="•"/>
        <a:defRPr sz="2400" kern="1200">
          <a:solidFill>
            <a:schemeClr val="tx1"/>
          </a:solidFill>
          <a:latin typeface="+mn-lt"/>
          <a:ea typeface="+mn-ea"/>
          <a:cs typeface="+mn-cs"/>
        </a:defRPr>
      </a:lvl1pPr>
      <a:lvl2pPr marL="72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2pPr>
      <a:lvl3pPr marL="108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3pPr>
      <a:lvl4pPr marL="144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4pPr>
      <a:lvl5pPr marL="180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81" name="Shapes">
            <a:extLst>
              <a:ext uri="{FF2B5EF4-FFF2-40B4-BE49-F238E27FC236}">
                <a16:creationId xmlns:a16="http://schemas.microsoft.com/office/drawing/2014/main" id="{71F8F379-DEB0-4EFC-A915-4522F66B4511}"/>
              </a:ext>
            </a:extLst>
          </p:cNvPr>
          <p:cNvGrpSpPr>
            <a:grpSpLocks noChangeAspect="1"/>
          </p:cNvGrpSpPr>
          <p:nvPr/>
        </p:nvGrpSpPr>
        <p:grpSpPr bwMode="gray">
          <a:xfrm>
            <a:off x="135931" y="0"/>
            <a:ext cx="528641" cy="6858000"/>
            <a:chOff x="6892402" y="1155885"/>
            <a:chExt cx="396620" cy="5145975"/>
          </a:xfrm>
          <a:solidFill>
            <a:schemeClr val="tx1"/>
          </a:solidFill>
        </p:grpSpPr>
        <p:sp>
          <p:nvSpPr>
            <p:cNvPr id="66" name="Shapes 8">
              <a:extLst>
                <a:ext uri="{FF2B5EF4-FFF2-40B4-BE49-F238E27FC236}">
                  <a16:creationId xmlns:a16="http://schemas.microsoft.com/office/drawing/2014/main" id="{7E8AF495-2581-4CFC-A47A-0746C74D5EB2}"/>
                </a:ext>
              </a:extLst>
            </p:cNvPr>
            <p:cNvSpPr/>
            <p:nvPr/>
          </p:nvSpPr>
          <p:spPr bwMode="gray">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65" name="Shapes 7">
              <a:extLst>
                <a:ext uri="{FF2B5EF4-FFF2-40B4-BE49-F238E27FC236}">
                  <a16:creationId xmlns:a16="http://schemas.microsoft.com/office/drawing/2014/main" id="{B7873972-B0D6-47A6-9CDD-37AF21CD06D4}"/>
                </a:ext>
              </a:extLst>
            </p:cNvPr>
            <p:cNvSpPr/>
            <p:nvPr/>
          </p:nvSpPr>
          <p:spPr bwMode="gray">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43" name="Shapes 6">
              <a:extLst>
                <a:ext uri="{FF2B5EF4-FFF2-40B4-BE49-F238E27FC236}">
                  <a16:creationId xmlns:a16="http://schemas.microsoft.com/office/drawing/2014/main" id="{7DEE1B5F-5B48-4681-AB91-A59A8E33B30C}"/>
                </a:ext>
              </a:extLst>
            </p:cNvPr>
            <p:cNvSpPr/>
            <p:nvPr/>
          </p:nvSpPr>
          <p:spPr bwMode="gray">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69" name="Shapes 5">
              <a:extLst>
                <a:ext uri="{FF2B5EF4-FFF2-40B4-BE49-F238E27FC236}">
                  <a16:creationId xmlns:a16="http://schemas.microsoft.com/office/drawing/2014/main" id="{73657D2C-B219-43C5-BBD8-60D2D23ECDAE}"/>
                </a:ext>
              </a:extLst>
            </p:cNvPr>
            <p:cNvSpPr/>
            <p:nvPr/>
          </p:nvSpPr>
          <p:spPr bwMode="gray">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68" name="Shapes 4">
              <a:extLst>
                <a:ext uri="{FF2B5EF4-FFF2-40B4-BE49-F238E27FC236}">
                  <a16:creationId xmlns:a16="http://schemas.microsoft.com/office/drawing/2014/main" id="{B51A5C5E-5CB7-49A5-8735-0551C6617BD0}"/>
                </a:ext>
              </a:extLst>
            </p:cNvPr>
            <p:cNvSpPr/>
            <p:nvPr/>
          </p:nvSpPr>
          <p:spPr bwMode="gray">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67" name="Shapes 3">
              <a:extLst>
                <a:ext uri="{FF2B5EF4-FFF2-40B4-BE49-F238E27FC236}">
                  <a16:creationId xmlns:a16="http://schemas.microsoft.com/office/drawing/2014/main" id="{19108777-C337-4CED-8F0A-F72C0F52D0C0}"/>
                </a:ext>
              </a:extLst>
            </p:cNvPr>
            <p:cNvSpPr/>
            <p:nvPr/>
          </p:nvSpPr>
          <p:spPr bwMode="gray">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71" name="Shapes 2">
              <a:extLst>
                <a:ext uri="{FF2B5EF4-FFF2-40B4-BE49-F238E27FC236}">
                  <a16:creationId xmlns:a16="http://schemas.microsoft.com/office/drawing/2014/main" id="{7494B76F-32A8-46F7-A5AE-E537DB3FC215}"/>
                </a:ext>
              </a:extLst>
            </p:cNvPr>
            <p:cNvSpPr/>
            <p:nvPr/>
          </p:nvSpPr>
          <p:spPr bwMode="gray">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70" name="Shapes 1">
              <a:extLst>
                <a:ext uri="{FF2B5EF4-FFF2-40B4-BE49-F238E27FC236}">
                  <a16:creationId xmlns:a16="http://schemas.microsoft.com/office/drawing/2014/main" id="{67477E98-CF3A-4F06-8019-96C98A04521E}"/>
                </a:ext>
              </a:extLst>
            </p:cNvPr>
            <p:cNvSpPr/>
            <p:nvPr/>
          </p:nvSpPr>
          <p:spPr bwMode="gray">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sp>
        <p:nvSpPr>
          <p:cNvPr id="2" name="Date">
            <a:extLst>
              <a:ext uri="{FF2B5EF4-FFF2-40B4-BE49-F238E27FC236}">
                <a16:creationId xmlns:a16="http://schemas.microsoft.com/office/drawing/2014/main" id="{46282148-6651-4D0D-8042-0E38F8B37F8F}"/>
              </a:ext>
            </a:extLst>
          </p:cNvPr>
          <p:cNvSpPr>
            <a:spLocks noGrp="1"/>
          </p:cNvSpPr>
          <p:nvPr>
            <p:ph type="dt" sz="half" idx="2"/>
          </p:nvPr>
        </p:nvSpPr>
        <p:spPr bwMode="gray">
          <a:xfrm>
            <a:off x="3042787" y="6336000"/>
            <a:ext cx="2520328" cy="216000"/>
          </a:xfrm>
          <a:prstGeom prst="rect">
            <a:avLst/>
          </a:prstGeom>
        </p:spPr>
        <p:txBody>
          <a:bodyPr vert="horz" lIns="0" tIns="0" rIns="0" bIns="0" rtlCol="0" anchor="ctr" anchorCtr="0"/>
          <a:lstStyle>
            <a:lvl1pPr algn="l">
              <a:defRPr lang="de-DE" sz="800" smtClean="0">
                <a:solidFill>
                  <a:schemeClr val="tx1"/>
                </a:solidFill>
              </a:defRPr>
            </a:lvl1pPr>
          </a:lstStyle>
          <a:p>
            <a:fld id="{66C2040F-711E-4AF5-8C8B-62541C05085E}" type="datetime4">
              <a:rPr lang="en-US" smtClean="0"/>
              <a:t>May 24, 2022</a:t>
            </a:fld>
            <a:endParaRPr lang="en-US"/>
          </a:p>
        </p:txBody>
      </p:sp>
      <p:sp>
        <p:nvSpPr>
          <p:cNvPr id="5" name="Footer"/>
          <p:cNvSpPr>
            <a:spLocks noGrp="1"/>
          </p:cNvSpPr>
          <p:nvPr>
            <p:ph type="ftr" sz="quarter" idx="3"/>
          </p:nvPr>
        </p:nvSpPr>
        <p:spPr bwMode="gray">
          <a:xfrm>
            <a:off x="1391573" y="6336000"/>
            <a:ext cx="1567912" cy="216000"/>
          </a:xfrm>
          <a:prstGeom prst="rect">
            <a:avLst/>
          </a:prstGeom>
        </p:spPr>
        <p:txBody>
          <a:bodyPr vert="horz" lIns="0" tIns="0" rIns="0" bIns="0" rtlCol="0" anchor="ctr" anchorCtr="0"/>
          <a:lstStyle>
            <a:lvl1pPr algn="l">
              <a:defRPr sz="800">
                <a:solidFill>
                  <a:srgbClr val="EB2814"/>
                </a:solidFill>
                <a:latin typeface="+mn-lt"/>
              </a:defRPr>
            </a:lvl1pPr>
          </a:lstStyle>
          <a:p>
            <a:r>
              <a:rPr lang="en-US"/>
              <a:t>RESTRICTED</a:t>
            </a:r>
          </a:p>
        </p:txBody>
      </p:sp>
      <p:sp>
        <p:nvSpPr>
          <p:cNvPr id="6" name="Slide Number"/>
          <p:cNvSpPr>
            <a:spLocks noGrp="1"/>
          </p:cNvSpPr>
          <p:nvPr>
            <p:ph type="sldNum" sz="quarter" idx="4"/>
          </p:nvPr>
        </p:nvSpPr>
        <p:spPr bwMode="gray">
          <a:xfrm>
            <a:off x="875320" y="6335999"/>
            <a:ext cx="381650" cy="216000"/>
          </a:xfrm>
          <a:prstGeom prst="rect">
            <a:avLst/>
          </a:prstGeom>
        </p:spPr>
        <p:txBody>
          <a:bodyPr vert="horz" lIns="0" tIns="0" rIns="0" bIns="0" rtlCol="0" anchor="ctr" anchorCtr="0"/>
          <a:lstStyle>
            <a:lvl1pPr algn="l">
              <a:defRPr sz="1000" b="1">
                <a:solidFill>
                  <a:schemeClr val="tx1"/>
                </a:solidFill>
                <a:effectLst/>
                <a:latin typeface="+mj-lt"/>
              </a:defRPr>
            </a:lvl1pPr>
          </a:lstStyle>
          <a:p>
            <a:fld id="{9BA64535-EB95-46A3-946F-02B63C705F51}" type="slidenum">
              <a:rPr lang="en-US" smtClean="0"/>
              <a:t>‹#›</a:t>
            </a:fld>
            <a:endParaRPr lang="en-US"/>
          </a:p>
        </p:txBody>
      </p:sp>
      <p:sp>
        <p:nvSpPr>
          <p:cNvPr id="8" name="Headline">
            <a:extLst>
              <a:ext uri="{FF2B5EF4-FFF2-40B4-BE49-F238E27FC236}">
                <a16:creationId xmlns:a16="http://schemas.microsoft.com/office/drawing/2014/main" id="{70881CB1-5926-472A-8574-E4B3B37AFADF}"/>
              </a:ext>
            </a:extLst>
          </p:cNvPr>
          <p:cNvSpPr>
            <a:spLocks noGrp="1"/>
          </p:cNvSpPr>
          <p:nvPr>
            <p:ph type="title"/>
          </p:nvPr>
        </p:nvSpPr>
        <p:spPr bwMode="gray">
          <a:xfrm>
            <a:off x="875320" y="431593"/>
            <a:ext cx="10441359" cy="4680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Content"/>
          <p:cNvSpPr>
            <a:spLocks noGrp="1"/>
          </p:cNvSpPr>
          <p:nvPr>
            <p:ph type="body" idx="1"/>
          </p:nvPr>
        </p:nvSpPr>
        <p:spPr bwMode="gray">
          <a:xfrm>
            <a:off x="875320" y="1728000"/>
            <a:ext cx="10441359" cy="4298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6" name="Logo">
            <a:extLst>
              <a:ext uri="{FF2B5EF4-FFF2-40B4-BE49-F238E27FC236}">
                <a16:creationId xmlns:a16="http://schemas.microsoft.com/office/drawing/2014/main" id="{2F36D330-37EE-4BB3-9EDE-BF69F782A54D}"/>
              </a:ext>
            </a:extLst>
          </p:cNvPr>
          <p:cNvGrpSpPr>
            <a:grpSpLocks noChangeAspect="1"/>
          </p:cNvGrpSpPr>
          <p:nvPr/>
        </p:nvGrpSpPr>
        <p:grpSpPr bwMode="gray">
          <a:xfrm>
            <a:off x="10087301" y="6332746"/>
            <a:ext cx="1620211" cy="182247"/>
            <a:chOff x="1699815" y="1376831"/>
            <a:chExt cx="2700051" cy="303752"/>
          </a:xfrm>
          <a:solidFill>
            <a:schemeClr val="tx1"/>
          </a:solidFill>
        </p:grpSpPr>
        <p:sp>
          <p:nvSpPr>
            <p:cNvPr id="87" name="Freihandform: Form 86">
              <a:extLst>
                <a:ext uri="{FF2B5EF4-FFF2-40B4-BE49-F238E27FC236}">
                  <a16:creationId xmlns:a16="http://schemas.microsoft.com/office/drawing/2014/main" id="{3C674375-CA70-448A-942E-B00433CB8147}"/>
                </a:ext>
              </a:extLst>
            </p:cNvPr>
            <p:cNvSpPr/>
            <p:nvPr/>
          </p:nvSpPr>
          <p:spPr bwMode="gray">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9FE59EF2-C4DB-441C-A408-2EF1150DD537}"/>
                </a:ext>
              </a:extLst>
            </p:cNvPr>
            <p:cNvSpPr/>
            <p:nvPr/>
          </p:nvSpPr>
          <p:spPr bwMode="gray">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3980E3EE-6B4F-456C-AF54-E4443032D2B7}"/>
                </a:ext>
              </a:extLst>
            </p:cNvPr>
            <p:cNvSpPr/>
            <p:nvPr/>
          </p:nvSpPr>
          <p:spPr bwMode="gray">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F0965EB6-A0CF-446C-96DF-3A98DDADB576}"/>
                </a:ext>
              </a:extLst>
            </p:cNvPr>
            <p:cNvSpPr/>
            <p:nvPr/>
          </p:nvSpPr>
          <p:spPr bwMode="gray">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76C73AF4-3AC1-45CA-A5B7-8AA636EB0927}"/>
                </a:ext>
              </a:extLst>
            </p:cNvPr>
            <p:cNvSpPr/>
            <p:nvPr/>
          </p:nvSpPr>
          <p:spPr bwMode="gray">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5BCB06B9-433B-4919-8E8E-8BC676252EF2}"/>
                </a:ext>
              </a:extLst>
            </p:cNvPr>
            <p:cNvSpPr/>
            <p:nvPr/>
          </p:nvSpPr>
          <p:spPr bwMode="gray">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DECECECA-4C7A-4FA9-A84B-D1C882BBBD80}"/>
                </a:ext>
              </a:extLst>
            </p:cNvPr>
            <p:cNvSpPr/>
            <p:nvPr/>
          </p:nvSpPr>
          <p:spPr bwMode="gray">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77A3F398-1046-471C-9DFA-CAB23C650A03}"/>
                </a:ext>
              </a:extLst>
            </p:cNvPr>
            <p:cNvSpPr/>
            <p:nvPr/>
          </p:nvSpPr>
          <p:spPr bwMode="gray">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13C67BD9-88F4-479B-A366-1585E8B9F3E5}"/>
                </a:ext>
              </a:extLst>
            </p:cNvPr>
            <p:cNvSpPr/>
            <p:nvPr/>
          </p:nvSpPr>
          <p:spPr bwMode="gray">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AB15036B-AC78-4447-8F7E-D55307D57EBF}"/>
                </a:ext>
              </a:extLst>
            </p:cNvPr>
            <p:cNvSpPr/>
            <p:nvPr/>
          </p:nvSpPr>
          <p:spPr bwMode="gray">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47172A10-592B-40F6-9B3A-18C53CA56FB4}"/>
                </a:ext>
              </a:extLst>
            </p:cNvPr>
            <p:cNvSpPr/>
            <p:nvPr/>
          </p:nvSpPr>
          <p:spPr bwMode="gray">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8" name="Freihandform: Form 97">
              <a:extLst>
                <a:ext uri="{FF2B5EF4-FFF2-40B4-BE49-F238E27FC236}">
                  <a16:creationId xmlns:a16="http://schemas.microsoft.com/office/drawing/2014/main" id="{49C81C2F-4BD6-451B-ABC8-2AFF83DE1A29}"/>
                </a:ext>
              </a:extLst>
            </p:cNvPr>
            <p:cNvSpPr/>
            <p:nvPr/>
          </p:nvSpPr>
          <p:spPr bwMode="gray">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9" name="Freihandform: Form 98">
              <a:extLst>
                <a:ext uri="{FF2B5EF4-FFF2-40B4-BE49-F238E27FC236}">
                  <a16:creationId xmlns:a16="http://schemas.microsoft.com/office/drawing/2014/main" id="{BE54C512-6E38-4374-9467-3B3D2DD9405E}"/>
                </a:ext>
              </a:extLst>
            </p:cNvPr>
            <p:cNvSpPr/>
            <p:nvPr/>
          </p:nvSpPr>
          <p:spPr bwMode="gray">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00" name="Freihandform: Form 99">
              <a:extLst>
                <a:ext uri="{FF2B5EF4-FFF2-40B4-BE49-F238E27FC236}">
                  <a16:creationId xmlns:a16="http://schemas.microsoft.com/office/drawing/2014/main" id="{3AAAD24C-66E9-4634-A46C-5977E24FF2D7}"/>
                </a:ext>
              </a:extLst>
            </p:cNvPr>
            <p:cNvSpPr/>
            <p:nvPr/>
          </p:nvSpPr>
          <p:spPr bwMode="gray">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cxnSp>
        <p:nvCxnSpPr>
          <p:cNvPr id="31" name="Line">
            <a:extLst>
              <a:ext uri="{FF2B5EF4-FFF2-40B4-BE49-F238E27FC236}">
                <a16:creationId xmlns:a16="http://schemas.microsoft.com/office/drawing/2014/main" id="{17512C8A-140A-46D2-A802-B52FD758772F}"/>
              </a:ext>
            </a:extLst>
          </p:cNvPr>
          <p:cNvCxnSpPr>
            <a:cxnSpLocks/>
          </p:cNvCxnSpPr>
          <p:nvPr/>
        </p:nvCxnSpPr>
        <p:spPr bwMode="gray">
          <a:xfrm>
            <a:off x="1256970" y="6336000"/>
            <a:ext cx="0" cy="216000"/>
          </a:xfrm>
          <a:prstGeom prst="line">
            <a:avLst/>
          </a:prstGeom>
          <a:ln w="6350">
            <a:solidFill>
              <a:srgbClr val="EB281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415926"/>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 id="2147483850" r:id="rId18"/>
    <p:sldLayoutId id="2147483851" r:id="rId19"/>
    <p:sldLayoutId id="2147483852" r:id="rId20"/>
    <p:sldLayoutId id="2147483853" r:id="rId21"/>
    <p:sldLayoutId id="2147483854" r:id="rId22"/>
    <p:sldLayoutId id="2147483855" r:id="rId23"/>
    <p:sldLayoutId id="2147483856" r:id="rId24"/>
    <p:sldLayoutId id="2147483857" r:id="rId25"/>
    <p:sldLayoutId id="2147483858" r:id="rId26"/>
    <p:sldLayoutId id="2147483859" r:id="rId27"/>
    <p:sldLayoutId id="2147483860" r:id="rId28"/>
    <p:sldLayoutId id="2147483861" r:id="rId29"/>
    <p:sldLayoutId id="2147483862" r:id="rId30"/>
    <p:sldLayoutId id="2147483863" r:id="rId31"/>
    <p:sldLayoutId id="2147483864" r:id="rId32"/>
    <p:sldLayoutId id="2147483865" r:id="rId33"/>
    <p:sldLayoutId id="2147483866" r:id="rId34"/>
    <p:sldLayoutId id="2147483867" r:id="rId35"/>
    <p:sldLayoutId id="2147483868" r:id="rId36"/>
    <p:sldLayoutId id="2147483869" r:id="rId37"/>
    <p:sldLayoutId id="2147483870" r:id="rId38"/>
    <p:sldLayoutId id="2147483871" r:id="rId39"/>
    <p:sldLayoutId id="2147483872" r:id="rId40"/>
    <p:sldLayoutId id="2147483873" r:id="rId41"/>
    <p:sldLayoutId id="2147483874" r:id="rId42"/>
    <p:sldLayoutId id="2147483875" r:id="rId43"/>
    <p:sldLayoutId id="2147483876" r:id="rId44"/>
    <p:sldLayoutId id="2147483877" r:id="rId45"/>
    <p:sldLayoutId id="2147483878" r:id="rId46"/>
    <p:sldLayoutId id="2147483879" r:id="rId47"/>
    <p:sldLayoutId id="2147483880" r:id="rId48"/>
    <p:sldLayoutId id="2147483881" r:id="rId49"/>
    <p:sldLayoutId id="2147483882" r:id="rId50"/>
    <p:sldLayoutId id="2147483883" r:id="rId51"/>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70000" indent="-270000" algn="l" defTabSz="914400" rtl="0" eaLnBrk="1" latinLnBrk="0" hangingPunct="1">
        <a:lnSpc>
          <a:spcPct val="110000"/>
        </a:lnSpc>
        <a:spcBef>
          <a:spcPts val="0"/>
        </a:spcBef>
        <a:spcAft>
          <a:spcPts val="400"/>
        </a:spcAft>
        <a:buClr>
          <a:schemeClr val="tx2"/>
        </a:buClr>
        <a:buSzPct val="90000"/>
        <a:buFont typeface="Arial" panose="020B0604020202020204" pitchFamily="34" charset="0"/>
        <a:buChar char="•"/>
        <a:defRPr sz="2400" kern="1200">
          <a:solidFill>
            <a:schemeClr val="tx1"/>
          </a:solidFill>
          <a:latin typeface="+mn-lt"/>
          <a:ea typeface="+mn-ea"/>
          <a:cs typeface="+mn-cs"/>
        </a:defRPr>
      </a:lvl1pPr>
      <a:lvl2pPr marL="72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2pPr>
      <a:lvl3pPr marL="108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3pPr>
      <a:lvl4pPr marL="144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4pPr>
      <a:lvl5pPr marL="180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2DBBFA-3894-42C4-8E41-C24B816585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F4F961-A6EA-4A1F-972B-0854C1C102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5DDD85-40E9-44E0-9E31-238D13DC7F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2040F-711E-4AF5-8C8B-62541C05085E}" type="datetime4">
              <a:rPr lang="en-US" smtClean="0"/>
              <a:t>May 24, 2022</a:t>
            </a:fld>
            <a:endParaRPr lang="en-US"/>
          </a:p>
        </p:txBody>
      </p:sp>
      <p:sp>
        <p:nvSpPr>
          <p:cNvPr id="5" name="Footer Placeholder 4">
            <a:extLst>
              <a:ext uri="{FF2B5EF4-FFF2-40B4-BE49-F238E27FC236}">
                <a16:creationId xmlns:a16="http://schemas.microsoft.com/office/drawing/2014/main" id="{27F3ADDA-2AA1-4257-8835-0D56D99F56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RESTRICTED</a:t>
            </a:r>
          </a:p>
        </p:txBody>
      </p:sp>
      <p:sp>
        <p:nvSpPr>
          <p:cNvPr id="6" name="Slide Number Placeholder 5">
            <a:extLst>
              <a:ext uri="{FF2B5EF4-FFF2-40B4-BE49-F238E27FC236}">
                <a16:creationId xmlns:a16="http://schemas.microsoft.com/office/drawing/2014/main" id="{C6470E6F-C201-49AA-84BB-6F978BF1F7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700387538"/>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en to Use Data Science in SEO">
            <a:extLst>
              <a:ext uri="{FF2B5EF4-FFF2-40B4-BE49-F238E27FC236}">
                <a16:creationId xmlns:a16="http://schemas.microsoft.com/office/drawing/2014/main" id="{192ECEDC-610B-4D53-A6FE-7D9B68CB9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072664" cy="6629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8704C3-22DE-47C2-9B3F-936D07B023F6}"/>
              </a:ext>
            </a:extLst>
          </p:cNvPr>
          <p:cNvSpPr>
            <a:spLocks noGrp="1"/>
          </p:cNvSpPr>
          <p:nvPr>
            <p:ph type="title"/>
          </p:nvPr>
        </p:nvSpPr>
        <p:spPr>
          <a:xfrm>
            <a:off x="1762319" y="286706"/>
            <a:ext cx="10441359" cy="588416"/>
          </a:xfrm>
        </p:spPr>
        <p:txBody>
          <a:bodyPr/>
          <a:lstStyle/>
          <a:p>
            <a:r>
              <a:rPr lang="en-IN" b="1" i="0" dirty="0">
                <a:solidFill>
                  <a:schemeClr val="bg1"/>
                </a:solidFill>
                <a:effectLst/>
                <a:latin typeface="Raleway" pitchFamily="2" charset="0"/>
              </a:rPr>
              <a:t>Day 1: Career Overview - Data Scientist</a:t>
            </a:r>
            <a:br>
              <a:rPr lang="en-IN" b="1" i="0" dirty="0">
                <a:effectLst/>
                <a:latin typeface="Raleway" pitchFamily="2" charset="0"/>
              </a:rPr>
            </a:br>
            <a:endParaRPr lang="en-IN" dirty="0"/>
          </a:p>
        </p:txBody>
      </p:sp>
      <p:sp>
        <p:nvSpPr>
          <p:cNvPr id="3" name="Content Placeholder 2">
            <a:extLst>
              <a:ext uri="{FF2B5EF4-FFF2-40B4-BE49-F238E27FC236}">
                <a16:creationId xmlns:a16="http://schemas.microsoft.com/office/drawing/2014/main" id="{518D5388-9D03-49E8-86A3-21900857B0EC}"/>
              </a:ext>
            </a:extLst>
          </p:cNvPr>
          <p:cNvSpPr>
            <a:spLocks noGrp="1"/>
          </p:cNvSpPr>
          <p:nvPr>
            <p:ph idx="1"/>
          </p:nvPr>
        </p:nvSpPr>
        <p:spPr>
          <a:xfrm>
            <a:off x="6312025" y="764704"/>
            <a:ext cx="5544616" cy="1440160"/>
          </a:xfrm>
        </p:spPr>
        <p:txBody>
          <a:bodyPr/>
          <a:lstStyle/>
          <a:p>
            <a:pPr marL="0" indent="0">
              <a:buNone/>
            </a:pPr>
            <a:r>
              <a:rPr lang="en-IN" sz="3200" b="1" dirty="0">
                <a:solidFill>
                  <a:schemeClr val="bg1"/>
                </a:solidFill>
              </a:rPr>
              <a:t>By</a:t>
            </a:r>
            <a:r>
              <a:rPr lang="en-IN" sz="3200" b="1" dirty="0"/>
              <a:t> </a:t>
            </a:r>
            <a:r>
              <a:rPr lang="en-IN" sz="3200" b="1" dirty="0">
                <a:solidFill>
                  <a:schemeClr val="bg1"/>
                </a:solidFill>
              </a:rPr>
              <a:t>Karishma Popli</a:t>
            </a:r>
          </a:p>
        </p:txBody>
      </p:sp>
      <p:sp>
        <p:nvSpPr>
          <p:cNvPr id="4" name="Date Placeholder 3">
            <a:extLst>
              <a:ext uri="{FF2B5EF4-FFF2-40B4-BE49-F238E27FC236}">
                <a16:creationId xmlns:a16="http://schemas.microsoft.com/office/drawing/2014/main" id="{C5280041-6E75-409F-A507-D7DFCDEF660F}"/>
              </a:ext>
            </a:extLst>
          </p:cNvPr>
          <p:cNvSpPr>
            <a:spLocks noGrp="1"/>
          </p:cNvSpPr>
          <p:nvPr>
            <p:ph type="dt" sz="half" idx="10"/>
          </p:nvPr>
        </p:nvSpPr>
        <p:spPr/>
        <p:txBody>
          <a:bodyPr/>
          <a:lstStyle/>
          <a:p>
            <a:fld id="{18069DC5-8CA0-438E-B33B-CC0A80C26CAA}" type="datetime4">
              <a:rPr lang="en-US" smtClean="0"/>
              <a:t>May 24, 2022</a:t>
            </a:fld>
            <a:endParaRPr lang="en-US"/>
          </a:p>
        </p:txBody>
      </p:sp>
      <p:sp>
        <p:nvSpPr>
          <p:cNvPr id="5" name="Footer Placeholder 4">
            <a:extLst>
              <a:ext uri="{FF2B5EF4-FFF2-40B4-BE49-F238E27FC236}">
                <a16:creationId xmlns:a16="http://schemas.microsoft.com/office/drawing/2014/main" id="{03DD8A05-0EB4-4686-9696-91F71ABF01D2}"/>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442BE752-0DF5-4176-901E-2DC0B06189CA}"/>
              </a:ext>
            </a:extLst>
          </p:cNvPr>
          <p:cNvSpPr>
            <a:spLocks noGrp="1"/>
          </p:cNvSpPr>
          <p:nvPr>
            <p:ph type="sldNum" sz="quarter" idx="12"/>
          </p:nvPr>
        </p:nvSpPr>
        <p:spPr/>
        <p:txBody>
          <a:bodyPr/>
          <a:lstStyle/>
          <a:p>
            <a:fld id="{9BA64535-EB95-46A3-946F-02B63C705F51}" type="slidenum">
              <a:rPr lang="en-US" smtClean="0"/>
              <a:t>1</a:t>
            </a:fld>
            <a:endParaRPr lang="en-US"/>
          </a:p>
        </p:txBody>
      </p:sp>
    </p:spTree>
    <p:extLst>
      <p:ext uri="{BB962C8B-B14F-4D97-AF65-F5344CB8AC3E}">
        <p14:creationId xmlns:p14="http://schemas.microsoft.com/office/powerpoint/2010/main" val="689579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EB8E-DC0B-4FF9-87AC-B03CFE408929}"/>
              </a:ext>
            </a:extLst>
          </p:cNvPr>
          <p:cNvSpPr>
            <a:spLocks noGrp="1"/>
          </p:cNvSpPr>
          <p:nvPr>
            <p:ph type="title"/>
          </p:nvPr>
        </p:nvSpPr>
        <p:spPr>
          <a:xfrm>
            <a:off x="838200" y="365125"/>
            <a:ext cx="10515600" cy="1047651"/>
          </a:xfrm>
        </p:spPr>
        <p:txBody>
          <a:bodyPr>
            <a:normAutofit/>
          </a:bodyPr>
          <a:lstStyle/>
          <a:p>
            <a:pPr algn="ctr"/>
            <a:r>
              <a:rPr lang="en-IN" sz="4000" b="1" u="sng" dirty="0">
                <a:solidFill>
                  <a:srgbClr val="FF0000"/>
                </a:solidFill>
                <a:latin typeface="Arial" panose="020B0604020202020204" pitchFamily="34" charset="0"/>
                <a:cs typeface="Arial" panose="020B0604020202020204" pitchFamily="34" charset="0"/>
              </a:rPr>
              <a:t>Learning Journey Ahead:</a:t>
            </a:r>
          </a:p>
        </p:txBody>
      </p:sp>
      <p:sp>
        <p:nvSpPr>
          <p:cNvPr id="3" name="Content Placeholder 2">
            <a:extLst>
              <a:ext uri="{FF2B5EF4-FFF2-40B4-BE49-F238E27FC236}">
                <a16:creationId xmlns:a16="http://schemas.microsoft.com/office/drawing/2014/main" id="{F1F05735-A809-45AA-A1C9-2E9967EAE97E}"/>
              </a:ext>
            </a:extLst>
          </p:cNvPr>
          <p:cNvSpPr>
            <a:spLocks noGrp="1"/>
          </p:cNvSpPr>
          <p:nvPr>
            <p:ph idx="1"/>
          </p:nvPr>
        </p:nvSpPr>
        <p:spPr>
          <a:xfrm>
            <a:off x="838200" y="1628800"/>
            <a:ext cx="10515600" cy="4548163"/>
          </a:xfrm>
        </p:spPr>
        <p:txBody>
          <a:bodyPr/>
          <a:lstStyle/>
          <a:p>
            <a:r>
              <a:rPr lang="en-IN" dirty="0"/>
              <a:t>Excel </a:t>
            </a:r>
          </a:p>
          <a:p>
            <a:r>
              <a:rPr lang="en-IN" dirty="0"/>
              <a:t>Power BI.</a:t>
            </a:r>
          </a:p>
        </p:txBody>
      </p:sp>
      <p:sp>
        <p:nvSpPr>
          <p:cNvPr id="4" name="Date Placeholder 3">
            <a:extLst>
              <a:ext uri="{FF2B5EF4-FFF2-40B4-BE49-F238E27FC236}">
                <a16:creationId xmlns:a16="http://schemas.microsoft.com/office/drawing/2014/main" id="{68E5D3E0-AEEB-4058-BAC2-316B3C0307FB}"/>
              </a:ext>
            </a:extLst>
          </p:cNvPr>
          <p:cNvSpPr>
            <a:spLocks noGrp="1"/>
          </p:cNvSpPr>
          <p:nvPr>
            <p:ph type="dt" sz="half" idx="10"/>
          </p:nvPr>
        </p:nvSpPr>
        <p:spPr/>
        <p:txBody>
          <a:bodyPr/>
          <a:lstStyle/>
          <a:p>
            <a:fld id="{18069DC5-8CA0-438E-B33B-CC0A80C26CAA}" type="datetime4">
              <a:rPr lang="en-US" smtClean="0"/>
              <a:t>May 24, 2022</a:t>
            </a:fld>
            <a:endParaRPr lang="en-US"/>
          </a:p>
        </p:txBody>
      </p:sp>
      <p:sp>
        <p:nvSpPr>
          <p:cNvPr id="5" name="Footer Placeholder 4">
            <a:extLst>
              <a:ext uri="{FF2B5EF4-FFF2-40B4-BE49-F238E27FC236}">
                <a16:creationId xmlns:a16="http://schemas.microsoft.com/office/drawing/2014/main" id="{36665AAA-8E00-4E66-AD23-B32D129666CC}"/>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82143D0C-F7FD-414E-8CC6-FAA1F605D3EF}"/>
              </a:ext>
            </a:extLst>
          </p:cNvPr>
          <p:cNvSpPr>
            <a:spLocks noGrp="1"/>
          </p:cNvSpPr>
          <p:nvPr>
            <p:ph type="sldNum" sz="quarter" idx="12"/>
          </p:nvPr>
        </p:nvSpPr>
        <p:spPr/>
        <p:txBody>
          <a:bodyPr/>
          <a:lstStyle/>
          <a:p>
            <a:fld id="{9BA64535-EB95-46A3-946F-02B63C705F51}" type="slidenum">
              <a:rPr lang="en-US" smtClean="0"/>
              <a:t>10</a:t>
            </a:fld>
            <a:endParaRPr lang="en-US"/>
          </a:p>
        </p:txBody>
      </p:sp>
    </p:spTree>
    <p:extLst>
      <p:ext uri="{BB962C8B-B14F-4D97-AF65-F5344CB8AC3E}">
        <p14:creationId xmlns:p14="http://schemas.microsoft.com/office/powerpoint/2010/main" val="3699368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4A59-6CE3-4709-A067-AE1D229CB4C7}"/>
              </a:ext>
            </a:extLst>
          </p:cNvPr>
          <p:cNvSpPr>
            <a:spLocks noGrp="1"/>
          </p:cNvSpPr>
          <p:nvPr>
            <p:ph type="title"/>
          </p:nvPr>
        </p:nvSpPr>
        <p:spPr/>
        <p:txBody>
          <a:bodyPr>
            <a:normAutofit fontScale="90000"/>
          </a:bodyPr>
          <a:lstStyle/>
          <a:p>
            <a:r>
              <a:rPr lang="en-IN" b="1" i="0" u="sng" dirty="0">
                <a:solidFill>
                  <a:srgbClr val="FF0000"/>
                </a:solidFill>
                <a:effectLst/>
                <a:latin typeface="Arial" panose="020B0604020202020204" pitchFamily="34" charset="0"/>
                <a:cs typeface="Arial" panose="020B0604020202020204" pitchFamily="34" charset="0"/>
              </a:rPr>
              <a:t>Excel - Quickest way to start learning Data Analysis</a:t>
            </a:r>
            <a:br>
              <a:rPr lang="en-IN" b="1" i="0" u="sng" dirty="0">
                <a:solidFill>
                  <a:srgbClr val="FF0000"/>
                </a:solidFill>
                <a:effectLst/>
                <a:latin typeface="Arial" panose="020B0604020202020204" pitchFamily="34" charset="0"/>
                <a:cs typeface="Arial" panose="020B0604020202020204" pitchFamily="34" charset="0"/>
              </a:rPr>
            </a:br>
            <a:endParaRPr lang="en-IN" b="1" u="sng"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A2C06E0-0896-4F3A-B0D2-9EB3AB0DE44A}"/>
              </a:ext>
            </a:extLst>
          </p:cNvPr>
          <p:cNvSpPr>
            <a:spLocks noGrp="1"/>
          </p:cNvSpPr>
          <p:nvPr>
            <p:ph idx="1"/>
          </p:nvPr>
        </p:nvSpPr>
        <p:spPr>
          <a:xfrm>
            <a:off x="838200" y="1412776"/>
            <a:ext cx="10515600" cy="4764187"/>
          </a:xfrm>
        </p:spPr>
        <p:txBody>
          <a:bodyPr>
            <a:normAutofit/>
          </a:bodyPr>
          <a:lstStyle/>
          <a:p>
            <a:r>
              <a:rPr lang="en-IN" sz="1800" b="0" i="0" dirty="0">
                <a:solidFill>
                  <a:srgbClr val="222222"/>
                </a:solidFill>
                <a:effectLst/>
                <a:latin typeface="Arial" panose="020B0604020202020204" pitchFamily="34" charset="0"/>
                <a:cs typeface="Arial" panose="020B0604020202020204" pitchFamily="34" charset="0"/>
              </a:rPr>
              <a:t>Excel is the most powerful tool to manage and </a:t>
            </a:r>
            <a:r>
              <a:rPr lang="en-IN" sz="1800" b="0" i="0" dirty="0" err="1">
                <a:solidFill>
                  <a:srgbClr val="222222"/>
                </a:solidFill>
                <a:effectLst/>
                <a:latin typeface="Arial" panose="020B0604020202020204" pitchFamily="34" charset="0"/>
                <a:cs typeface="Arial" panose="020B0604020202020204" pitchFamily="34" charset="0"/>
              </a:rPr>
              <a:t>analyze</a:t>
            </a:r>
            <a:r>
              <a:rPr lang="en-IN" sz="1800" b="0" i="0" dirty="0">
                <a:solidFill>
                  <a:srgbClr val="222222"/>
                </a:solidFill>
                <a:effectLst/>
                <a:latin typeface="Arial" panose="020B0604020202020204" pitchFamily="34" charset="0"/>
                <a:cs typeface="Arial" panose="020B0604020202020204" pitchFamily="34" charset="0"/>
              </a:rPr>
              <a:t> various types of Data.</a:t>
            </a:r>
          </a:p>
          <a:p>
            <a:r>
              <a:rPr lang="en-IN" sz="1800" b="1" i="0" dirty="0">
                <a:solidFill>
                  <a:srgbClr val="222222"/>
                </a:solidFill>
                <a:effectLst/>
                <a:latin typeface="Arial" panose="020B0604020202020204" pitchFamily="34" charset="0"/>
                <a:cs typeface="Arial" panose="020B0604020202020204" pitchFamily="34" charset="0"/>
              </a:rPr>
              <a:t>Microsoft Excel</a:t>
            </a:r>
            <a:r>
              <a:rPr lang="en-IN" sz="1800" b="0" i="0" dirty="0">
                <a:solidFill>
                  <a:srgbClr val="222222"/>
                </a:solidFill>
                <a:effectLst/>
                <a:latin typeface="Arial" panose="020B0604020202020204" pitchFamily="34" charset="0"/>
                <a:cs typeface="Arial" panose="020B0604020202020204" pitchFamily="34" charset="0"/>
              </a:rPr>
              <a:t> is a spreadsheet program used to record and </a:t>
            </a:r>
            <a:r>
              <a:rPr lang="en-IN" sz="1800" b="0" i="0" dirty="0" err="1">
                <a:solidFill>
                  <a:srgbClr val="222222"/>
                </a:solidFill>
                <a:effectLst/>
                <a:latin typeface="Arial" panose="020B0604020202020204" pitchFamily="34" charset="0"/>
                <a:cs typeface="Arial" panose="020B0604020202020204" pitchFamily="34" charset="0"/>
              </a:rPr>
              <a:t>analyze</a:t>
            </a:r>
            <a:r>
              <a:rPr lang="en-IN" sz="1800" b="0" i="0" dirty="0">
                <a:solidFill>
                  <a:srgbClr val="222222"/>
                </a:solidFill>
                <a:effectLst/>
                <a:latin typeface="Arial" panose="020B0604020202020204" pitchFamily="34" charset="0"/>
                <a:cs typeface="Arial" panose="020B0604020202020204" pitchFamily="34" charset="0"/>
              </a:rPr>
              <a:t> numerical and statistical data. Microsoft Excel provides multiple features to perform various operations like calculations, pivot tables, graph tools, macro programming, etc. It is compatible with multiple OS like Windows, macOS, Android and</a:t>
            </a:r>
            <a:r>
              <a:rPr lang="en-IN" sz="1800" dirty="0">
                <a:solidFill>
                  <a:srgbClr val="222222"/>
                </a:solidFill>
                <a:latin typeface="Arial" panose="020B0604020202020204" pitchFamily="34" charset="0"/>
                <a:cs typeface="Arial" panose="020B0604020202020204" pitchFamily="34" charset="0"/>
              </a:rPr>
              <a:t> IOS.</a:t>
            </a:r>
          </a:p>
          <a:p>
            <a:r>
              <a:rPr lang="en-IN" sz="1800" dirty="0">
                <a:solidFill>
                  <a:srgbClr val="222222"/>
                </a:solidFill>
                <a:latin typeface="Arial" panose="020B0604020202020204" pitchFamily="34" charset="0"/>
                <a:cs typeface="Arial" panose="020B0604020202020204" pitchFamily="34" charset="0"/>
              </a:rPr>
              <a:t>Basic Details – Ribbon, BIU, Data type	</a:t>
            </a:r>
          </a:p>
          <a:p>
            <a:r>
              <a:rPr lang="en-IN" sz="1800" dirty="0">
                <a:solidFill>
                  <a:srgbClr val="222222"/>
                </a:solidFill>
                <a:latin typeface="Arial" panose="020B0604020202020204" pitchFamily="34" charset="0"/>
                <a:cs typeface="Arial" panose="020B0604020202020204" pitchFamily="34" charset="0"/>
              </a:rPr>
              <a:t>How To Perform Arithmetic Operations in Excel – Addition, subtraction, divide, multiply, percentage etc</a:t>
            </a:r>
          </a:p>
          <a:p>
            <a:r>
              <a:rPr lang="en-IN" sz="1800" dirty="0">
                <a:solidFill>
                  <a:srgbClr val="222222"/>
                </a:solidFill>
                <a:latin typeface="Arial" panose="020B0604020202020204" pitchFamily="34" charset="0"/>
                <a:cs typeface="Arial" panose="020B0604020202020204" pitchFamily="34" charset="0"/>
              </a:rPr>
              <a:t>Filter</a:t>
            </a:r>
          </a:p>
          <a:p>
            <a:r>
              <a:rPr lang="en-IN" sz="1800" dirty="0">
                <a:solidFill>
                  <a:srgbClr val="222222"/>
                </a:solidFill>
                <a:latin typeface="Arial" panose="020B0604020202020204" pitchFamily="34" charset="0"/>
                <a:cs typeface="Arial" panose="020B0604020202020204" pitchFamily="34" charset="0"/>
              </a:rPr>
              <a:t>Insert picture, images etc</a:t>
            </a:r>
          </a:p>
          <a:p>
            <a:r>
              <a:rPr lang="en-IN" sz="1800" dirty="0">
                <a:solidFill>
                  <a:srgbClr val="222222"/>
                </a:solidFill>
                <a:latin typeface="Arial" panose="020B0604020202020204" pitchFamily="34" charset="0"/>
                <a:cs typeface="Arial" panose="020B0604020202020204" pitchFamily="34" charset="0"/>
              </a:rPr>
              <a:t>Charts</a:t>
            </a:r>
          </a:p>
          <a:p>
            <a:endParaRPr lang="en-IN" sz="1800" dirty="0">
              <a:solidFill>
                <a:srgbClr val="222222"/>
              </a:solidFill>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CCA61F3C-3416-45AE-A911-7F811B0B192F}"/>
              </a:ext>
            </a:extLst>
          </p:cNvPr>
          <p:cNvSpPr>
            <a:spLocks noGrp="1"/>
          </p:cNvSpPr>
          <p:nvPr>
            <p:ph type="dt" sz="half" idx="10"/>
          </p:nvPr>
        </p:nvSpPr>
        <p:spPr/>
        <p:txBody>
          <a:bodyPr/>
          <a:lstStyle/>
          <a:p>
            <a:fld id="{18069DC5-8CA0-438E-B33B-CC0A80C26CAA}" type="datetime4">
              <a:rPr lang="en-US" smtClean="0"/>
              <a:t>May 24, 2022</a:t>
            </a:fld>
            <a:endParaRPr lang="en-US"/>
          </a:p>
        </p:txBody>
      </p:sp>
      <p:sp>
        <p:nvSpPr>
          <p:cNvPr id="5" name="Footer Placeholder 4">
            <a:extLst>
              <a:ext uri="{FF2B5EF4-FFF2-40B4-BE49-F238E27FC236}">
                <a16:creationId xmlns:a16="http://schemas.microsoft.com/office/drawing/2014/main" id="{7E2E1BF4-64DE-4CC3-8725-97F0317A311A}"/>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AB2D4F1E-F56D-4FB1-A37E-A5F82F74C7EC}"/>
              </a:ext>
            </a:extLst>
          </p:cNvPr>
          <p:cNvSpPr>
            <a:spLocks noGrp="1"/>
          </p:cNvSpPr>
          <p:nvPr>
            <p:ph type="sldNum" sz="quarter" idx="12"/>
          </p:nvPr>
        </p:nvSpPr>
        <p:spPr/>
        <p:txBody>
          <a:bodyPr/>
          <a:lstStyle/>
          <a:p>
            <a:fld id="{9BA64535-EB95-46A3-946F-02B63C705F51}" type="slidenum">
              <a:rPr lang="en-US" smtClean="0"/>
              <a:t>11</a:t>
            </a:fld>
            <a:endParaRPr lang="en-US"/>
          </a:p>
        </p:txBody>
      </p:sp>
    </p:spTree>
    <p:extLst>
      <p:ext uri="{BB962C8B-B14F-4D97-AF65-F5344CB8AC3E}">
        <p14:creationId xmlns:p14="http://schemas.microsoft.com/office/powerpoint/2010/main" val="286391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9B4A59-6CE3-4709-A067-AE1D229CB4C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i="0" u="sng" kern="1200" dirty="0">
                <a:solidFill>
                  <a:schemeClr val="bg1"/>
                </a:solidFill>
                <a:effectLst/>
                <a:latin typeface="+mj-lt"/>
                <a:ea typeface="+mj-ea"/>
                <a:cs typeface="+mj-cs"/>
              </a:rPr>
              <a:t>Power BI – Fancy way of storytelling</a:t>
            </a:r>
            <a:br>
              <a:rPr lang="en-US" sz="2200" b="1" i="0" u="sng" kern="1200" dirty="0">
                <a:solidFill>
                  <a:schemeClr val="bg1"/>
                </a:solidFill>
                <a:effectLst/>
                <a:latin typeface="+mj-lt"/>
                <a:ea typeface="+mj-ea"/>
                <a:cs typeface="+mj-cs"/>
              </a:rPr>
            </a:br>
            <a:endParaRPr lang="en-US" sz="2200" b="1" u="sng" kern="1200" dirty="0">
              <a:solidFill>
                <a:schemeClr val="bg1"/>
              </a:solidFill>
              <a:latin typeface="+mj-lt"/>
              <a:ea typeface="+mj-ea"/>
              <a:cs typeface="+mj-cs"/>
            </a:endParaRPr>
          </a:p>
        </p:txBody>
      </p:sp>
      <p:pic>
        <p:nvPicPr>
          <p:cNvPr id="10" name="Picture 9" descr="Timeline&#10;&#10;Description automatically generated">
            <a:extLst>
              <a:ext uri="{FF2B5EF4-FFF2-40B4-BE49-F238E27FC236}">
                <a16:creationId xmlns:a16="http://schemas.microsoft.com/office/drawing/2014/main" id="{0CF09BA5-0273-4B52-B206-9E3A669EAC60}"/>
              </a:ext>
            </a:extLst>
          </p:cNvPr>
          <p:cNvPicPr>
            <a:picLocks noChangeAspect="1"/>
          </p:cNvPicPr>
          <p:nvPr/>
        </p:nvPicPr>
        <p:blipFill>
          <a:blip r:embed="rId2"/>
          <a:stretch>
            <a:fillRect/>
          </a:stretch>
        </p:blipFill>
        <p:spPr>
          <a:xfrm>
            <a:off x="643467" y="1895783"/>
            <a:ext cx="10905066" cy="3953086"/>
          </a:xfrm>
          <a:prstGeom prst="rect">
            <a:avLst/>
          </a:prstGeom>
        </p:spPr>
      </p:pic>
      <p:sp>
        <p:nvSpPr>
          <p:cNvPr id="4" name="Date Placeholder 3">
            <a:extLst>
              <a:ext uri="{FF2B5EF4-FFF2-40B4-BE49-F238E27FC236}">
                <a16:creationId xmlns:a16="http://schemas.microsoft.com/office/drawing/2014/main" id="{CCA61F3C-3416-45AE-A911-7F811B0B192F}"/>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18069DC5-8CA0-438E-B33B-CC0A80C26CAA}" type="datetime4">
              <a:rPr lang="en-US" smtClean="0"/>
              <a:pPr>
                <a:spcAft>
                  <a:spcPts val="600"/>
                </a:spcAft>
              </a:pPr>
              <a:t>May 24, 2022</a:t>
            </a:fld>
            <a:endParaRPr lang="en-US"/>
          </a:p>
        </p:txBody>
      </p:sp>
      <p:sp>
        <p:nvSpPr>
          <p:cNvPr id="5" name="Footer Placeholder 4">
            <a:extLst>
              <a:ext uri="{FF2B5EF4-FFF2-40B4-BE49-F238E27FC236}">
                <a16:creationId xmlns:a16="http://schemas.microsoft.com/office/drawing/2014/main" id="{7E2E1BF4-64DE-4CC3-8725-97F0317A311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RESTRICTED</a:t>
            </a:r>
          </a:p>
        </p:txBody>
      </p:sp>
      <p:sp>
        <p:nvSpPr>
          <p:cNvPr id="6" name="Slide Number Placeholder 5">
            <a:extLst>
              <a:ext uri="{FF2B5EF4-FFF2-40B4-BE49-F238E27FC236}">
                <a16:creationId xmlns:a16="http://schemas.microsoft.com/office/drawing/2014/main" id="{AB2D4F1E-F56D-4FB1-A37E-A5F82F74C7E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BA64535-EB95-46A3-946F-02B63C705F51}" type="slidenum">
              <a:rPr lang="en-US" smtClean="0"/>
              <a:pPr>
                <a:spcAft>
                  <a:spcPts val="600"/>
                </a:spcAft>
              </a:pPr>
              <a:t>12</a:t>
            </a:fld>
            <a:endParaRPr lang="en-US"/>
          </a:p>
        </p:txBody>
      </p:sp>
    </p:spTree>
    <p:extLst>
      <p:ext uri="{BB962C8B-B14F-4D97-AF65-F5344CB8AC3E}">
        <p14:creationId xmlns:p14="http://schemas.microsoft.com/office/powerpoint/2010/main" val="2787463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99D4-9689-4734-B214-D7B250E15E47}"/>
              </a:ext>
            </a:extLst>
          </p:cNvPr>
          <p:cNvSpPr>
            <a:spLocks noGrp="1"/>
          </p:cNvSpPr>
          <p:nvPr>
            <p:ph type="title"/>
          </p:nvPr>
        </p:nvSpPr>
        <p:spPr>
          <a:xfrm>
            <a:off x="831850" y="1709739"/>
            <a:ext cx="10515600" cy="1863278"/>
          </a:xfrm>
        </p:spPr>
        <p:txBody>
          <a:bodyPr/>
          <a:lstStyle/>
          <a:p>
            <a:pPr algn="ctr"/>
            <a:r>
              <a:rPr lang="en-IN" b="1" dirty="0">
                <a:solidFill>
                  <a:schemeClr val="accent2"/>
                </a:solidFill>
              </a:rPr>
              <a:t>Any Questions?</a:t>
            </a:r>
          </a:p>
        </p:txBody>
      </p:sp>
      <p:sp>
        <p:nvSpPr>
          <p:cNvPr id="3" name="Text Placeholder 2">
            <a:extLst>
              <a:ext uri="{FF2B5EF4-FFF2-40B4-BE49-F238E27FC236}">
                <a16:creationId xmlns:a16="http://schemas.microsoft.com/office/drawing/2014/main" id="{34CAFB0A-289C-470C-B4E2-D33E5D66327A}"/>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6B2759BA-6546-4DBC-8DB4-047264F26198}"/>
              </a:ext>
            </a:extLst>
          </p:cNvPr>
          <p:cNvSpPr>
            <a:spLocks noGrp="1"/>
          </p:cNvSpPr>
          <p:nvPr>
            <p:ph type="dt" sz="half" idx="10"/>
          </p:nvPr>
        </p:nvSpPr>
        <p:spPr/>
        <p:txBody>
          <a:bodyPr/>
          <a:lstStyle/>
          <a:p>
            <a:fld id="{66C2040F-711E-4AF5-8C8B-62541C05085E}" type="datetime4">
              <a:rPr lang="en-US" smtClean="0"/>
              <a:t>May 24, 2022</a:t>
            </a:fld>
            <a:endParaRPr lang="en-US"/>
          </a:p>
        </p:txBody>
      </p:sp>
      <p:sp>
        <p:nvSpPr>
          <p:cNvPr id="5" name="Footer Placeholder 4">
            <a:extLst>
              <a:ext uri="{FF2B5EF4-FFF2-40B4-BE49-F238E27FC236}">
                <a16:creationId xmlns:a16="http://schemas.microsoft.com/office/drawing/2014/main" id="{25D7C471-5B0E-4DD3-9BDE-24EC810272F2}"/>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BA45785E-BEE5-48AE-B33A-2BC9D31315B5}"/>
              </a:ext>
            </a:extLst>
          </p:cNvPr>
          <p:cNvSpPr>
            <a:spLocks noGrp="1"/>
          </p:cNvSpPr>
          <p:nvPr>
            <p:ph type="sldNum" sz="quarter" idx="12"/>
          </p:nvPr>
        </p:nvSpPr>
        <p:spPr/>
        <p:txBody>
          <a:bodyPr/>
          <a:lstStyle/>
          <a:p>
            <a:fld id="{9BA64535-EB95-46A3-946F-02B63C705F51}" type="slidenum">
              <a:rPr lang="en-US" smtClean="0"/>
              <a:t>13</a:t>
            </a:fld>
            <a:endParaRPr lang="en-US"/>
          </a:p>
        </p:txBody>
      </p:sp>
    </p:spTree>
    <p:extLst>
      <p:ext uri="{BB962C8B-B14F-4D97-AF65-F5344CB8AC3E}">
        <p14:creationId xmlns:p14="http://schemas.microsoft.com/office/powerpoint/2010/main" val="1456045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587A-52A2-426C-B12A-648AAE03CDCB}"/>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54F070D6-28CC-410C-A5B1-42ACF7606449}"/>
              </a:ext>
            </a:extLst>
          </p:cNvPr>
          <p:cNvSpPr>
            <a:spLocks noGrp="1"/>
          </p:cNvSpPr>
          <p:nvPr>
            <p:ph idx="1"/>
          </p:nvPr>
        </p:nvSpPr>
        <p:spPr>
          <a:xfrm>
            <a:off x="875320" y="980728"/>
            <a:ext cx="10441359" cy="5045672"/>
          </a:xfrm>
        </p:spPr>
        <p:txBody>
          <a:bodyPr/>
          <a:lstStyle/>
          <a:p>
            <a:r>
              <a:rPr lang="en-IN" b="0" i="0" dirty="0">
                <a:solidFill>
                  <a:srgbClr val="000000"/>
                </a:solidFill>
                <a:effectLst/>
                <a:latin typeface="Roboto" panose="02000000000000000000" pitchFamily="2" charset="0"/>
              </a:rPr>
              <a:t>What is Analytics?</a:t>
            </a:r>
          </a:p>
          <a:p>
            <a:r>
              <a:rPr lang="en-IN" b="0" i="0" dirty="0">
                <a:solidFill>
                  <a:srgbClr val="000000"/>
                </a:solidFill>
                <a:effectLst/>
                <a:latin typeface="Roboto" panose="02000000000000000000" pitchFamily="2" charset="0"/>
              </a:rPr>
              <a:t>Introduction to the Analytics Landscape</a:t>
            </a:r>
          </a:p>
          <a:p>
            <a:r>
              <a:rPr lang="en-IN" b="0" i="0" dirty="0">
                <a:solidFill>
                  <a:srgbClr val="000000"/>
                </a:solidFill>
                <a:effectLst/>
                <a:latin typeface="Roboto" panose="02000000000000000000" pitchFamily="2" charset="0"/>
              </a:rPr>
              <a:t>Prominent Roles in the Data Industry</a:t>
            </a:r>
          </a:p>
          <a:p>
            <a:r>
              <a:rPr lang="en-IN" b="0" i="0" dirty="0">
                <a:solidFill>
                  <a:srgbClr val="000000"/>
                </a:solidFill>
                <a:effectLst/>
                <a:latin typeface="Roboto" panose="02000000000000000000" pitchFamily="2" charset="0"/>
              </a:rPr>
              <a:t>Analytics Maturity Level</a:t>
            </a:r>
          </a:p>
          <a:p>
            <a:r>
              <a:rPr lang="en-IN" b="0" i="0" dirty="0">
                <a:solidFill>
                  <a:srgbClr val="000000"/>
                </a:solidFill>
                <a:effectLst/>
                <a:latin typeface="Roboto" panose="02000000000000000000" pitchFamily="2" charset="0"/>
              </a:rPr>
              <a:t>Why choose Data Science as a career option?</a:t>
            </a:r>
          </a:p>
          <a:p>
            <a:r>
              <a:rPr lang="en-IN" b="0" i="0" dirty="0">
                <a:solidFill>
                  <a:srgbClr val="000000"/>
                </a:solidFill>
                <a:effectLst/>
                <a:latin typeface="Roboto" panose="02000000000000000000" pitchFamily="2" charset="0"/>
              </a:rPr>
              <a:t>5 mins break.</a:t>
            </a:r>
          </a:p>
          <a:p>
            <a:r>
              <a:rPr lang="en-IN" b="0" i="0" dirty="0">
                <a:solidFill>
                  <a:srgbClr val="000000"/>
                </a:solidFill>
                <a:effectLst/>
                <a:latin typeface="Roboto" panose="02000000000000000000" pitchFamily="2" charset="0"/>
              </a:rPr>
              <a:t>How to become a data scientist with no experience</a:t>
            </a:r>
          </a:p>
          <a:p>
            <a:r>
              <a:rPr lang="en-IN" dirty="0">
                <a:solidFill>
                  <a:srgbClr val="000000"/>
                </a:solidFill>
                <a:latin typeface="Roboto" panose="02000000000000000000" pitchFamily="2" charset="0"/>
              </a:rPr>
              <a:t>Your learning journey ahead!</a:t>
            </a:r>
          </a:p>
          <a:p>
            <a:r>
              <a:rPr lang="en-IN" dirty="0">
                <a:solidFill>
                  <a:srgbClr val="000000"/>
                </a:solidFill>
                <a:latin typeface="Roboto" panose="02000000000000000000" pitchFamily="2" charset="0"/>
              </a:rPr>
              <a:t>Excel - Quickest way to start learning Data Analysis</a:t>
            </a:r>
          </a:p>
          <a:p>
            <a:r>
              <a:rPr lang="en-US" dirty="0">
                <a:solidFill>
                  <a:srgbClr val="000000"/>
                </a:solidFill>
                <a:latin typeface="Roboto" panose="02000000000000000000" pitchFamily="2" charset="0"/>
              </a:rPr>
              <a:t>Power BI – Fancy way of storytelling</a:t>
            </a:r>
            <a:br>
              <a:rPr lang="en-US" dirty="0">
                <a:solidFill>
                  <a:srgbClr val="000000"/>
                </a:solidFill>
                <a:latin typeface="Roboto" panose="02000000000000000000" pitchFamily="2" charset="0"/>
              </a:rPr>
            </a:br>
            <a:endParaRPr lang="en-IN" dirty="0">
              <a:solidFill>
                <a:srgbClr val="000000"/>
              </a:solidFill>
              <a:latin typeface="Roboto" panose="02000000000000000000" pitchFamily="2" charset="0"/>
            </a:endParaRPr>
          </a:p>
          <a:p>
            <a:endParaRPr lang="en-IN" dirty="0"/>
          </a:p>
        </p:txBody>
      </p:sp>
      <p:sp>
        <p:nvSpPr>
          <p:cNvPr id="4" name="Date Placeholder 3">
            <a:extLst>
              <a:ext uri="{FF2B5EF4-FFF2-40B4-BE49-F238E27FC236}">
                <a16:creationId xmlns:a16="http://schemas.microsoft.com/office/drawing/2014/main" id="{D1401267-C820-4E2E-9938-CCB0F7AB2C51}"/>
              </a:ext>
            </a:extLst>
          </p:cNvPr>
          <p:cNvSpPr>
            <a:spLocks noGrp="1"/>
          </p:cNvSpPr>
          <p:nvPr>
            <p:ph type="dt" sz="half" idx="10"/>
          </p:nvPr>
        </p:nvSpPr>
        <p:spPr/>
        <p:txBody>
          <a:bodyPr/>
          <a:lstStyle/>
          <a:p>
            <a:fld id="{18069DC5-8CA0-438E-B33B-CC0A80C26CAA}" type="datetime4">
              <a:rPr lang="en-US" smtClean="0"/>
              <a:t>May 24, 2022</a:t>
            </a:fld>
            <a:endParaRPr lang="en-US"/>
          </a:p>
        </p:txBody>
      </p:sp>
      <p:sp>
        <p:nvSpPr>
          <p:cNvPr id="5" name="Footer Placeholder 4">
            <a:extLst>
              <a:ext uri="{FF2B5EF4-FFF2-40B4-BE49-F238E27FC236}">
                <a16:creationId xmlns:a16="http://schemas.microsoft.com/office/drawing/2014/main" id="{4757A0AB-BF12-4EFE-944A-F8B50AC6C3A5}"/>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266F543A-0C82-41B1-8298-4F1E524BBE2F}"/>
              </a:ext>
            </a:extLst>
          </p:cNvPr>
          <p:cNvSpPr>
            <a:spLocks noGrp="1"/>
          </p:cNvSpPr>
          <p:nvPr>
            <p:ph type="sldNum" sz="quarter" idx="12"/>
          </p:nvPr>
        </p:nvSpPr>
        <p:spPr/>
        <p:txBody>
          <a:bodyPr/>
          <a:lstStyle/>
          <a:p>
            <a:fld id="{9BA64535-EB95-46A3-946F-02B63C705F51}" type="slidenum">
              <a:rPr lang="en-US" smtClean="0"/>
              <a:t>2</a:t>
            </a:fld>
            <a:endParaRPr lang="en-US"/>
          </a:p>
        </p:txBody>
      </p:sp>
    </p:spTree>
    <p:extLst>
      <p:ext uri="{BB962C8B-B14F-4D97-AF65-F5344CB8AC3E}">
        <p14:creationId xmlns:p14="http://schemas.microsoft.com/office/powerpoint/2010/main" val="34638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CB38-08B4-4823-9337-AD9DBEE71320}"/>
              </a:ext>
            </a:extLst>
          </p:cNvPr>
          <p:cNvSpPr>
            <a:spLocks noGrp="1"/>
          </p:cNvSpPr>
          <p:nvPr>
            <p:ph type="title"/>
          </p:nvPr>
        </p:nvSpPr>
        <p:spPr>
          <a:xfrm>
            <a:off x="695400" y="540258"/>
            <a:ext cx="10945216" cy="510951"/>
          </a:xfrm>
        </p:spPr>
        <p:txBody>
          <a:bodyPr>
            <a:noAutofit/>
          </a:bodyPr>
          <a:lstStyle/>
          <a:p>
            <a:pPr algn="ctr"/>
            <a:r>
              <a:rPr lang="en-IN" sz="4000" b="1" u="sng" dirty="0">
                <a:solidFill>
                  <a:srgbClr val="FF0000"/>
                </a:solidFill>
              </a:rPr>
              <a:t>What is Analytics?</a:t>
            </a:r>
          </a:p>
        </p:txBody>
      </p:sp>
      <p:sp>
        <p:nvSpPr>
          <p:cNvPr id="4" name="Date Placeholder 3">
            <a:extLst>
              <a:ext uri="{FF2B5EF4-FFF2-40B4-BE49-F238E27FC236}">
                <a16:creationId xmlns:a16="http://schemas.microsoft.com/office/drawing/2014/main" id="{257ED68E-47A0-4F0D-BB63-DAD0B7700BB5}"/>
              </a:ext>
            </a:extLst>
          </p:cNvPr>
          <p:cNvSpPr>
            <a:spLocks noGrp="1"/>
          </p:cNvSpPr>
          <p:nvPr>
            <p:ph type="dt" sz="half" idx="10"/>
          </p:nvPr>
        </p:nvSpPr>
        <p:spPr/>
        <p:txBody>
          <a:bodyPr/>
          <a:lstStyle/>
          <a:p>
            <a:fld id="{18069DC5-8CA0-438E-B33B-CC0A80C26CAA}" type="datetime4">
              <a:rPr lang="en-US" smtClean="0"/>
              <a:t>May 24, 2022</a:t>
            </a:fld>
            <a:endParaRPr lang="en-US"/>
          </a:p>
        </p:txBody>
      </p:sp>
      <p:sp>
        <p:nvSpPr>
          <p:cNvPr id="5" name="Footer Placeholder 4">
            <a:extLst>
              <a:ext uri="{FF2B5EF4-FFF2-40B4-BE49-F238E27FC236}">
                <a16:creationId xmlns:a16="http://schemas.microsoft.com/office/drawing/2014/main" id="{FDBBECA8-2D06-4C95-A970-818F1E099DC5}"/>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58714560-A61E-4F25-868A-DCF4D8A04B97}"/>
              </a:ext>
            </a:extLst>
          </p:cNvPr>
          <p:cNvSpPr>
            <a:spLocks noGrp="1"/>
          </p:cNvSpPr>
          <p:nvPr>
            <p:ph type="sldNum" sz="quarter" idx="12"/>
          </p:nvPr>
        </p:nvSpPr>
        <p:spPr/>
        <p:txBody>
          <a:bodyPr/>
          <a:lstStyle/>
          <a:p>
            <a:fld id="{9BA64535-EB95-46A3-946F-02B63C705F51}" type="slidenum">
              <a:rPr lang="en-US" smtClean="0"/>
              <a:t>3</a:t>
            </a:fld>
            <a:endParaRPr lang="en-US"/>
          </a:p>
        </p:txBody>
      </p:sp>
      <p:sp>
        <p:nvSpPr>
          <p:cNvPr id="11" name="TextBox 10">
            <a:extLst>
              <a:ext uri="{FF2B5EF4-FFF2-40B4-BE49-F238E27FC236}">
                <a16:creationId xmlns:a16="http://schemas.microsoft.com/office/drawing/2014/main" id="{DC75B0D0-6988-4EFD-9BEC-EDF5D8099A73}"/>
              </a:ext>
            </a:extLst>
          </p:cNvPr>
          <p:cNvSpPr txBox="1"/>
          <p:nvPr/>
        </p:nvSpPr>
        <p:spPr>
          <a:xfrm>
            <a:off x="335360" y="1237360"/>
            <a:ext cx="11521280" cy="649599"/>
          </a:xfrm>
          <a:prstGeom prst="rect">
            <a:avLst/>
          </a:prstGeom>
          <a:noFill/>
        </p:spPr>
        <p:txBody>
          <a:bodyPr wrap="square">
            <a:spAutoFit/>
          </a:bodyPr>
          <a:lstStyle/>
          <a:p>
            <a:r>
              <a:rPr lang="en-IN" dirty="0"/>
              <a:t>“The extensive use of data, statistical and quantitative analysis, exploratory and predictive models and fact-based management to drive decisions and actions.” - Thomas Davenport</a:t>
            </a:r>
          </a:p>
        </p:txBody>
      </p:sp>
      <p:sp>
        <p:nvSpPr>
          <p:cNvPr id="13" name="TextBox 12">
            <a:extLst>
              <a:ext uri="{FF2B5EF4-FFF2-40B4-BE49-F238E27FC236}">
                <a16:creationId xmlns:a16="http://schemas.microsoft.com/office/drawing/2014/main" id="{4A487DEC-5FBE-49D5-8CE5-1CF0E25EBEC5}"/>
              </a:ext>
            </a:extLst>
          </p:cNvPr>
          <p:cNvSpPr txBox="1"/>
          <p:nvPr/>
        </p:nvSpPr>
        <p:spPr>
          <a:xfrm>
            <a:off x="335360" y="2106398"/>
            <a:ext cx="11161240" cy="1200329"/>
          </a:xfrm>
          <a:prstGeom prst="rect">
            <a:avLst/>
          </a:prstGeom>
          <a:noFill/>
        </p:spPr>
        <p:txBody>
          <a:bodyPr wrap="square">
            <a:spAutoFit/>
          </a:bodyPr>
          <a:lstStyle/>
          <a:p>
            <a:r>
              <a:rPr lang="en-IN" dirty="0"/>
              <a:t>In a business context, the importance of analytics cannot be overstated. It is used to examine and understand historical patterns and to predict and improve future business practices. As such, is integral to the success of any organization, hence the widespread demand for analytics experts. For instance, a call centre manager analyses his team’s performance data for resource optimization. HR managers use employee data to predict attrition. </a:t>
            </a:r>
          </a:p>
        </p:txBody>
      </p:sp>
      <p:sp>
        <p:nvSpPr>
          <p:cNvPr id="15" name="TextBox 14">
            <a:extLst>
              <a:ext uri="{FF2B5EF4-FFF2-40B4-BE49-F238E27FC236}">
                <a16:creationId xmlns:a16="http://schemas.microsoft.com/office/drawing/2014/main" id="{D0491A69-4E59-46E8-AB3D-BDCC652847E6}"/>
              </a:ext>
            </a:extLst>
          </p:cNvPr>
          <p:cNvSpPr txBox="1"/>
          <p:nvPr/>
        </p:nvSpPr>
        <p:spPr>
          <a:xfrm>
            <a:off x="215648" y="3645024"/>
            <a:ext cx="11161240" cy="369332"/>
          </a:xfrm>
          <a:prstGeom prst="rect">
            <a:avLst/>
          </a:prstGeom>
          <a:noFill/>
        </p:spPr>
        <p:txBody>
          <a:bodyPr wrap="square">
            <a:spAutoFit/>
          </a:bodyPr>
          <a:lstStyle/>
          <a:p>
            <a:r>
              <a:rPr lang="en-IN" b="0" i="0" dirty="0">
                <a:solidFill>
                  <a:srgbClr val="707070"/>
                </a:solidFill>
                <a:effectLst/>
                <a:latin typeface="Helvetica Neue"/>
              </a:rPr>
              <a:t>Broadly, analytics is classified into two types – descriptive and predictive.</a:t>
            </a:r>
            <a:endParaRPr lang="en-IN" dirty="0"/>
          </a:p>
        </p:txBody>
      </p:sp>
      <p:sp>
        <p:nvSpPr>
          <p:cNvPr id="17" name="TextBox 16">
            <a:extLst>
              <a:ext uri="{FF2B5EF4-FFF2-40B4-BE49-F238E27FC236}">
                <a16:creationId xmlns:a16="http://schemas.microsoft.com/office/drawing/2014/main" id="{EC249BC8-411E-482E-91D6-5AF15762E0C8}"/>
              </a:ext>
            </a:extLst>
          </p:cNvPr>
          <p:cNvSpPr txBox="1"/>
          <p:nvPr/>
        </p:nvSpPr>
        <p:spPr>
          <a:xfrm>
            <a:off x="335256" y="4352653"/>
            <a:ext cx="11161240" cy="646331"/>
          </a:xfrm>
          <a:prstGeom prst="rect">
            <a:avLst/>
          </a:prstGeom>
          <a:noFill/>
        </p:spPr>
        <p:txBody>
          <a:bodyPr wrap="square">
            <a:spAutoFit/>
          </a:bodyPr>
          <a:lstStyle/>
          <a:p>
            <a:r>
              <a:rPr lang="en-IN" dirty="0"/>
              <a:t>Descriptive analytics is used to analyse and derive insights from past data whereas predictive analytics is used to study trends and predict what will happen in the future.</a:t>
            </a:r>
          </a:p>
        </p:txBody>
      </p:sp>
    </p:spTree>
    <p:extLst>
      <p:ext uri="{BB962C8B-B14F-4D97-AF65-F5344CB8AC3E}">
        <p14:creationId xmlns:p14="http://schemas.microsoft.com/office/powerpoint/2010/main" val="112653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D41D723-F811-4546-9D3E-D004CB9C33AE}"/>
              </a:ext>
            </a:extLst>
          </p:cNvPr>
          <p:cNvSpPr>
            <a:spLocks noGrp="1"/>
          </p:cNvSpPr>
          <p:nvPr>
            <p:ph type="subTitle" idx="27"/>
          </p:nvPr>
        </p:nvSpPr>
        <p:spPr>
          <a:xfrm>
            <a:off x="789550" y="456012"/>
            <a:ext cx="10440000" cy="432000"/>
          </a:xfrm>
        </p:spPr>
        <p:txBody>
          <a:bodyPr/>
          <a:lstStyle/>
          <a:p>
            <a:pPr algn="ctr"/>
            <a:r>
              <a:rPr lang="en-IN" sz="4000" b="1" u="sng" dirty="0"/>
              <a:t>Introduction to the Analytics Landscape</a:t>
            </a:r>
          </a:p>
        </p:txBody>
      </p:sp>
      <p:sp>
        <p:nvSpPr>
          <p:cNvPr id="6" name="Date Placeholder 5">
            <a:extLst>
              <a:ext uri="{FF2B5EF4-FFF2-40B4-BE49-F238E27FC236}">
                <a16:creationId xmlns:a16="http://schemas.microsoft.com/office/drawing/2014/main" id="{B6EA214B-DDA0-4FFE-9DDD-D9F4F4529BE8}"/>
              </a:ext>
            </a:extLst>
          </p:cNvPr>
          <p:cNvSpPr>
            <a:spLocks noGrp="1"/>
          </p:cNvSpPr>
          <p:nvPr>
            <p:ph type="dt" sz="half" idx="24"/>
          </p:nvPr>
        </p:nvSpPr>
        <p:spPr/>
        <p:txBody>
          <a:bodyPr/>
          <a:lstStyle/>
          <a:p>
            <a:fld id="{0A0BFE3D-3C63-4130-BE6B-2AA07A05092B}" type="datetime4">
              <a:rPr lang="en-US" smtClean="0"/>
              <a:t>May 24, 2022</a:t>
            </a:fld>
            <a:endParaRPr lang="en-GB"/>
          </a:p>
        </p:txBody>
      </p:sp>
      <p:sp>
        <p:nvSpPr>
          <p:cNvPr id="7" name="Footer Placeholder 6">
            <a:extLst>
              <a:ext uri="{FF2B5EF4-FFF2-40B4-BE49-F238E27FC236}">
                <a16:creationId xmlns:a16="http://schemas.microsoft.com/office/drawing/2014/main" id="{939EA4CF-AEA6-47E4-B191-283CD6C251B9}"/>
              </a:ext>
            </a:extLst>
          </p:cNvPr>
          <p:cNvSpPr>
            <a:spLocks noGrp="1"/>
          </p:cNvSpPr>
          <p:nvPr>
            <p:ph type="ftr" sz="quarter" idx="25"/>
          </p:nvPr>
        </p:nvSpPr>
        <p:spPr/>
        <p:txBody>
          <a:bodyPr/>
          <a:lstStyle/>
          <a:p>
            <a:r>
              <a:rPr lang="en-GB"/>
              <a:t>RESTRICTED</a:t>
            </a:r>
          </a:p>
        </p:txBody>
      </p:sp>
      <p:sp>
        <p:nvSpPr>
          <p:cNvPr id="8" name="Slide Number Placeholder 7">
            <a:extLst>
              <a:ext uri="{FF2B5EF4-FFF2-40B4-BE49-F238E27FC236}">
                <a16:creationId xmlns:a16="http://schemas.microsoft.com/office/drawing/2014/main" id="{8D03C714-EBEE-4788-A124-FEAC89D4C98F}"/>
              </a:ext>
            </a:extLst>
          </p:cNvPr>
          <p:cNvSpPr>
            <a:spLocks noGrp="1"/>
          </p:cNvSpPr>
          <p:nvPr>
            <p:ph type="sldNum" sz="quarter" idx="26"/>
          </p:nvPr>
        </p:nvSpPr>
        <p:spPr/>
        <p:txBody>
          <a:bodyPr/>
          <a:lstStyle/>
          <a:p>
            <a:fld id="{66DE0A1B-740E-42D4-B16F-ED5AF3A0B271}" type="slidenum">
              <a:rPr lang="en-GB" smtClean="0"/>
              <a:t>4</a:t>
            </a:fld>
            <a:endParaRPr lang="en-GB"/>
          </a:p>
        </p:txBody>
      </p:sp>
      <p:sp>
        <p:nvSpPr>
          <p:cNvPr id="5" name="Text Placeholder 4">
            <a:extLst>
              <a:ext uri="{FF2B5EF4-FFF2-40B4-BE49-F238E27FC236}">
                <a16:creationId xmlns:a16="http://schemas.microsoft.com/office/drawing/2014/main" id="{833F7C6A-FD31-489C-8325-55FFAA8F1356}"/>
              </a:ext>
            </a:extLst>
          </p:cNvPr>
          <p:cNvSpPr>
            <a:spLocks noGrp="1"/>
          </p:cNvSpPr>
          <p:nvPr>
            <p:ph type="body" sz="quarter" idx="23"/>
          </p:nvPr>
        </p:nvSpPr>
        <p:spPr/>
        <p:txBody>
          <a:bodyPr>
            <a:normAutofit/>
          </a:bodyPr>
          <a:lstStyle/>
          <a:p>
            <a:endParaRPr lang="en-GB"/>
          </a:p>
        </p:txBody>
      </p:sp>
      <p:graphicFrame>
        <p:nvGraphicFramePr>
          <p:cNvPr id="10" name="Diagram 9">
            <a:extLst>
              <a:ext uri="{FF2B5EF4-FFF2-40B4-BE49-F238E27FC236}">
                <a16:creationId xmlns:a16="http://schemas.microsoft.com/office/drawing/2014/main" id="{414DC687-A67A-4EC3-978B-59B29B38FB61}"/>
              </a:ext>
            </a:extLst>
          </p:cNvPr>
          <p:cNvGraphicFramePr/>
          <p:nvPr>
            <p:extLst>
              <p:ext uri="{D42A27DB-BD31-4B8C-83A1-F6EECF244321}">
                <p14:modId xmlns:p14="http://schemas.microsoft.com/office/powerpoint/2010/main" val="4291667442"/>
              </p:ext>
            </p:extLst>
          </p:nvPr>
        </p:nvGraphicFramePr>
        <p:xfrm>
          <a:off x="1631504" y="1772816"/>
          <a:ext cx="7736408" cy="3717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02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D41D723-F811-4546-9D3E-D004CB9C33AE}"/>
              </a:ext>
            </a:extLst>
          </p:cNvPr>
          <p:cNvSpPr>
            <a:spLocks noGrp="1"/>
          </p:cNvSpPr>
          <p:nvPr>
            <p:ph type="subTitle" idx="27"/>
          </p:nvPr>
        </p:nvSpPr>
        <p:spPr>
          <a:xfrm>
            <a:off x="789550" y="456012"/>
            <a:ext cx="10440000" cy="432000"/>
          </a:xfrm>
        </p:spPr>
        <p:txBody>
          <a:bodyPr/>
          <a:lstStyle/>
          <a:p>
            <a:pPr algn="ctr"/>
            <a:r>
              <a:rPr lang="en-IN" sz="4000" b="1" u="sng" dirty="0"/>
              <a:t>Prominent Roles in the Data Industry</a:t>
            </a:r>
          </a:p>
        </p:txBody>
      </p:sp>
      <p:sp>
        <p:nvSpPr>
          <p:cNvPr id="6" name="Date Placeholder 5">
            <a:extLst>
              <a:ext uri="{FF2B5EF4-FFF2-40B4-BE49-F238E27FC236}">
                <a16:creationId xmlns:a16="http://schemas.microsoft.com/office/drawing/2014/main" id="{B6EA214B-DDA0-4FFE-9DDD-D9F4F4529BE8}"/>
              </a:ext>
            </a:extLst>
          </p:cNvPr>
          <p:cNvSpPr>
            <a:spLocks noGrp="1"/>
          </p:cNvSpPr>
          <p:nvPr>
            <p:ph type="dt" sz="half" idx="24"/>
          </p:nvPr>
        </p:nvSpPr>
        <p:spPr/>
        <p:txBody>
          <a:bodyPr/>
          <a:lstStyle/>
          <a:p>
            <a:fld id="{0A0BFE3D-3C63-4130-BE6B-2AA07A05092B}" type="datetime4">
              <a:rPr lang="en-US" smtClean="0"/>
              <a:t>May 24, 2022</a:t>
            </a:fld>
            <a:endParaRPr lang="en-GB"/>
          </a:p>
        </p:txBody>
      </p:sp>
      <p:sp>
        <p:nvSpPr>
          <p:cNvPr id="7" name="Footer Placeholder 6">
            <a:extLst>
              <a:ext uri="{FF2B5EF4-FFF2-40B4-BE49-F238E27FC236}">
                <a16:creationId xmlns:a16="http://schemas.microsoft.com/office/drawing/2014/main" id="{939EA4CF-AEA6-47E4-B191-283CD6C251B9}"/>
              </a:ext>
            </a:extLst>
          </p:cNvPr>
          <p:cNvSpPr>
            <a:spLocks noGrp="1"/>
          </p:cNvSpPr>
          <p:nvPr>
            <p:ph type="ftr" sz="quarter" idx="25"/>
          </p:nvPr>
        </p:nvSpPr>
        <p:spPr/>
        <p:txBody>
          <a:bodyPr/>
          <a:lstStyle/>
          <a:p>
            <a:r>
              <a:rPr lang="en-GB" dirty="0"/>
              <a:t>RESTRICTED</a:t>
            </a:r>
          </a:p>
        </p:txBody>
      </p:sp>
      <p:sp>
        <p:nvSpPr>
          <p:cNvPr id="8" name="Slide Number Placeholder 7">
            <a:extLst>
              <a:ext uri="{FF2B5EF4-FFF2-40B4-BE49-F238E27FC236}">
                <a16:creationId xmlns:a16="http://schemas.microsoft.com/office/drawing/2014/main" id="{8D03C714-EBEE-4788-A124-FEAC89D4C98F}"/>
              </a:ext>
            </a:extLst>
          </p:cNvPr>
          <p:cNvSpPr>
            <a:spLocks noGrp="1"/>
          </p:cNvSpPr>
          <p:nvPr>
            <p:ph type="sldNum" sz="quarter" idx="26"/>
          </p:nvPr>
        </p:nvSpPr>
        <p:spPr/>
        <p:txBody>
          <a:bodyPr/>
          <a:lstStyle/>
          <a:p>
            <a:fld id="{66DE0A1B-740E-42D4-B16F-ED5AF3A0B271}" type="slidenum">
              <a:rPr lang="en-GB" smtClean="0"/>
              <a:t>5</a:t>
            </a:fld>
            <a:endParaRPr lang="en-GB"/>
          </a:p>
        </p:txBody>
      </p:sp>
      <p:sp>
        <p:nvSpPr>
          <p:cNvPr id="9" name="TextBox 8">
            <a:extLst>
              <a:ext uri="{FF2B5EF4-FFF2-40B4-BE49-F238E27FC236}">
                <a16:creationId xmlns:a16="http://schemas.microsoft.com/office/drawing/2014/main" id="{6133D096-E529-441F-8B8C-7E11042AB419}"/>
              </a:ext>
            </a:extLst>
          </p:cNvPr>
          <p:cNvSpPr txBox="1"/>
          <p:nvPr/>
        </p:nvSpPr>
        <p:spPr>
          <a:xfrm>
            <a:off x="119336" y="1268760"/>
            <a:ext cx="12072664" cy="4401205"/>
          </a:xfrm>
          <a:prstGeom prst="rect">
            <a:avLst/>
          </a:prstGeom>
          <a:noFill/>
        </p:spPr>
        <p:txBody>
          <a:bodyPr wrap="square">
            <a:spAutoFit/>
          </a:bodyPr>
          <a:lstStyle/>
          <a:p>
            <a:pPr marL="171450" indent="-171450">
              <a:buFont typeface="Arial" panose="020B0604020202020204" pitchFamily="34" charset="0"/>
              <a:buChar char="•"/>
            </a:pPr>
            <a:r>
              <a:rPr lang="en-IN" sz="1400" b="1" dirty="0"/>
              <a:t>Data Engineer </a:t>
            </a:r>
            <a:r>
              <a:rPr lang="en-IN" sz="1400" dirty="0"/>
              <a:t>- The role in any analytics setup responsible for creating robust pipelines to make sure that the team of analysts and scientists get the right and relevant data to work on is a data engineer. A data engineer is the first line for any analytics project, making sure that the right data is extracted from the right sources using the right tools. Once the data is captured, the next step of the process is the analysis. </a:t>
            </a:r>
          </a:p>
          <a:p>
            <a:pPr marL="171450" indent="-171450">
              <a:buFont typeface="Arial" panose="020B0604020202020204" pitchFamily="34" charset="0"/>
              <a:buChar char="•"/>
            </a:pPr>
            <a:endParaRPr lang="en-IN" sz="1400" b="1" dirty="0"/>
          </a:p>
          <a:p>
            <a:pPr marL="171450" indent="-171450">
              <a:buFont typeface="Arial" panose="020B0604020202020204" pitchFamily="34" charset="0"/>
              <a:buChar char="•"/>
            </a:pPr>
            <a:r>
              <a:rPr lang="en-IN" sz="1400" b="1" dirty="0"/>
              <a:t>Business Analyst </a:t>
            </a:r>
            <a:r>
              <a:rPr lang="en-IN" sz="1400" dirty="0"/>
              <a:t>- A key player in the analysis process is the business analysts. These professionals traditionally looked after helping organisations building strategies based on the insights they develop from their current business, their experience so far and their gut feel. However, with the advent of new technologies and with the increase in data, organisations can now leverage their data and draw meaningful conclusions out of it to study their current business and plan for their future. Once they devise technical solutions and set up the evaluation metrics designed for the problem, it is also their task to explain all the insights drawn to the higher management. This is done with good visualisation and communication and data storytelling skills. They, of course, need to have a stronghold on some business processes as well.</a:t>
            </a:r>
          </a:p>
          <a:p>
            <a:pPr marL="171450" indent="-171450">
              <a:buFont typeface="Arial" panose="020B0604020202020204" pitchFamily="34" charset="0"/>
              <a:buChar char="•"/>
            </a:pPr>
            <a:endParaRPr lang="en-IN" sz="1400" dirty="0"/>
          </a:p>
          <a:p>
            <a:pPr marL="171450" indent="-171450">
              <a:buFont typeface="Arial" panose="020B0604020202020204" pitchFamily="34" charset="0"/>
              <a:buChar char="•"/>
            </a:pPr>
            <a:r>
              <a:rPr lang="en-IN" sz="1400" b="1" dirty="0"/>
              <a:t> Data Analyst </a:t>
            </a:r>
            <a:r>
              <a:rPr lang="en-IN" sz="1400" dirty="0"/>
              <a:t>- A data analyst is often asked to work on business problems involving data with complexity and therefore it is imperative that they not only understand how to program the techniques well but also understand what techniques should be used in what kind of a business problem. They perform a rigorous analysis and interpret conclusions that not only help the organisation solve the business problem but also set some policies for them in the data-driven approaches they adopt in the near future. </a:t>
            </a:r>
          </a:p>
          <a:p>
            <a:pPr marL="171450" indent="-171450">
              <a:buFont typeface="Arial" panose="020B0604020202020204" pitchFamily="34" charset="0"/>
              <a:buChar char="•"/>
            </a:pPr>
            <a:endParaRPr lang="en-IN" sz="1400" dirty="0"/>
          </a:p>
          <a:p>
            <a:pPr marL="171450" indent="-171450">
              <a:buFont typeface="Arial" panose="020B0604020202020204" pitchFamily="34" charset="0"/>
              <a:buChar char="•"/>
            </a:pPr>
            <a:r>
              <a:rPr lang="en-IN" sz="1400" b="1" dirty="0"/>
              <a:t> Data Scientist </a:t>
            </a:r>
            <a:r>
              <a:rPr lang="en-IN" sz="1400" dirty="0"/>
              <a:t>- Like any other scientist, a data scientist has a fair few numbers of tools in her arsenal, which he/she uses based on the situation. For example, if the problem is obvious enough, it can be solved using a simple visualisation, which will be made in a BI tool like tableau or even MS Excel to some extent. As the problem becomes more complex, the tools to be used to crack them become more sophisticated. They might range from the plain vanilla logistic regression to an ensemble of neural networks built to utilise data coming from an NLP functioning.</a:t>
            </a:r>
          </a:p>
        </p:txBody>
      </p:sp>
    </p:spTree>
    <p:extLst>
      <p:ext uri="{BB962C8B-B14F-4D97-AF65-F5344CB8AC3E}">
        <p14:creationId xmlns:p14="http://schemas.microsoft.com/office/powerpoint/2010/main" val="791920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D6F12-82D4-4992-AED0-43EEDCEF52EE}"/>
              </a:ext>
            </a:extLst>
          </p:cNvPr>
          <p:cNvSpPr>
            <a:spLocks noGrp="1"/>
          </p:cNvSpPr>
          <p:nvPr>
            <p:ph type="title"/>
          </p:nvPr>
        </p:nvSpPr>
        <p:spPr>
          <a:xfrm>
            <a:off x="556532" y="836711"/>
            <a:ext cx="11210925" cy="551591"/>
          </a:xfrm>
        </p:spPr>
        <p:txBody>
          <a:bodyPr vert="horz" lIns="91440" tIns="45720" rIns="91440" bIns="45720" rtlCol="0" anchor="ctr">
            <a:normAutofit/>
          </a:bodyPr>
          <a:lstStyle/>
          <a:p>
            <a:pPr algn="ctr"/>
            <a:r>
              <a:rPr lang="en-US" sz="2200" b="0" i="0" u="sng" kern="1200" dirty="0">
                <a:solidFill>
                  <a:schemeClr val="bg1"/>
                </a:solidFill>
                <a:effectLst/>
                <a:latin typeface="+mj-lt"/>
                <a:ea typeface="+mj-ea"/>
                <a:cs typeface="+mj-cs"/>
              </a:rPr>
              <a:t>Analytics Maturity Level</a:t>
            </a:r>
            <a:endParaRPr lang="en-US" sz="2200" kern="1200" dirty="0">
              <a:solidFill>
                <a:schemeClr val="bg1"/>
              </a:solidFill>
              <a:latin typeface="+mj-lt"/>
              <a:ea typeface="+mj-ea"/>
              <a:cs typeface="+mj-cs"/>
            </a:endParaRPr>
          </a:p>
        </p:txBody>
      </p:sp>
      <p:pic>
        <p:nvPicPr>
          <p:cNvPr id="10" name="Picture 9" descr="Timeline&#10;&#10;Description automatically generated">
            <a:extLst>
              <a:ext uri="{FF2B5EF4-FFF2-40B4-BE49-F238E27FC236}">
                <a16:creationId xmlns:a16="http://schemas.microsoft.com/office/drawing/2014/main" id="{92DBD9ED-2E37-41C5-8BA9-EDEB87A45997}"/>
              </a:ext>
            </a:extLst>
          </p:cNvPr>
          <p:cNvPicPr>
            <a:picLocks noChangeAspect="1"/>
          </p:cNvPicPr>
          <p:nvPr/>
        </p:nvPicPr>
        <p:blipFill>
          <a:blip r:embed="rId2"/>
          <a:stretch>
            <a:fillRect/>
          </a:stretch>
        </p:blipFill>
        <p:spPr>
          <a:xfrm>
            <a:off x="1055440" y="1573261"/>
            <a:ext cx="10400469" cy="4394199"/>
          </a:xfrm>
          <a:prstGeom prst="rect">
            <a:avLst/>
          </a:prstGeom>
        </p:spPr>
      </p:pic>
      <p:sp>
        <p:nvSpPr>
          <p:cNvPr id="5" name="Date Placeholder 4">
            <a:extLst>
              <a:ext uri="{FF2B5EF4-FFF2-40B4-BE49-F238E27FC236}">
                <a16:creationId xmlns:a16="http://schemas.microsoft.com/office/drawing/2014/main" id="{D3294789-DB5E-42C0-9C26-0EF1F2F18D2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66C2040F-711E-4AF5-8C8B-62541C05085E}" type="datetime4">
              <a:rPr lang="en-US" smtClean="0"/>
              <a:pPr>
                <a:spcAft>
                  <a:spcPts val="600"/>
                </a:spcAft>
              </a:pPr>
              <a:t>May 24, 2022</a:t>
            </a:fld>
            <a:endParaRPr lang="en-US"/>
          </a:p>
        </p:txBody>
      </p:sp>
      <p:sp>
        <p:nvSpPr>
          <p:cNvPr id="6" name="Footer Placeholder 5">
            <a:extLst>
              <a:ext uri="{FF2B5EF4-FFF2-40B4-BE49-F238E27FC236}">
                <a16:creationId xmlns:a16="http://schemas.microsoft.com/office/drawing/2014/main" id="{ACE21A7F-A37C-4815-AE06-9FE23545182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RESTRICTED</a:t>
            </a:r>
          </a:p>
        </p:txBody>
      </p:sp>
      <p:sp>
        <p:nvSpPr>
          <p:cNvPr id="7" name="Slide Number Placeholder 6">
            <a:extLst>
              <a:ext uri="{FF2B5EF4-FFF2-40B4-BE49-F238E27FC236}">
                <a16:creationId xmlns:a16="http://schemas.microsoft.com/office/drawing/2014/main" id="{9C271CBD-B207-4482-92E1-56647A00C60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BA64535-EB95-46A3-946F-02B63C705F51}" type="slidenum">
              <a:rPr lang="en-US" smtClean="0"/>
              <a:pPr>
                <a:spcAft>
                  <a:spcPts val="600"/>
                </a:spcAft>
              </a:pPr>
              <a:t>6</a:t>
            </a:fld>
            <a:endParaRPr lang="en-US"/>
          </a:p>
        </p:txBody>
      </p:sp>
      <p:pic>
        <p:nvPicPr>
          <p:cNvPr id="18" name="Picture 17">
            <a:extLst>
              <a:ext uri="{FF2B5EF4-FFF2-40B4-BE49-F238E27FC236}">
                <a16:creationId xmlns:a16="http://schemas.microsoft.com/office/drawing/2014/main" id="{66F3C709-757B-4707-B072-7E43B011F624}"/>
              </a:ext>
            </a:extLst>
          </p:cNvPr>
          <p:cNvPicPr>
            <a:picLocks noChangeAspect="1"/>
          </p:cNvPicPr>
          <p:nvPr/>
        </p:nvPicPr>
        <p:blipFill>
          <a:blip r:embed="rId3"/>
          <a:stretch>
            <a:fillRect/>
          </a:stretch>
        </p:blipFill>
        <p:spPr>
          <a:xfrm>
            <a:off x="4727848" y="1573260"/>
            <a:ext cx="3982972" cy="631604"/>
          </a:xfrm>
          <a:prstGeom prst="rect">
            <a:avLst/>
          </a:prstGeom>
        </p:spPr>
      </p:pic>
    </p:spTree>
    <p:extLst>
      <p:ext uri="{BB962C8B-B14F-4D97-AF65-F5344CB8AC3E}">
        <p14:creationId xmlns:p14="http://schemas.microsoft.com/office/powerpoint/2010/main" val="125672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9B74458-EF07-4B2D-BC02-EC3F6AF163B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0" i="0" u="sng" kern="1200">
                <a:solidFill>
                  <a:schemeClr val="bg1"/>
                </a:solidFill>
                <a:effectLst/>
                <a:latin typeface="+mj-lt"/>
                <a:ea typeface="+mj-ea"/>
                <a:cs typeface="+mj-cs"/>
              </a:rPr>
              <a:t>Why choose Data Science as a career option?</a:t>
            </a:r>
          </a:p>
        </p:txBody>
      </p:sp>
      <p:pic>
        <p:nvPicPr>
          <p:cNvPr id="11" name="Picture 10">
            <a:extLst>
              <a:ext uri="{FF2B5EF4-FFF2-40B4-BE49-F238E27FC236}">
                <a16:creationId xmlns:a16="http://schemas.microsoft.com/office/drawing/2014/main" id="{1D9DCA06-9640-41BA-AD26-4437C3D080FB}"/>
              </a:ext>
            </a:extLst>
          </p:cNvPr>
          <p:cNvPicPr>
            <a:picLocks noChangeAspect="1"/>
          </p:cNvPicPr>
          <p:nvPr/>
        </p:nvPicPr>
        <p:blipFill>
          <a:blip r:embed="rId2"/>
          <a:stretch>
            <a:fillRect/>
          </a:stretch>
        </p:blipFill>
        <p:spPr>
          <a:xfrm>
            <a:off x="263351" y="1556792"/>
            <a:ext cx="11504105" cy="4740647"/>
          </a:xfrm>
          <a:prstGeom prst="rect">
            <a:avLst/>
          </a:prstGeom>
        </p:spPr>
      </p:pic>
      <p:sp>
        <p:nvSpPr>
          <p:cNvPr id="6" name="Date Placeholder 5">
            <a:extLst>
              <a:ext uri="{FF2B5EF4-FFF2-40B4-BE49-F238E27FC236}">
                <a16:creationId xmlns:a16="http://schemas.microsoft.com/office/drawing/2014/main" id="{F10B574C-FB99-452D-8D2A-285A2985C8EF}"/>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8B76816C-D45F-4B91-A932-F309CFAD67AF}" type="datetime4">
              <a:rPr lang="en-US" smtClean="0"/>
              <a:pPr>
                <a:spcAft>
                  <a:spcPts val="600"/>
                </a:spcAft>
              </a:pPr>
              <a:t>May 24, 2022</a:t>
            </a:fld>
            <a:endParaRPr lang="en-US"/>
          </a:p>
        </p:txBody>
      </p:sp>
      <p:sp>
        <p:nvSpPr>
          <p:cNvPr id="7" name="Footer Placeholder 6">
            <a:extLst>
              <a:ext uri="{FF2B5EF4-FFF2-40B4-BE49-F238E27FC236}">
                <a16:creationId xmlns:a16="http://schemas.microsoft.com/office/drawing/2014/main" id="{3C84802F-0B39-47E2-A7A2-26AB36B447AE}"/>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RESTRICTED</a:t>
            </a:r>
          </a:p>
        </p:txBody>
      </p:sp>
      <p:sp>
        <p:nvSpPr>
          <p:cNvPr id="8" name="Slide Number Placeholder 7">
            <a:extLst>
              <a:ext uri="{FF2B5EF4-FFF2-40B4-BE49-F238E27FC236}">
                <a16:creationId xmlns:a16="http://schemas.microsoft.com/office/drawing/2014/main" id="{7280CCF4-E039-4FBF-935F-CE916662E9C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6DE0A1B-740E-42D4-B16F-ED5AF3A0B271}" type="slidenum">
              <a:rPr lang="en-US" smtClean="0"/>
              <a:pPr>
                <a:spcAft>
                  <a:spcPts val="600"/>
                </a:spcAft>
              </a:pPr>
              <a:t>7</a:t>
            </a:fld>
            <a:endParaRPr lang="en-US"/>
          </a:p>
        </p:txBody>
      </p:sp>
      <p:pic>
        <p:nvPicPr>
          <p:cNvPr id="13" name="Picture 12">
            <a:extLst>
              <a:ext uri="{FF2B5EF4-FFF2-40B4-BE49-F238E27FC236}">
                <a16:creationId xmlns:a16="http://schemas.microsoft.com/office/drawing/2014/main" id="{8ED81F19-E74C-4965-80AE-2EBFABEBC5CA}"/>
              </a:ext>
            </a:extLst>
          </p:cNvPr>
          <p:cNvPicPr>
            <a:picLocks noChangeAspect="1"/>
          </p:cNvPicPr>
          <p:nvPr/>
        </p:nvPicPr>
        <p:blipFill>
          <a:blip r:embed="rId3"/>
          <a:stretch>
            <a:fillRect/>
          </a:stretch>
        </p:blipFill>
        <p:spPr>
          <a:xfrm>
            <a:off x="424544" y="1595320"/>
            <a:ext cx="1009650" cy="537536"/>
          </a:xfrm>
          <a:prstGeom prst="rect">
            <a:avLst/>
          </a:prstGeom>
        </p:spPr>
      </p:pic>
    </p:spTree>
    <p:extLst>
      <p:ext uri="{BB962C8B-B14F-4D97-AF65-F5344CB8AC3E}">
        <p14:creationId xmlns:p14="http://schemas.microsoft.com/office/powerpoint/2010/main" val="2184871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41ED-A850-4044-ACA4-FBEC7E750E25}"/>
              </a:ext>
            </a:extLst>
          </p:cNvPr>
          <p:cNvSpPr>
            <a:spLocks noGrp="1"/>
          </p:cNvSpPr>
          <p:nvPr>
            <p:ph type="title"/>
          </p:nvPr>
        </p:nvSpPr>
        <p:spPr>
          <a:xfrm>
            <a:off x="838200" y="365125"/>
            <a:ext cx="10515600" cy="5991225"/>
          </a:xfrm>
        </p:spPr>
        <p:txBody>
          <a:bodyPr>
            <a:normAutofit/>
          </a:bodyPr>
          <a:lstStyle/>
          <a:p>
            <a:pPr algn="ctr"/>
            <a:r>
              <a:rPr lang="en-IN" sz="7200" b="1" dirty="0">
                <a:solidFill>
                  <a:schemeClr val="accent2">
                    <a:lumMod val="75000"/>
                  </a:schemeClr>
                </a:solidFill>
              </a:rPr>
              <a:t>Sit Stretch and Relax</a:t>
            </a:r>
          </a:p>
        </p:txBody>
      </p:sp>
      <p:sp>
        <p:nvSpPr>
          <p:cNvPr id="4" name="Date Placeholder 3">
            <a:extLst>
              <a:ext uri="{FF2B5EF4-FFF2-40B4-BE49-F238E27FC236}">
                <a16:creationId xmlns:a16="http://schemas.microsoft.com/office/drawing/2014/main" id="{D82F7CB6-BA7E-47FA-B7D9-78FA009B83C5}"/>
              </a:ext>
            </a:extLst>
          </p:cNvPr>
          <p:cNvSpPr>
            <a:spLocks noGrp="1"/>
          </p:cNvSpPr>
          <p:nvPr>
            <p:ph type="dt" sz="half" idx="10"/>
          </p:nvPr>
        </p:nvSpPr>
        <p:spPr/>
        <p:txBody>
          <a:bodyPr/>
          <a:lstStyle/>
          <a:p>
            <a:fld id="{18069DC5-8CA0-438E-B33B-CC0A80C26CAA}" type="datetime4">
              <a:rPr lang="en-US" smtClean="0"/>
              <a:t>May 24, 2022</a:t>
            </a:fld>
            <a:endParaRPr lang="en-US"/>
          </a:p>
        </p:txBody>
      </p:sp>
      <p:sp>
        <p:nvSpPr>
          <p:cNvPr id="5" name="Footer Placeholder 4">
            <a:extLst>
              <a:ext uri="{FF2B5EF4-FFF2-40B4-BE49-F238E27FC236}">
                <a16:creationId xmlns:a16="http://schemas.microsoft.com/office/drawing/2014/main" id="{81175D1D-294C-45A2-B62C-D50BA9AA1EFC}"/>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6EE0016B-FD52-464B-98C2-0A7F73FAC70E}"/>
              </a:ext>
            </a:extLst>
          </p:cNvPr>
          <p:cNvSpPr>
            <a:spLocks noGrp="1"/>
          </p:cNvSpPr>
          <p:nvPr>
            <p:ph type="sldNum" sz="quarter" idx="12"/>
          </p:nvPr>
        </p:nvSpPr>
        <p:spPr/>
        <p:txBody>
          <a:bodyPr/>
          <a:lstStyle/>
          <a:p>
            <a:fld id="{9BA64535-EB95-46A3-946F-02B63C705F51}" type="slidenum">
              <a:rPr lang="en-US" smtClean="0"/>
              <a:t>8</a:t>
            </a:fld>
            <a:endParaRPr lang="en-US"/>
          </a:p>
        </p:txBody>
      </p:sp>
    </p:spTree>
    <p:extLst>
      <p:ext uri="{BB962C8B-B14F-4D97-AF65-F5344CB8AC3E}">
        <p14:creationId xmlns:p14="http://schemas.microsoft.com/office/powerpoint/2010/main" val="1934467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8A02-4E80-476E-8C5C-28DB689E98CB}"/>
              </a:ext>
            </a:extLst>
          </p:cNvPr>
          <p:cNvSpPr>
            <a:spLocks noGrp="1"/>
          </p:cNvSpPr>
          <p:nvPr>
            <p:ph type="title"/>
          </p:nvPr>
        </p:nvSpPr>
        <p:spPr>
          <a:xfrm>
            <a:off x="838200" y="365126"/>
            <a:ext cx="10515600" cy="695838"/>
          </a:xfrm>
        </p:spPr>
        <p:txBody>
          <a:bodyPr>
            <a:normAutofit fontScale="90000"/>
          </a:bodyPr>
          <a:lstStyle/>
          <a:p>
            <a:pPr algn="ctr"/>
            <a:r>
              <a:rPr lang="en-IN" u="sng" dirty="0">
                <a:solidFill>
                  <a:srgbClr val="FF0000"/>
                </a:solidFill>
                <a:latin typeface="Arial" panose="020B0604020202020204" pitchFamily="34" charset="0"/>
                <a:cs typeface="Arial" panose="020B0604020202020204" pitchFamily="34" charset="0"/>
              </a:rPr>
              <a:t>How to become a data scientist with no experience</a:t>
            </a:r>
          </a:p>
        </p:txBody>
      </p:sp>
      <p:sp>
        <p:nvSpPr>
          <p:cNvPr id="5" name="Date Placeholder 4">
            <a:extLst>
              <a:ext uri="{FF2B5EF4-FFF2-40B4-BE49-F238E27FC236}">
                <a16:creationId xmlns:a16="http://schemas.microsoft.com/office/drawing/2014/main" id="{36A4A123-C20E-4ABF-8DAD-6704698C1072}"/>
              </a:ext>
            </a:extLst>
          </p:cNvPr>
          <p:cNvSpPr>
            <a:spLocks noGrp="1"/>
          </p:cNvSpPr>
          <p:nvPr>
            <p:ph type="dt" sz="half" idx="24"/>
          </p:nvPr>
        </p:nvSpPr>
        <p:spPr/>
        <p:txBody>
          <a:bodyPr/>
          <a:lstStyle/>
          <a:p>
            <a:fld id="{6BA72A4E-BE16-4C54-B442-D277E396F357}" type="datetime4">
              <a:rPr lang="en-US" smtClean="0"/>
              <a:t>May 24, 2022</a:t>
            </a:fld>
            <a:endParaRPr lang="en-US"/>
          </a:p>
        </p:txBody>
      </p:sp>
      <p:sp>
        <p:nvSpPr>
          <p:cNvPr id="6" name="Footer Placeholder 5">
            <a:extLst>
              <a:ext uri="{FF2B5EF4-FFF2-40B4-BE49-F238E27FC236}">
                <a16:creationId xmlns:a16="http://schemas.microsoft.com/office/drawing/2014/main" id="{09D070F2-6746-434E-80A5-DEE53126D896}"/>
              </a:ext>
            </a:extLst>
          </p:cNvPr>
          <p:cNvSpPr>
            <a:spLocks noGrp="1"/>
          </p:cNvSpPr>
          <p:nvPr>
            <p:ph type="ftr" sz="quarter" idx="25"/>
          </p:nvPr>
        </p:nvSpPr>
        <p:spPr/>
        <p:txBody>
          <a:bodyPr/>
          <a:lstStyle/>
          <a:p>
            <a:r>
              <a:rPr lang="en-US"/>
              <a:t>RESTRICTED</a:t>
            </a:r>
          </a:p>
        </p:txBody>
      </p:sp>
      <p:sp>
        <p:nvSpPr>
          <p:cNvPr id="7" name="Slide Number Placeholder 6">
            <a:extLst>
              <a:ext uri="{FF2B5EF4-FFF2-40B4-BE49-F238E27FC236}">
                <a16:creationId xmlns:a16="http://schemas.microsoft.com/office/drawing/2014/main" id="{EAD1B763-A7B0-47BC-9E90-827F2516DAA0}"/>
              </a:ext>
            </a:extLst>
          </p:cNvPr>
          <p:cNvSpPr>
            <a:spLocks noGrp="1"/>
          </p:cNvSpPr>
          <p:nvPr>
            <p:ph type="sldNum" sz="quarter" idx="26"/>
          </p:nvPr>
        </p:nvSpPr>
        <p:spPr/>
        <p:txBody>
          <a:bodyPr/>
          <a:lstStyle/>
          <a:p>
            <a:fld id="{9BA64535-EB95-46A3-946F-02B63C705F51}" type="slidenum">
              <a:rPr lang="en-US" smtClean="0"/>
              <a:t>9</a:t>
            </a:fld>
            <a:endParaRPr lang="en-US"/>
          </a:p>
        </p:txBody>
      </p:sp>
      <p:sp>
        <p:nvSpPr>
          <p:cNvPr id="9" name="Content Placeholder 2">
            <a:extLst>
              <a:ext uri="{FF2B5EF4-FFF2-40B4-BE49-F238E27FC236}">
                <a16:creationId xmlns:a16="http://schemas.microsoft.com/office/drawing/2014/main" id="{9B4E996B-6233-4B20-AF22-9A16C4CB4610}"/>
              </a:ext>
            </a:extLst>
          </p:cNvPr>
          <p:cNvSpPr>
            <a:spLocks noGrp="1"/>
          </p:cNvSpPr>
          <p:nvPr>
            <p:ph idx="1"/>
          </p:nvPr>
        </p:nvSpPr>
        <p:spPr>
          <a:xfrm>
            <a:off x="838200" y="1628801"/>
            <a:ext cx="10515600" cy="2664296"/>
          </a:xfrm>
        </p:spPr>
        <p:txBody>
          <a:bodyPr/>
          <a:lstStyle/>
          <a:p>
            <a:r>
              <a:rPr lang="en-IN" dirty="0"/>
              <a:t>Work on your Maths Skill</a:t>
            </a:r>
          </a:p>
          <a:p>
            <a:r>
              <a:rPr lang="en-IN" dirty="0"/>
              <a:t>Learn Programming Languages</a:t>
            </a:r>
          </a:p>
          <a:p>
            <a:r>
              <a:rPr lang="en-IN" dirty="0"/>
              <a:t>Build your resumes with internships</a:t>
            </a:r>
          </a:p>
          <a:p>
            <a:r>
              <a:rPr lang="en-IN" dirty="0"/>
              <a:t>Participate in Hackathons </a:t>
            </a:r>
          </a:p>
          <a:p>
            <a:r>
              <a:rPr lang="en-IN" dirty="0"/>
              <a:t>Start by being a data analyst</a:t>
            </a:r>
          </a:p>
        </p:txBody>
      </p:sp>
      <p:sp>
        <p:nvSpPr>
          <p:cNvPr id="11" name="Content Placeholder 2">
            <a:extLst>
              <a:ext uri="{FF2B5EF4-FFF2-40B4-BE49-F238E27FC236}">
                <a16:creationId xmlns:a16="http://schemas.microsoft.com/office/drawing/2014/main" id="{E6EBCB7A-23F0-4DC5-8F6B-64839C5958E9}"/>
              </a:ext>
            </a:extLst>
          </p:cNvPr>
          <p:cNvSpPr txBox="1">
            <a:spLocks/>
          </p:cNvSpPr>
          <p:nvPr/>
        </p:nvSpPr>
        <p:spPr bwMode="gray">
          <a:xfrm>
            <a:off x="894595" y="4860934"/>
            <a:ext cx="10515600" cy="46378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200" dirty="0"/>
              <a:t>Learn new technologies, Practice, Read books and Repeat! </a:t>
            </a:r>
          </a:p>
        </p:txBody>
      </p:sp>
    </p:spTree>
    <p:extLst>
      <p:ext uri="{BB962C8B-B14F-4D97-AF65-F5344CB8AC3E}">
        <p14:creationId xmlns:p14="http://schemas.microsoft.com/office/powerpoint/2010/main" val="1590716955"/>
      </p:ext>
    </p:extLst>
  </p:cSld>
  <p:clrMapOvr>
    <a:masterClrMapping/>
  </p:clrMapOvr>
</p:sld>
</file>

<file path=ppt/theme/theme1.xml><?xml version="1.0" encoding="utf-8"?>
<a:theme xmlns:a="http://schemas.openxmlformats.org/drawingml/2006/main" name="Metso Outotec">
  <a:themeElements>
    <a:clrScheme name="Metso Outotec colors">
      <a:dk1>
        <a:sysClr val="windowText" lastClr="000000"/>
      </a:dk1>
      <a:lt1>
        <a:sysClr val="window" lastClr="FFFFFF"/>
      </a:lt1>
      <a:dk2>
        <a:srgbClr val="EB2814"/>
      </a:dk2>
      <a:lt2>
        <a:srgbClr val="B3B3B3"/>
      </a:lt2>
      <a:accent1>
        <a:srgbClr val="000000"/>
      </a:accent1>
      <a:accent2>
        <a:srgbClr val="70777F"/>
      </a:accent2>
      <a:accent3>
        <a:srgbClr val="EB2814"/>
      </a:accent3>
      <a:accent4>
        <a:srgbClr val="51D645"/>
      </a:accent4>
      <a:accent5>
        <a:srgbClr val="DEEC29"/>
      </a:accent5>
      <a:accent6>
        <a:srgbClr val="00E2B2"/>
      </a:accent6>
      <a:hlink>
        <a:srgbClr val="4E2098"/>
      </a:hlink>
      <a:folHlink>
        <a:srgbClr val="B3B3B3"/>
      </a:folHlink>
    </a:clrScheme>
    <a:fontScheme name="mets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lIns="36000" tIns="36000" rIns="36000" bIns="36000" rtlCol="0" anchor="ctr"/>
      <a:lstStyle>
        <a:defPPr algn="ctr">
          <a:lnSpc>
            <a:spcPct val="90000"/>
          </a:lnSpc>
          <a:spcAft>
            <a:spcPts val="1000"/>
          </a:spcAft>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10000"/>
          </a:lnSpc>
          <a:spcAft>
            <a:spcPts val="400"/>
          </a:spcAft>
          <a:defRPr dirty="0" smtClean="0"/>
        </a:defPPr>
      </a:lstStyle>
    </a:txDef>
  </a:objectDefaults>
  <a:extraClrSchemeLst/>
  <a:custClrLst>
    <a:custClr name="Black">
      <a:srgbClr val="000000"/>
    </a:custClr>
    <a:custClr name="Dark Grey">
      <a:srgbClr val="70777F"/>
    </a:custClr>
    <a:custClr name="Red">
      <a:srgbClr val="EB2814"/>
    </a:custClr>
    <a:custClr name="Grey">
      <a:srgbClr val="B3B3B3"/>
    </a:custClr>
    <a:custClr name="Light Grey">
      <a:srgbClr val="E6E6E6"/>
    </a:custClr>
    <a:custClr name="G1">
      <a:srgbClr val="51D645"/>
    </a:custClr>
    <a:custClr name="G2">
      <a:srgbClr val="DEEC29"/>
    </a:custClr>
    <a:custClr name="G3">
      <a:srgbClr val="00E2B2"/>
    </a:custClr>
    <a:custClr name="Medium Grey">
      <a:srgbClr val="B3B3B3"/>
    </a:custClr>
    <a:custClr name="Purple">
      <a:srgbClr val="4E2098"/>
    </a:custClr>
  </a:custClrLst>
  <a:extLst>
    <a:ext uri="{05A4C25C-085E-4340-85A3-A5531E510DB2}">
      <thm15:themeFamily xmlns:thm15="http://schemas.microsoft.com/office/thememl/2012/main" name="Blank.potx" id="{D722845B-9DFB-464E-AFBB-5130F6C8F2E7}" vid="{C35F0C53-97FD-487F-80B8-A78BBEE09193}"/>
    </a:ext>
  </a:extLst>
</a:theme>
</file>

<file path=ppt/theme/theme2.xml><?xml version="1.0" encoding="utf-8"?>
<a:theme xmlns:a="http://schemas.openxmlformats.org/drawingml/2006/main" name="1_Metso Outotec">
  <a:themeElements>
    <a:clrScheme name="Metso Outotec colors">
      <a:dk1>
        <a:sysClr val="windowText" lastClr="000000"/>
      </a:dk1>
      <a:lt1>
        <a:sysClr val="window" lastClr="FFFFFF"/>
      </a:lt1>
      <a:dk2>
        <a:srgbClr val="EB2814"/>
      </a:dk2>
      <a:lt2>
        <a:srgbClr val="B3B3B3"/>
      </a:lt2>
      <a:accent1>
        <a:srgbClr val="000000"/>
      </a:accent1>
      <a:accent2>
        <a:srgbClr val="70777F"/>
      </a:accent2>
      <a:accent3>
        <a:srgbClr val="EB2814"/>
      </a:accent3>
      <a:accent4>
        <a:srgbClr val="51D645"/>
      </a:accent4>
      <a:accent5>
        <a:srgbClr val="DEEC29"/>
      </a:accent5>
      <a:accent6>
        <a:srgbClr val="00E2B2"/>
      </a:accent6>
      <a:hlink>
        <a:srgbClr val="4E2098"/>
      </a:hlink>
      <a:folHlink>
        <a:srgbClr val="B3B3B3"/>
      </a:folHlink>
    </a:clrScheme>
    <a:fontScheme name="mets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lIns="36000" tIns="36000" rIns="36000" bIns="36000" rtlCol="0" anchor="ctr"/>
      <a:lstStyle>
        <a:defPPr algn="ctr">
          <a:lnSpc>
            <a:spcPct val="90000"/>
          </a:lnSpc>
          <a:spcAft>
            <a:spcPts val="1000"/>
          </a:spcAft>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10000"/>
          </a:lnSpc>
          <a:spcAft>
            <a:spcPts val="400"/>
          </a:spcAft>
          <a:defRPr dirty="0" smtClean="0"/>
        </a:defPPr>
      </a:lstStyle>
    </a:txDef>
  </a:objectDefaults>
  <a:extraClrSchemeLst/>
  <a:custClrLst>
    <a:custClr name="Black">
      <a:srgbClr val="000000"/>
    </a:custClr>
    <a:custClr name="Dark Grey">
      <a:srgbClr val="70777F"/>
    </a:custClr>
    <a:custClr name="Red">
      <a:srgbClr val="EB2814"/>
    </a:custClr>
    <a:custClr name="Grey">
      <a:srgbClr val="B3B3B3"/>
    </a:custClr>
    <a:custClr name="Light Grey">
      <a:srgbClr val="E6E6E6"/>
    </a:custClr>
    <a:custClr name="G1">
      <a:srgbClr val="51D645"/>
    </a:custClr>
    <a:custClr name="G2">
      <a:srgbClr val="DEEC29"/>
    </a:custClr>
    <a:custClr name="G3">
      <a:srgbClr val="00E2B2"/>
    </a:custClr>
    <a:custClr name="Medium Grey">
      <a:srgbClr val="B3B3B3"/>
    </a:custClr>
    <a:custClr name="Purple">
      <a:srgbClr val="4E2098"/>
    </a:custClr>
  </a:custClrLst>
  <a:extLst>
    <a:ext uri="{05A4C25C-085E-4340-85A3-A5531E510DB2}">
      <thm15:themeFamily xmlns:thm15="http://schemas.microsoft.com/office/thememl/2012/main" name="Metso Outotec" id="{9A5F8412-5136-418F-AE7E-9DD63616C88C}" vid="{62DEAE68-F4B0-4A70-9718-8348DFC66A01}"/>
    </a:ext>
  </a:extLst>
</a:theme>
</file>

<file path=ppt/theme/theme3.xml><?xml version="1.0" encoding="utf-8"?>
<a:theme xmlns:a="http://schemas.openxmlformats.org/drawingml/2006/main" name="3_Metso Outotec">
  <a:themeElements>
    <a:clrScheme name="Metso Outotec colors">
      <a:dk1>
        <a:sysClr val="windowText" lastClr="000000"/>
      </a:dk1>
      <a:lt1>
        <a:sysClr val="window" lastClr="FFFFFF"/>
      </a:lt1>
      <a:dk2>
        <a:srgbClr val="EB2814"/>
      </a:dk2>
      <a:lt2>
        <a:srgbClr val="B3B3B3"/>
      </a:lt2>
      <a:accent1>
        <a:srgbClr val="000000"/>
      </a:accent1>
      <a:accent2>
        <a:srgbClr val="70777F"/>
      </a:accent2>
      <a:accent3>
        <a:srgbClr val="EB2814"/>
      </a:accent3>
      <a:accent4>
        <a:srgbClr val="51D645"/>
      </a:accent4>
      <a:accent5>
        <a:srgbClr val="DEEC29"/>
      </a:accent5>
      <a:accent6>
        <a:srgbClr val="00E2B2"/>
      </a:accent6>
      <a:hlink>
        <a:srgbClr val="4E2098"/>
      </a:hlink>
      <a:folHlink>
        <a:srgbClr val="B3B3B3"/>
      </a:folHlink>
    </a:clrScheme>
    <a:fontScheme name="mets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lIns="36000" tIns="36000" rIns="36000" bIns="36000" rtlCol="0" anchor="ctr"/>
      <a:lstStyle>
        <a:defPPr algn="ctr">
          <a:lnSpc>
            <a:spcPct val="90000"/>
          </a:lnSpc>
          <a:spcAft>
            <a:spcPts val="1000"/>
          </a:spcAft>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10000"/>
          </a:lnSpc>
          <a:spcAft>
            <a:spcPts val="400"/>
          </a:spcAft>
          <a:defRPr dirty="0" smtClean="0"/>
        </a:defPPr>
      </a:lstStyle>
    </a:txDef>
  </a:objectDefaults>
  <a:extraClrSchemeLst/>
  <a:custClrLst>
    <a:custClr name="Black">
      <a:srgbClr val="000000"/>
    </a:custClr>
    <a:custClr name="Dark Grey">
      <a:srgbClr val="70777F"/>
    </a:custClr>
    <a:custClr name="Red">
      <a:srgbClr val="EB2814"/>
    </a:custClr>
    <a:custClr name="Grey">
      <a:srgbClr val="B3B3B3"/>
    </a:custClr>
    <a:custClr name="Light Grey">
      <a:srgbClr val="E6E6E6"/>
    </a:custClr>
    <a:custClr name="G1">
      <a:srgbClr val="51D645"/>
    </a:custClr>
    <a:custClr name="G2">
      <a:srgbClr val="DEEC29"/>
    </a:custClr>
    <a:custClr name="G3">
      <a:srgbClr val="00E2B2"/>
    </a:custClr>
    <a:custClr name="Medium Grey">
      <a:srgbClr val="B3B3B3"/>
    </a:custClr>
    <a:custClr name="Purple">
      <a:srgbClr val="4E2098"/>
    </a:custClr>
  </a:custClrLst>
  <a:extLst>
    <a:ext uri="{05A4C25C-085E-4340-85A3-A5531E510DB2}">
      <thm15:themeFamily xmlns:thm15="http://schemas.microsoft.com/office/thememl/2012/main" name="Metso Outotec" id="{9A5F8412-5136-418F-AE7E-9DD63616C88C}" vid="{62DEAE68-F4B0-4A70-9718-8348DFC66A0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CustomMKOP.xml><?xml version="1.0" encoding="utf-8"?>
<Properties xmlns="http://schemas.openxmlformats.org/officeDocument/2006/custom-properties" xmlns:vt="http://schemas.openxmlformats.org/officeDocument/2006/docPropsVTypes">
  <property fmtid="{D5CDD505-2E9C-101B-9397-08002B2CF9AE}" pid="2" name="MKProdID">
    <vt:lpwstr>ZMOutlook</vt:lpwstr>
  </property>
  <property fmtid="{D5CDD505-2E9C-101B-9397-08002B2CF9AE}" pid="3" name="SizeBefore">
    <vt:lpwstr>3762198</vt:lpwstr>
  </property>
  <property fmtid="{D5CDD505-2E9C-101B-9397-08002B2CF9AE}" pid="4" name="OptimizationTime">
    <vt:lpwstr>20220526_0213</vt:lpwstr>
  </property>
</Properties>
</file>

<file path=docProps/app.xml><?xml version="1.0" encoding="utf-8"?>
<Properties xmlns="http://schemas.openxmlformats.org/officeDocument/2006/extended-properties" xmlns:vt="http://schemas.openxmlformats.org/officeDocument/2006/docPropsVTypes">
  <Template/>
  <TotalTime>4459</TotalTime>
  <Words>904</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13</vt:i4>
      </vt:variant>
    </vt:vector>
  </HeadingPairs>
  <TitlesOfParts>
    <vt:vector size="23" baseType="lpstr">
      <vt:lpstr>Arial</vt:lpstr>
      <vt:lpstr>Calibri</vt:lpstr>
      <vt:lpstr>Calibri Light</vt:lpstr>
      <vt:lpstr>Helvetica Neue</vt:lpstr>
      <vt:lpstr>Raleway</vt:lpstr>
      <vt:lpstr>Roboto</vt:lpstr>
      <vt:lpstr>Metso Outotec</vt:lpstr>
      <vt:lpstr>1_Metso Outotec</vt:lpstr>
      <vt:lpstr>3_Metso Outotec</vt:lpstr>
      <vt:lpstr>Office Theme</vt:lpstr>
      <vt:lpstr>Day 1: Career Overview - Data Scientist </vt:lpstr>
      <vt:lpstr>Agenda:</vt:lpstr>
      <vt:lpstr>What is Analytics?</vt:lpstr>
      <vt:lpstr>PowerPoint Presentation</vt:lpstr>
      <vt:lpstr>PowerPoint Presentation</vt:lpstr>
      <vt:lpstr>Analytics Maturity Level</vt:lpstr>
      <vt:lpstr>Why choose Data Science as a career option?</vt:lpstr>
      <vt:lpstr>Sit Stretch and Relax</vt:lpstr>
      <vt:lpstr>How to become a data scientist with no experience</vt:lpstr>
      <vt:lpstr>Learning Journey Ahead:</vt:lpstr>
      <vt:lpstr>Excel - Quickest way to start learning Data Analysis </vt:lpstr>
      <vt:lpstr>Power BI – Fancy way of storytelling </vt:lpstr>
      <vt:lpstr>Any Questions?</vt:lpstr>
    </vt:vector>
  </TitlesOfParts>
  <Company>Metso Outotec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Akanksha Kansal</dc:creator>
  <cp:lastModifiedBy>Karishma Popli</cp:lastModifiedBy>
  <cp:revision>17</cp:revision>
  <dcterms:created xsi:type="dcterms:W3CDTF">2022-01-27T16:34:52Z</dcterms:created>
  <dcterms:modified xsi:type="dcterms:W3CDTF">2022-05-24T12:48:29Z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OConfidentiality">
    <vt:lpwstr>RESTRICTED</vt:lpwstr>
  </property>
</Properties>
</file>