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2" r:id="rId2"/>
    <p:sldMasterId id="2147483764" r:id="rId3"/>
  </p:sldMasterIdLst>
  <p:notesMasterIdLst>
    <p:notesMasterId r:id="rId27"/>
  </p:notesMasterIdLst>
  <p:sldIdLst>
    <p:sldId id="257" r:id="rId4"/>
    <p:sldId id="361" r:id="rId5"/>
    <p:sldId id="258" r:id="rId6"/>
    <p:sldId id="370" r:id="rId7"/>
    <p:sldId id="259" r:id="rId8"/>
    <p:sldId id="346" r:id="rId9"/>
    <p:sldId id="367" r:id="rId10"/>
    <p:sldId id="347" r:id="rId11"/>
    <p:sldId id="348" r:id="rId12"/>
    <p:sldId id="349" r:id="rId13"/>
    <p:sldId id="350" r:id="rId14"/>
    <p:sldId id="352" r:id="rId15"/>
    <p:sldId id="353" r:id="rId16"/>
    <p:sldId id="368" r:id="rId17"/>
    <p:sldId id="354" r:id="rId18"/>
    <p:sldId id="355" r:id="rId19"/>
    <p:sldId id="362" r:id="rId20"/>
    <p:sldId id="356" r:id="rId21"/>
    <p:sldId id="357" r:id="rId22"/>
    <p:sldId id="358" r:id="rId23"/>
    <p:sldId id="359" r:id="rId24"/>
    <p:sldId id="360" r:id="rId25"/>
    <p:sldId id="3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2EAFC9-D33F-4EB0-94ED-5173F16599FC}">
          <p14:sldIdLst>
            <p14:sldId id="257"/>
            <p14:sldId id="361"/>
            <p14:sldId id="258"/>
            <p14:sldId id="370"/>
            <p14:sldId id="259"/>
            <p14:sldId id="346"/>
            <p14:sldId id="367"/>
            <p14:sldId id="347"/>
            <p14:sldId id="348"/>
            <p14:sldId id="349"/>
            <p14:sldId id="350"/>
            <p14:sldId id="352"/>
            <p14:sldId id="353"/>
            <p14:sldId id="368"/>
            <p14:sldId id="354"/>
            <p14:sldId id="355"/>
            <p14:sldId id="362"/>
            <p14:sldId id="356"/>
            <p14:sldId id="357"/>
            <p14:sldId id="358"/>
            <p14:sldId id="359"/>
            <p14:sldId id="360"/>
            <p14:sldId id="3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shma Popli" initials="KP" lastIdx="1" clrIdx="0">
    <p:extLst>
      <p:ext uri="{19B8F6BF-5375-455C-9EA6-DF929625EA0E}">
        <p15:presenceInfo xmlns:p15="http://schemas.microsoft.com/office/powerpoint/2012/main" userId="S::Karishma.Popli@gds.ey.com::ba71ce99-6230-4b9c-816f-4fc43fabe2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nksha Kansal" userId="3f5b55bc-4e3d-4a32-bc0f-850242e6bc18" providerId="ADAL" clId="{C749BA5F-8782-4168-AD14-455314CD6544}"/>
    <pc:docChg chg="custSel addSld modSld modSection">
      <pc:chgData name="Akanksha Kansal" userId="3f5b55bc-4e3d-4a32-bc0f-850242e6bc18" providerId="ADAL" clId="{C749BA5F-8782-4168-AD14-455314CD6544}" dt="2022-02-01T11:16:13.288" v="366" actId="255"/>
      <pc:docMkLst>
        <pc:docMk/>
      </pc:docMkLst>
      <pc:sldChg chg="addSp modSp mod">
        <pc:chgData name="Akanksha Kansal" userId="3f5b55bc-4e3d-4a32-bc0f-850242e6bc18" providerId="ADAL" clId="{C749BA5F-8782-4168-AD14-455314CD6544}" dt="2022-02-01T11:04:44.304" v="128" actId="1076"/>
        <pc:sldMkLst>
          <pc:docMk/>
          <pc:sldMk cId="1542499365" sldId="257"/>
        </pc:sldMkLst>
        <pc:spChg chg="mod">
          <ac:chgData name="Akanksha Kansal" userId="3f5b55bc-4e3d-4a32-bc0f-850242e6bc18" providerId="ADAL" clId="{C749BA5F-8782-4168-AD14-455314CD6544}" dt="2022-02-01T11:04:34.689" v="126" actId="14100"/>
          <ac:spMkLst>
            <pc:docMk/>
            <pc:sldMk cId="1542499365" sldId="257"/>
            <ac:spMk id="2" creationId="{6904AC8C-BAFF-4F9D-BE65-C5AF933B28AF}"/>
          </ac:spMkLst>
        </pc:spChg>
        <pc:spChg chg="mod">
          <ac:chgData name="Akanksha Kansal" userId="3f5b55bc-4e3d-4a32-bc0f-850242e6bc18" providerId="ADAL" clId="{C749BA5F-8782-4168-AD14-455314CD6544}" dt="2022-02-01T11:04:44.304" v="128" actId="1076"/>
          <ac:spMkLst>
            <pc:docMk/>
            <pc:sldMk cId="1542499365" sldId="257"/>
            <ac:spMk id="3" creationId="{47515E68-40B6-48CF-AD5F-AAC03B87BE1C}"/>
          </ac:spMkLst>
        </pc:spChg>
        <pc:picChg chg="add mod">
          <ac:chgData name="Akanksha Kansal" userId="3f5b55bc-4e3d-4a32-bc0f-850242e6bc18" providerId="ADAL" clId="{C749BA5F-8782-4168-AD14-455314CD6544}" dt="2022-02-01T11:04:21.904" v="123" actId="1076"/>
          <ac:picMkLst>
            <pc:docMk/>
            <pc:sldMk cId="1542499365" sldId="257"/>
            <ac:picMk id="6146" creationId="{5AA88EB3-75C4-4656-9048-01EDAFE7B0D1}"/>
          </ac:picMkLst>
        </pc:picChg>
      </pc:sldChg>
      <pc:sldChg chg="modSp mod">
        <pc:chgData name="Akanksha Kansal" userId="3f5b55bc-4e3d-4a32-bc0f-850242e6bc18" providerId="ADAL" clId="{C749BA5F-8782-4168-AD14-455314CD6544}" dt="2022-02-01T11:09:26.596" v="211" actId="313"/>
        <pc:sldMkLst>
          <pc:docMk/>
          <pc:sldMk cId="2184871796" sldId="258"/>
        </pc:sldMkLst>
        <pc:spChg chg="mod">
          <ac:chgData name="Akanksha Kansal" userId="3f5b55bc-4e3d-4a32-bc0f-850242e6bc18" providerId="ADAL" clId="{C749BA5F-8782-4168-AD14-455314CD6544}" dt="2022-02-01T11:09:26.596" v="211" actId="313"/>
          <ac:spMkLst>
            <pc:docMk/>
            <pc:sldMk cId="2184871796" sldId="258"/>
            <ac:spMk id="9" creationId="{80DF123D-5DF4-49D4-AA42-CC3155FE7A2C}"/>
          </ac:spMkLst>
        </pc:spChg>
      </pc:sldChg>
      <pc:sldChg chg="modSp mod">
        <pc:chgData name="Akanksha Kansal" userId="3f5b55bc-4e3d-4a32-bc0f-850242e6bc18" providerId="ADAL" clId="{C749BA5F-8782-4168-AD14-455314CD6544}" dt="2022-02-01T11:14:42.644" v="328" actId="122"/>
        <pc:sldMkLst>
          <pc:docMk/>
          <pc:sldMk cId="1697932301" sldId="347"/>
        </pc:sldMkLst>
        <pc:spChg chg="mod">
          <ac:chgData name="Akanksha Kansal" userId="3f5b55bc-4e3d-4a32-bc0f-850242e6bc18" providerId="ADAL" clId="{C749BA5F-8782-4168-AD14-455314CD6544}" dt="2022-02-01T11:14:42.644" v="328" actId="122"/>
          <ac:spMkLst>
            <pc:docMk/>
            <pc:sldMk cId="1697932301" sldId="347"/>
            <ac:spMk id="3" creationId="{3754AC4B-02DF-48EE-A41C-5EF198CAB7DE}"/>
          </ac:spMkLst>
        </pc:spChg>
      </pc:sldChg>
      <pc:sldChg chg="modSp mod">
        <pc:chgData name="Akanksha Kansal" userId="3f5b55bc-4e3d-4a32-bc0f-850242e6bc18" providerId="ADAL" clId="{C749BA5F-8782-4168-AD14-455314CD6544}" dt="2022-02-01T11:14:56.304" v="333" actId="207"/>
        <pc:sldMkLst>
          <pc:docMk/>
          <pc:sldMk cId="1432728503" sldId="348"/>
        </pc:sldMkLst>
        <pc:spChg chg="mod">
          <ac:chgData name="Akanksha Kansal" userId="3f5b55bc-4e3d-4a32-bc0f-850242e6bc18" providerId="ADAL" clId="{C749BA5F-8782-4168-AD14-455314CD6544}" dt="2022-02-01T11:14:56.304" v="333" actId="207"/>
          <ac:spMkLst>
            <pc:docMk/>
            <pc:sldMk cId="1432728503" sldId="348"/>
            <ac:spMk id="2" creationId="{DC3AAB98-8E94-4282-9BB4-D7E5DC2936A6}"/>
          </ac:spMkLst>
        </pc:spChg>
      </pc:sldChg>
      <pc:sldChg chg="modSp mod">
        <pc:chgData name="Akanksha Kansal" userId="3f5b55bc-4e3d-4a32-bc0f-850242e6bc18" providerId="ADAL" clId="{C749BA5F-8782-4168-AD14-455314CD6544}" dt="2022-02-01T11:15:04.955" v="338" actId="113"/>
        <pc:sldMkLst>
          <pc:docMk/>
          <pc:sldMk cId="4077356623" sldId="349"/>
        </pc:sldMkLst>
        <pc:spChg chg="mod">
          <ac:chgData name="Akanksha Kansal" userId="3f5b55bc-4e3d-4a32-bc0f-850242e6bc18" providerId="ADAL" clId="{C749BA5F-8782-4168-AD14-455314CD6544}" dt="2022-02-01T11:15:04.955" v="338" actId="113"/>
          <ac:spMkLst>
            <pc:docMk/>
            <pc:sldMk cId="4077356623" sldId="349"/>
            <ac:spMk id="2" creationId="{764E6785-227E-4537-B655-5B4A380E2854}"/>
          </ac:spMkLst>
        </pc:spChg>
      </pc:sldChg>
      <pc:sldChg chg="modSp mod">
        <pc:chgData name="Akanksha Kansal" userId="3f5b55bc-4e3d-4a32-bc0f-850242e6bc18" providerId="ADAL" clId="{C749BA5F-8782-4168-AD14-455314CD6544}" dt="2022-02-01T11:02:58.501" v="90" actId="113"/>
        <pc:sldMkLst>
          <pc:docMk/>
          <pc:sldMk cId="2608980121" sldId="359"/>
        </pc:sldMkLst>
        <pc:spChg chg="mod">
          <ac:chgData name="Akanksha Kansal" userId="3f5b55bc-4e3d-4a32-bc0f-850242e6bc18" providerId="ADAL" clId="{C749BA5F-8782-4168-AD14-455314CD6544}" dt="2022-02-01T11:02:58.501" v="90" actId="113"/>
          <ac:spMkLst>
            <pc:docMk/>
            <pc:sldMk cId="2608980121" sldId="359"/>
            <ac:spMk id="4" creationId="{8D55CCEC-D9E6-43A1-816A-69EF31708902}"/>
          </ac:spMkLst>
        </pc:spChg>
      </pc:sldChg>
      <pc:sldChg chg="delSp modSp new mod">
        <pc:chgData name="Akanksha Kansal" userId="3f5b55bc-4e3d-4a32-bc0f-850242e6bc18" providerId="ADAL" clId="{C749BA5F-8782-4168-AD14-455314CD6544}" dt="2022-02-01T11:03:02.929" v="91" actId="5793"/>
        <pc:sldMkLst>
          <pc:docMk/>
          <pc:sldMk cId="2477078401" sldId="360"/>
        </pc:sldMkLst>
        <pc:spChg chg="mod">
          <ac:chgData name="Akanksha Kansal" userId="3f5b55bc-4e3d-4a32-bc0f-850242e6bc18" providerId="ADAL" clId="{C749BA5F-8782-4168-AD14-455314CD6544}" dt="2022-02-01T10:55:40.396" v="22" actId="27636"/>
          <ac:spMkLst>
            <pc:docMk/>
            <pc:sldMk cId="2477078401" sldId="360"/>
            <ac:spMk id="2" creationId="{7A4327A8-9FE3-4FAB-BFB7-92BC615F3CBF}"/>
          </ac:spMkLst>
        </pc:spChg>
        <pc:spChg chg="del">
          <ac:chgData name="Akanksha Kansal" userId="3f5b55bc-4e3d-4a32-bc0f-850242e6bc18" providerId="ADAL" clId="{C749BA5F-8782-4168-AD14-455314CD6544}" dt="2022-02-01T10:55:37.622" v="20" actId="478"/>
          <ac:spMkLst>
            <pc:docMk/>
            <pc:sldMk cId="2477078401" sldId="360"/>
            <ac:spMk id="3" creationId="{CBB05E35-A5F4-4656-8532-E9FDF6DFEC75}"/>
          </ac:spMkLst>
        </pc:spChg>
        <pc:spChg chg="mod">
          <ac:chgData name="Akanksha Kansal" userId="3f5b55bc-4e3d-4a32-bc0f-850242e6bc18" providerId="ADAL" clId="{C749BA5F-8782-4168-AD14-455314CD6544}" dt="2022-02-01T11:03:02.929" v="91" actId="5793"/>
          <ac:spMkLst>
            <pc:docMk/>
            <pc:sldMk cId="2477078401" sldId="360"/>
            <ac:spMk id="4" creationId="{A0AB663B-FAE4-4969-8EC0-D616DE7DE76D}"/>
          </ac:spMkLst>
        </pc:spChg>
      </pc:sldChg>
      <pc:sldChg chg="modSp new mod">
        <pc:chgData name="Akanksha Kansal" userId="3f5b55bc-4e3d-4a32-bc0f-850242e6bc18" providerId="ADAL" clId="{C749BA5F-8782-4168-AD14-455314CD6544}" dt="2022-02-01T11:05:42.260" v="158" actId="20577"/>
        <pc:sldMkLst>
          <pc:docMk/>
          <pc:sldMk cId="3045709644" sldId="361"/>
        </pc:sldMkLst>
        <pc:spChg chg="mod">
          <ac:chgData name="Akanksha Kansal" userId="3f5b55bc-4e3d-4a32-bc0f-850242e6bc18" providerId="ADAL" clId="{C749BA5F-8782-4168-AD14-455314CD6544}" dt="2022-02-01T11:05:10.725" v="145" actId="122"/>
          <ac:spMkLst>
            <pc:docMk/>
            <pc:sldMk cId="3045709644" sldId="361"/>
            <ac:spMk id="2" creationId="{9563C45F-BF20-4175-BADF-552233E366A4}"/>
          </ac:spMkLst>
        </pc:spChg>
        <pc:spChg chg="mod">
          <ac:chgData name="Akanksha Kansal" userId="3f5b55bc-4e3d-4a32-bc0f-850242e6bc18" providerId="ADAL" clId="{C749BA5F-8782-4168-AD14-455314CD6544}" dt="2022-02-01T11:05:42.260" v="158" actId="20577"/>
          <ac:spMkLst>
            <pc:docMk/>
            <pc:sldMk cId="3045709644" sldId="361"/>
            <ac:spMk id="3" creationId="{35098001-3046-4F3E-AF83-9CF2D891371F}"/>
          </ac:spMkLst>
        </pc:spChg>
      </pc:sldChg>
      <pc:sldChg chg="delSp modSp new mod">
        <pc:chgData name="Akanksha Kansal" userId="3f5b55bc-4e3d-4a32-bc0f-850242e6bc18" providerId="ADAL" clId="{C749BA5F-8782-4168-AD14-455314CD6544}" dt="2022-02-01T11:06:35.665" v="194" actId="207"/>
        <pc:sldMkLst>
          <pc:docMk/>
          <pc:sldMk cId="823123246" sldId="362"/>
        </pc:sldMkLst>
        <pc:spChg chg="del">
          <ac:chgData name="Akanksha Kansal" userId="3f5b55bc-4e3d-4a32-bc0f-850242e6bc18" providerId="ADAL" clId="{C749BA5F-8782-4168-AD14-455314CD6544}" dt="2022-02-01T11:06:22.713" v="187" actId="478"/>
          <ac:spMkLst>
            <pc:docMk/>
            <pc:sldMk cId="823123246" sldId="362"/>
            <ac:spMk id="2" creationId="{9712076C-AC41-4533-821D-36E8E867B1DE}"/>
          </ac:spMkLst>
        </pc:spChg>
        <pc:spChg chg="del">
          <ac:chgData name="Akanksha Kansal" userId="3f5b55bc-4e3d-4a32-bc0f-850242e6bc18" providerId="ADAL" clId="{C749BA5F-8782-4168-AD14-455314CD6544}" dt="2022-02-01T11:06:24.063" v="188" actId="478"/>
          <ac:spMkLst>
            <pc:docMk/>
            <pc:sldMk cId="823123246" sldId="362"/>
            <ac:spMk id="3" creationId="{DD382891-EFE2-4D52-869A-79F32AA80B5F}"/>
          </ac:spMkLst>
        </pc:spChg>
        <pc:spChg chg="mod">
          <ac:chgData name="Akanksha Kansal" userId="3f5b55bc-4e3d-4a32-bc0f-850242e6bc18" providerId="ADAL" clId="{C749BA5F-8782-4168-AD14-455314CD6544}" dt="2022-02-01T11:06:35.665" v="194" actId="207"/>
          <ac:spMkLst>
            <pc:docMk/>
            <pc:sldMk cId="823123246" sldId="362"/>
            <ac:spMk id="4" creationId="{9C10C0B6-9251-44DC-B6B8-F0AF9BA7C499}"/>
          </ac:spMkLst>
        </pc:spChg>
      </pc:sldChg>
      <pc:sldChg chg="delSp modSp new mod">
        <pc:chgData name="Akanksha Kansal" userId="3f5b55bc-4e3d-4a32-bc0f-850242e6bc18" providerId="ADAL" clId="{C749BA5F-8782-4168-AD14-455314CD6544}" dt="2022-02-01T11:11:22.886" v="240" actId="20577"/>
        <pc:sldMkLst>
          <pc:docMk/>
          <pc:sldMk cId="2046165956" sldId="363"/>
        </pc:sldMkLst>
        <pc:spChg chg="mod">
          <ac:chgData name="Akanksha Kansal" userId="3f5b55bc-4e3d-4a32-bc0f-850242e6bc18" providerId="ADAL" clId="{C749BA5F-8782-4168-AD14-455314CD6544}" dt="2022-02-01T11:11:22.886" v="240" actId="20577"/>
          <ac:spMkLst>
            <pc:docMk/>
            <pc:sldMk cId="2046165956" sldId="363"/>
            <ac:spMk id="5" creationId="{D8F42775-45A5-4B94-9B6E-3434D40C0CF7}"/>
          </ac:spMkLst>
        </pc:spChg>
        <pc:spChg chg="del">
          <ac:chgData name="Akanksha Kansal" userId="3f5b55bc-4e3d-4a32-bc0f-850242e6bc18" providerId="ADAL" clId="{C749BA5F-8782-4168-AD14-455314CD6544}" dt="2022-02-01T11:09:50.585" v="214" actId="478"/>
          <ac:spMkLst>
            <pc:docMk/>
            <pc:sldMk cId="2046165956" sldId="363"/>
            <ac:spMk id="7" creationId="{D040B0AC-B42E-4837-8F26-9931F5A45EF5}"/>
          </ac:spMkLst>
        </pc:spChg>
        <pc:spChg chg="del">
          <ac:chgData name="Akanksha Kansal" userId="3f5b55bc-4e3d-4a32-bc0f-850242e6bc18" providerId="ADAL" clId="{C749BA5F-8782-4168-AD14-455314CD6544}" dt="2022-02-01T11:09:51.845" v="215" actId="478"/>
          <ac:spMkLst>
            <pc:docMk/>
            <pc:sldMk cId="2046165956" sldId="363"/>
            <ac:spMk id="8" creationId="{DCD40CFC-8D1E-43C8-979A-0E572A3059F1}"/>
          </ac:spMkLst>
        </pc:spChg>
      </pc:sldChg>
      <pc:sldChg chg="delSp modSp new mod">
        <pc:chgData name="Akanksha Kansal" userId="3f5b55bc-4e3d-4a32-bc0f-850242e6bc18" providerId="ADAL" clId="{C749BA5F-8782-4168-AD14-455314CD6544}" dt="2022-02-01T11:13:50.770" v="279" actId="27636"/>
        <pc:sldMkLst>
          <pc:docMk/>
          <pc:sldMk cId="1087642250" sldId="364"/>
        </pc:sldMkLst>
        <pc:spChg chg="mod">
          <ac:chgData name="Akanksha Kansal" userId="3f5b55bc-4e3d-4a32-bc0f-850242e6bc18" providerId="ADAL" clId="{C749BA5F-8782-4168-AD14-455314CD6544}" dt="2022-02-01T11:13:50.770" v="279" actId="27636"/>
          <ac:spMkLst>
            <pc:docMk/>
            <pc:sldMk cId="1087642250" sldId="364"/>
            <ac:spMk id="5" creationId="{83DCEB6E-4965-44F3-8CEC-F5A5F9AFEB9E}"/>
          </ac:spMkLst>
        </pc:spChg>
        <pc:spChg chg="del">
          <ac:chgData name="Akanksha Kansal" userId="3f5b55bc-4e3d-4a32-bc0f-850242e6bc18" providerId="ADAL" clId="{C749BA5F-8782-4168-AD14-455314CD6544}" dt="2022-02-01T11:11:56.703" v="242" actId="478"/>
          <ac:spMkLst>
            <pc:docMk/>
            <pc:sldMk cId="1087642250" sldId="364"/>
            <ac:spMk id="7" creationId="{D0F96279-2200-4543-B450-E0E71A4C3F66}"/>
          </ac:spMkLst>
        </pc:spChg>
        <pc:spChg chg="del">
          <ac:chgData name="Akanksha Kansal" userId="3f5b55bc-4e3d-4a32-bc0f-850242e6bc18" providerId="ADAL" clId="{C749BA5F-8782-4168-AD14-455314CD6544}" dt="2022-02-01T11:11:58.107" v="243" actId="478"/>
          <ac:spMkLst>
            <pc:docMk/>
            <pc:sldMk cId="1087642250" sldId="364"/>
            <ac:spMk id="8" creationId="{D1CF60CD-DB82-4E57-9CEA-889A11680773}"/>
          </ac:spMkLst>
        </pc:spChg>
      </pc:sldChg>
      <pc:sldChg chg="delSp modSp new mod">
        <pc:chgData name="Akanksha Kansal" userId="3f5b55bc-4e3d-4a32-bc0f-850242e6bc18" providerId="ADAL" clId="{C749BA5F-8782-4168-AD14-455314CD6544}" dt="2022-02-01T11:16:13.288" v="366" actId="255"/>
        <pc:sldMkLst>
          <pc:docMk/>
          <pc:sldMk cId="2001707605" sldId="365"/>
        </pc:sldMkLst>
        <pc:spChg chg="del mod">
          <ac:chgData name="Akanksha Kansal" userId="3f5b55bc-4e3d-4a32-bc0f-850242e6bc18" providerId="ADAL" clId="{C749BA5F-8782-4168-AD14-455314CD6544}" dt="2022-02-01T11:15:53.280" v="359" actId="478"/>
          <ac:spMkLst>
            <pc:docMk/>
            <pc:sldMk cId="2001707605" sldId="365"/>
            <ac:spMk id="2" creationId="{1A478313-9AB9-4B6B-8F3A-133F1AA72C1A}"/>
          </ac:spMkLst>
        </pc:spChg>
        <pc:spChg chg="del">
          <ac:chgData name="Akanksha Kansal" userId="3f5b55bc-4e3d-4a32-bc0f-850242e6bc18" providerId="ADAL" clId="{C749BA5F-8782-4168-AD14-455314CD6544}" dt="2022-02-01T11:15:41.414" v="340" actId="478"/>
          <ac:spMkLst>
            <pc:docMk/>
            <pc:sldMk cId="2001707605" sldId="365"/>
            <ac:spMk id="3" creationId="{112450B0-804E-474C-BA51-D3148190EDA5}"/>
          </ac:spMkLst>
        </pc:spChg>
        <pc:spChg chg="mod">
          <ac:chgData name="Akanksha Kansal" userId="3f5b55bc-4e3d-4a32-bc0f-850242e6bc18" providerId="ADAL" clId="{C749BA5F-8782-4168-AD14-455314CD6544}" dt="2022-02-01T11:16:13.288" v="366" actId="255"/>
          <ac:spMkLst>
            <pc:docMk/>
            <pc:sldMk cId="2001707605" sldId="365"/>
            <ac:spMk id="4" creationId="{DD36851D-7CB1-4384-9555-55B1B6773B2A}"/>
          </ac:spMkLst>
        </pc:spChg>
      </pc:sldChg>
    </pc:docChg>
  </pc:docChgLst>
  <pc:docChgLst>
    <pc:chgData name="Akanksha" userId="3f5b55bc-4e3d-4a32-bc0f-850242e6bc18" providerId="ADAL" clId="{C749BA5F-8782-4168-AD14-455314CD6544}"/>
    <pc:docChg chg="custSel addSld delSld modSld modSection">
      <pc:chgData name="Akanksha" userId="3f5b55bc-4e3d-4a32-bc0f-850242e6bc18" providerId="ADAL" clId="{C749BA5F-8782-4168-AD14-455314CD6544}" dt="2022-02-01T16:05:15.494" v="77" actId="14100"/>
      <pc:docMkLst>
        <pc:docMk/>
      </pc:docMkLst>
      <pc:sldChg chg="modSp mod">
        <pc:chgData name="Akanksha" userId="3f5b55bc-4e3d-4a32-bc0f-850242e6bc18" providerId="ADAL" clId="{C749BA5F-8782-4168-AD14-455314CD6544}" dt="2022-02-01T13:55:17.080" v="43" actId="207"/>
        <pc:sldMkLst>
          <pc:docMk/>
          <pc:sldMk cId="70021568" sldId="259"/>
        </pc:sldMkLst>
        <pc:spChg chg="mod">
          <ac:chgData name="Akanksha" userId="3f5b55bc-4e3d-4a32-bc0f-850242e6bc18" providerId="ADAL" clId="{C749BA5F-8782-4168-AD14-455314CD6544}" dt="2022-02-01T13:55:17.080" v="43" actId="207"/>
          <ac:spMkLst>
            <pc:docMk/>
            <pc:sldMk cId="70021568" sldId="259"/>
            <ac:spMk id="2" creationId="{CD6D7F5F-A91F-4A5A-8AA4-527104431DC0}"/>
          </ac:spMkLst>
        </pc:spChg>
      </pc:sldChg>
      <pc:sldChg chg="modSp mod">
        <pc:chgData name="Akanksha" userId="3f5b55bc-4e3d-4a32-bc0f-850242e6bc18" providerId="ADAL" clId="{C749BA5F-8782-4168-AD14-455314CD6544}" dt="2022-02-01T13:53:12.824" v="5" actId="122"/>
        <pc:sldMkLst>
          <pc:docMk/>
          <pc:sldMk cId="1299055323" sldId="346"/>
        </pc:sldMkLst>
        <pc:spChg chg="mod">
          <ac:chgData name="Akanksha" userId="3f5b55bc-4e3d-4a32-bc0f-850242e6bc18" providerId="ADAL" clId="{C749BA5F-8782-4168-AD14-455314CD6544}" dt="2022-02-01T13:53:12.824" v="5" actId="122"/>
          <ac:spMkLst>
            <pc:docMk/>
            <pc:sldMk cId="1299055323" sldId="346"/>
            <ac:spMk id="7" creationId="{805BB415-37BD-453E-8B4C-B04256E1B05E}"/>
          </ac:spMkLst>
        </pc:spChg>
      </pc:sldChg>
      <pc:sldChg chg="modSp mod">
        <pc:chgData name="Akanksha" userId="3f5b55bc-4e3d-4a32-bc0f-850242e6bc18" providerId="ADAL" clId="{C749BA5F-8782-4168-AD14-455314CD6544}" dt="2022-02-01T13:56:41.863" v="57" actId="113"/>
        <pc:sldMkLst>
          <pc:docMk/>
          <pc:sldMk cId="1697932301" sldId="347"/>
        </pc:sldMkLst>
        <pc:spChg chg="mod">
          <ac:chgData name="Akanksha" userId="3f5b55bc-4e3d-4a32-bc0f-850242e6bc18" providerId="ADAL" clId="{C749BA5F-8782-4168-AD14-455314CD6544}" dt="2022-02-01T13:56:41.863" v="57" actId="113"/>
          <ac:spMkLst>
            <pc:docMk/>
            <pc:sldMk cId="1697932301" sldId="347"/>
            <ac:spMk id="4" creationId="{0FA261E8-CDB3-46AF-B79F-7C46BD9227C2}"/>
          </ac:spMkLst>
        </pc:spChg>
      </pc:sldChg>
      <pc:sldChg chg="modSp">
        <pc:chgData name="Akanksha" userId="3f5b55bc-4e3d-4a32-bc0f-850242e6bc18" providerId="ADAL" clId="{C749BA5F-8782-4168-AD14-455314CD6544}" dt="2022-02-01T13:57:59.847" v="59" actId="14100"/>
        <pc:sldMkLst>
          <pc:docMk/>
          <pc:sldMk cId="2931396719" sldId="351"/>
        </pc:sldMkLst>
        <pc:picChg chg="mod">
          <ac:chgData name="Akanksha" userId="3f5b55bc-4e3d-4a32-bc0f-850242e6bc18" providerId="ADAL" clId="{C749BA5F-8782-4168-AD14-455314CD6544}" dt="2022-02-01T13:57:59.847" v="59" actId="14100"/>
          <ac:picMkLst>
            <pc:docMk/>
            <pc:sldMk cId="2931396719" sldId="351"/>
            <ac:picMk id="4098" creationId="{1327218E-FE9D-42ED-8DB0-BAA1E5DA8E40}"/>
          </ac:picMkLst>
        </pc:picChg>
      </pc:sldChg>
      <pc:sldChg chg="modSp mod">
        <pc:chgData name="Akanksha" userId="3f5b55bc-4e3d-4a32-bc0f-850242e6bc18" providerId="ADAL" clId="{C749BA5F-8782-4168-AD14-455314CD6544}" dt="2022-02-01T14:02:37.057" v="63" actId="113"/>
        <pc:sldMkLst>
          <pc:docMk/>
          <pc:sldMk cId="2067490510" sldId="356"/>
        </pc:sldMkLst>
        <pc:spChg chg="mod">
          <ac:chgData name="Akanksha" userId="3f5b55bc-4e3d-4a32-bc0f-850242e6bc18" providerId="ADAL" clId="{C749BA5F-8782-4168-AD14-455314CD6544}" dt="2022-02-01T14:02:37.057" v="63" actId="113"/>
          <ac:spMkLst>
            <pc:docMk/>
            <pc:sldMk cId="2067490510" sldId="356"/>
            <ac:spMk id="4" creationId="{F43FAFA5-841D-4DA2-9161-D8AC9F11A81D}"/>
          </ac:spMkLst>
        </pc:spChg>
      </pc:sldChg>
      <pc:sldChg chg="addSp delSp modSp mod">
        <pc:chgData name="Akanksha" userId="3f5b55bc-4e3d-4a32-bc0f-850242e6bc18" providerId="ADAL" clId="{C749BA5F-8782-4168-AD14-455314CD6544}" dt="2022-02-01T16:05:15.494" v="77" actId="14100"/>
        <pc:sldMkLst>
          <pc:docMk/>
          <pc:sldMk cId="3447243691" sldId="357"/>
        </pc:sldMkLst>
        <pc:spChg chg="del">
          <ac:chgData name="Akanksha" userId="3f5b55bc-4e3d-4a32-bc0f-850242e6bc18" providerId="ADAL" clId="{C749BA5F-8782-4168-AD14-455314CD6544}" dt="2022-02-01T16:05:00.637" v="73" actId="22"/>
          <ac:spMkLst>
            <pc:docMk/>
            <pc:sldMk cId="3447243691" sldId="357"/>
            <ac:spMk id="4" creationId="{ACFDAFD9-7D4F-4C40-8A79-4B778A9A6C4B}"/>
          </ac:spMkLst>
        </pc:spChg>
        <pc:picChg chg="add mod ord">
          <ac:chgData name="Akanksha" userId="3f5b55bc-4e3d-4a32-bc0f-850242e6bc18" providerId="ADAL" clId="{C749BA5F-8782-4168-AD14-455314CD6544}" dt="2022-02-01T16:05:15.494" v="77" actId="14100"/>
          <ac:picMkLst>
            <pc:docMk/>
            <pc:sldMk cId="3447243691" sldId="357"/>
            <ac:picMk id="9" creationId="{1C6A90DA-8557-4F0C-A4D3-CAF648B9C998}"/>
          </ac:picMkLst>
        </pc:picChg>
      </pc:sldChg>
      <pc:sldChg chg="modSp mod">
        <pc:chgData name="Akanksha" userId="3f5b55bc-4e3d-4a32-bc0f-850242e6bc18" providerId="ADAL" clId="{C749BA5F-8782-4168-AD14-455314CD6544}" dt="2022-02-01T14:06:51.127" v="64" actId="20577"/>
        <pc:sldMkLst>
          <pc:docMk/>
          <pc:sldMk cId="2608980121" sldId="359"/>
        </pc:sldMkLst>
        <pc:spChg chg="mod">
          <ac:chgData name="Akanksha" userId="3f5b55bc-4e3d-4a32-bc0f-850242e6bc18" providerId="ADAL" clId="{C749BA5F-8782-4168-AD14-455314CD6544}" dt="2022-02-01T14:06:51.127" v="64" actId="20577"/>
          <ac:spMkLst>
            <pc:docMk/>
            <pc:sldMk cId="2608980121" sldId="359"/>
            <ac:spMk id="4" creationId="{8D55CCEC-D9E6-43A1-816A-69EF31708902}"/>
          </ac:spMkLst>
        </pc:spChg>
      </pc:sldChg>
      <pc:sldChg chg="modSp mod">
        <pc:chgData name="Akanksha" userId="3f5b55bc-4e3d-4a32-bc0f-850242e6bc18" providerId="ADAL" clId="{C749BA5F-8782-4168-AD14-455314CD6544}" dt="2022-02-01T14:06:59.557" v="65" actId="5793"/>
        <pc:sldMkLst>
          <pc:docMk/>
          <pc:sldMk cId="2477078401" sldId="360"/>
        </pc:sldMkLst>
        <pc:spChg chg="mod">
          <ac:chgData name="Akanksha" userId="3f5b55bc-4e3d-4a32-bc0f-850242e6bc18" providerId="ADAL" clId="{C749BA5F-8782-4168-AD14-455314CD6544}" dt="2022-02-01T14:06:59.557" v="65" actId="5793"/>
          <ac:spMkLst>
            <pc:docMk/>
            <pc:sldMk cId="2477078401" sldId="360"/>
            <ac:spMk id="4" creationId="{A0AB663B-FAE4-4969-8EC0-D616DE7DE76D}"/>
          </ac:spMkLst>
        </pc:spChg>
      </pc:sldChg>
      <pc:sldChg chg="new del">
        <pc:chgData name="Akanksha" userId="3f5b55bc-4e3d-4a32-bc0f-850242e6bc18" providerId="ADAL" clId="{C749BA5F-8782-4168-AD14-455314CD6544}" dt="2022-02-01T13:53:32.478" v="10" actId="2696"/>
        <pc:sldMkLst>
          <pc:docMk/>
          <pc:sldMk cId="3154845816" sldId="366"/>
        </pc:sldMkLst>
      </pc:sldChg>
      <pc:sldChg chg="modSp add mod">
        <pc:chgData name="Akanksha" userId="3f5b55bc-4e3d-4a32-bc0f-850242e6bc18" providerId="ADAL" clId="{C749BA5F-8782-4168-AD14-455314CD6544}" dt="2022-02-01T13:54:42.396" v="37" actId="20577"/>
        <pc:sldMkLst>
          <pc:docMk/>
          <pc:sldMk cId="2102861700" sldId="367"/>
        </pc:sldMkLst>
        <pc:spChg chg="mod">
          <ac:chgData name="Akanksha" userId="3f5b55bc-4e3d-4a32-bc0f-850242e6bc18" providerId="ADAL" clId="{C749BA5F-8782-4168-AD14-455314CD6544}" dt="2022-02-01T13:54:42.396" v="37" actId="20577"/>
          <ac:spMkLst>
            <pc:docMk/>
            <pc:sldMk cId="2102861700" sldId="367"/>
            <ac:spMk id="5" creationId="{59CFE60E-6972-476C-8DD6-2CBAD667A36B}"/>
          </ac:spMkLst>
        </pc:spChg>
        <pc:spChg chg="mod">
          <ac:chgData name="Akanksha" userId="3f5b55bc-4e3d-4a32-bc0f-850242e6bc18" providerId="ADAL" clId="{C749BA5F-8782-4168-AD14-455314CD6544}" dt="2022-02-01T13:53:27.033" v="9" actId="20577"/>
          <ac:spMkLst>
            <pc:docMk/>
            <pc:sldMk cId="2102861700" sldId="367"/>
            <ac:spMk id="7" creationId="{805BB415-37BD-453E-8B4C-B04256E1B05E}"/>
          </ac:spMkLst>
        </pc:spChg>
      </pc:sldChg>
      <pc:sldChg chg="addSp delSp modSp new">
        <pc:chgData name="Akanksha" userId="3f5b55bc-4e3d-4a32-bc0f-850242e6bc18" providerId="ADAL" clId="{C749BA5F-8782-4168-AD14-455314CD6544}" dt="2022-02-01T15:52:49.271" v="72" actId="14100"/>
        <pc:sldMkLst>
          <pc:docMk/>
          <pc:sldMk cId="1543869504" sldId="368"/>
        </pc:sldMkLst>
        <pc:spChg chg="del">
          <ac:chgData name="Akanksha" userId="3f5b55bc-4e3d-4a32-bc0f-850242e6bc18" providerId="ADAL" clId="{C749BA5F-8782-4168-AD14-455314CD6544}" dt="2022-02-01T15:52:37.991" v="69"/>
          <ac:spMkLst>
            <pc:docMk/>
            <pc:sldMk cId="1543869504" sldId="368"/>
            <ac:spMk id="4" creationId="{11DC6DCD-2314-45AD-B10A-9AC32C756370}"/>
          </ac:spMkLst>
        </pc:spChg>
        <pc:picChg chg="add mod">
          <ac:chgData name="Akanksha" userId="3f5b55bc-4e3d-4a32-bc0f-850242e6bc18" providerId="ADAL" clId="{C749BA5F-8782-4168-AD14-455314CD6544}" dt="2022-02-01T15:52:49.271" v="72" actId="14100"/>
          <ac:picMkLst>
            <pc:docMk/>
            <pc:sldMk cId="1543869504" sldId="368"/>
            <ac:picMk id="1026" creationId="{27F99675-5A71-4EDA-B84A-6C95AA91150B}"/>
          </ac:picMkLst>
        </pc:picChg>
      </pc:sldChg>
      <pc:sldChg chg="new del">
        <pc:chgData name="Akanksha" userId="3f5b55bc-4e3d-4a32-bc0f-850242e6bc18" providerId="ADAL" clId="{C749BA5F-8782-4168-AD14-455314CD6544}" dt="2022-02-01T14:27:21.792" v="67" actId="47"/>
        <pc:sldMkLst>
          <pc:docMk/>
          <pc:sldMk cId="3576342761" sldId="36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5-24T17:55:40.230" idx="1">
    <p:pos x="7231" y="1044"/>
    <p:text>https://careerfoundry.com/en/blog/data-analytics/the-data-analysis-process-step-by-step/</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BCAE1-7EDF-4D49-80C4-46A4C07ED65E}"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5966E-6F73-4105-952B-0BEBEA56E5F5}" type="slidenum">
              <a:rPr lang="en-US" smtClean="0"/>
              <a:t>‹#›</a:t>
            </a:fld>
            <a:endParaRPr lang="en-US"/>
          </a:p>
        </p:txBody>
      </p:sp>
    </p:spTree>
    <p:extLst>
      <p:ext uri="{BB962C8B-B14F-4D97-AF65-F5344CB8AC3E}">
        <p14:creationId xmlns:p14="http://schemas.microsoft.com/office/powerpoint/2010/main" val="342457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2.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 Id="rId9" Type="http://schemas.openxmlformats.org/officeDocument/2006/relationships/image" Target="../media/image12.png"/></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2.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1.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 Id="rId9"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facebook.com/metsooutotec" TargetMode="External"/><Relationship Id="rId7" Type="http://schemas.openxmlformats.org/officeDocument/2006/relationships/hyperlink" Target="http://www.youtube.com/metsooutotec" TargetMode="External"/><Relationship Id="rId2" Type="http://schemas.openxmlformats.org/officeDocument/2006/relationships/hyperlink" Target="http://www.mogroup.com/" TargetMode="External"/><Relationship Id="rId1" Type="http://schemas.openxmlformats.org/officeDocument/2006/relationships/slideMaster" Target="../slideMasters/slideMaster1.xml"/><Relationship Id="rId6" Type="http://schemas.openxmlformats.org/officeDocument/2006/relationships/hyperlink" Target="http://www.instagram.com/metsooutotec" TargetMode="External"/><Relationship Id="rId5" Type="http://schemas.openxmlformats.org/officeDocument/2006/relationships/hyperlink" Target="http://www.linkedin.com/company/metsooutotec" TargetMode="External"/><Relationship Id="rId4" Type="http://schemas.openxmlformats.org/officeDocument/2006/relationships/hyperlink" Target="http://www.twitter.com/metsooutotec"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15CF2FC2-A0DE-4D01-BD21-DA73DC3BB24C}"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EB2814"/>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24345869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8804981A-57DE-4B6C-BDEF-BAC339CEBA25}"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solidFill>
                  <a:srgbClr val="000000"/>
                </a:solidFill>
              </a:defRPr>
            </a:lvl1pPr>
          </a:lstStyle>
          <a:p>
            <a:r>
              <a:rPr lang="en-US"/>
              <a:t>RESTRICTED</a:t>
            </a:r>
          </a:p>
        </p:txBody>
      </p:sp>
      <p:grpSp>
        <p:nvGrpSpPr>
          <p:cNvPr id="132" name="Group 131">
            <a:extLst>
              <a:ext uri="{FF2B5EF4-FFF2-40B4-BE49-F238E27FC236}">
                <a16:creationId xmlns:a16="http://schemas.microsoft.com/office/drawing/2014/main" id="{B665FD7B-7768-4C90-BC1D-6BBA98661762}"/>
              </a:ext>
            </a:extLst>
          </p:cNvPr>
          <p:cNvGrpSpPr/>
          <p:nvPr/>
        </p:nvGrpSpPr>
        <p:grpSpPr>
          <a:xfrm>
            <a:off x="51939" y="-4193"/>
            <a:ext cx="5390047" cy="6615278"/>
            <a:chOff x="51939" y="-4193"/>
            <a:chExt cx="5390047" cy="6615278"/>
          </a:xfrm>
        </p:grpSpPr>
        <p:grpSp>
          <p:nvGrpSpPr>
            <p:cNvPr id="133" name="Points">
              <a:extLst>
                <a:ext uri="{FF2B5EF4-FFF2-40B4-BE49-F238E27FC236}">
                  <a16:creationId xmlns:a16="http://schemas.microsoft.com/office/drawing/2014/main" id="{600D9296-4E0F-4B59-BF25-F3FD295241DE}"/>
                </a:ext>
              </a:extLst>
            </p:cNvPr>
            <p:cNvGrpSpPr>
              <a:grpSpLocks noChangeAspect="1"/>
            </p:cNvGrpSpPr>
            <p:nvPr/>
          </p:nvGrpSpPr>
          <p:grpSpPr bwMode="black">
            <a:xfrm>
              <a:off x="332753" y="246915"/>
              <a:ext cx="5109233" cy="6364170"/>
              <a:chOff x="332710" y="246915"/>
              <a:chExt cx="5108568" cy="6364170"/>
            </a:xfrm>
          </p:grpSpPr>
          <p:sp>
            <p:nvSpPr>
              <p:cNvPr id="135" name="Freihandform: Form 192">
                <a:extLst>
                  <a:ext uri="{FF2B5EF4-FFF2-40B4-BE49-F238E27FC236}">
                    <a16:creationId xmlns:a16="http://schemas.microsoft.com/office/drawing/2014/main" id="{F0DDA634-71A0-4667-A083-B2B9FBBCF11A}"/>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195">
                <a:extLst>
                  <a:ext uri="{FF2B5EF4-FFF2-40B4-BE49-F238E27FC236}">
                    <a16:creationId xmlns:a16="http://schemas.microsoft.com/office/drawing/2014/main" id="{6D476E33-574D-47BF-8F61-A117947E9604}"/>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198">
                <a:extLst>
                  <a:ext uri="{FF2B5EF4-FFF2-40B4-BE49-F238E27FC236}">
                    <a16:creationId xmlns:a16="http://schemas.microsoft.com/office/drawing/2014/main" id="{48489178-75A2-4788-BB2D-ECC0144BAB92}"/>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199">
                <a:extLst>
                  <a:ext uri="{FF2B5EF4-FFF2-40B4-BE49-F238E27FC236}">
                    <a16:creationId xmlns:a16="http://schemas.microsoft.com/office/drawing/2014/main" id="{39322C6F-EB30-445F-B1F3-61B4D33991BB}"/>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00">
                <a:extLst>
                  <a:ext uri="{FF2B5EF4-FFF2-40B4-BE49-F238E27FC236}">
                    <a16:creationId xmlns:a16="http://schemas.microsoft.com/office/drawing/2014/main" id="{7B2A5221-BA4F-4B83-8DCB-A9237C945D68}"/>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01">
                <a:extLst>
                  <a:ext uri="{FF2B5EF4-FFF2-40B4-BE49-F238E27FC236}">
                    <a16:creationId xmlns:a16="http://schemas.microsoft.com/office/drawing/2014/main" id="{AEB3C76B-0976-4971-A3FC-A438A0BF2CA0}"/>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02">
                <a:extLst>
                  <a:ext uri="{FF2B5EF4-FFF2-40B4-BE49-F238E27FC236}">
                    <a16:creationId xmlns:a16="http://schemas.microsoft.com/office/drawing/2014/main" id="{352A6749-FEA0-4C57-8ACF-D2CC4F34DA4D}"/>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2" name="Freihandform: Form 203">
                <a:extLst>
                  <a:ext uri="{FF2B5EF4-FFF2-40B4-BE49-F238E27FC236}">
                    <a16:creationId xmlns:a16="http://schemas.microsoft.com/office/drawing/2014/main" id="{D1BFDC84-E583-4E58-8A23-2C04086E51D3}"/>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04">
                <a:extLst>
                  <a:ext uri="{FF2B5EF4-FFF2-40B4-BE49-F238E27FC236}">
                    <a16:creationId xmlns:a16="http://schemas.microsoft.com/office/drawing/2014/main" id="{6CDD37E2-2705-4BF5-BF0E-3B59EFCE8C7A}"/>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4" name="Gruppieren 6">
                <a:extLst>
                  <a:ext uri="{FF2B5EF4-FFF2-40B4-BE49-F238E27FC236}">
                    <a16:creationId xmlns:a16="http://schemas.microsoft.com/office/drawing/2014/main" id="{F2C43F2D-68B5-45C8-9A69-CAF314B68103}"/>
                  </a:ext>
                </a:extLst>
              </p:cNvPr>
              <p:cNvGrpSpPr/>
              <p:nvPr/>
            </p:nvGrpSpPr>
            <p:grpSpPr bwMode="black">
              <a:xfrm>
                <a:off x="2821690" y="2747012"/>
                <a:ext cx="119491" cy="3864073"/>
                <a:chOff x="2260962" y="2924915"/>
                <a:chExt cx="119491" cy="3864073"/>
              </a:xfrm>
            </p:grpSpPr>
            <p:sp>
              <p:nvSpPr>
                <p:cNvPr id="161" name="Freihandform: Form 190">
                  <a:extLst>
                    <a:ext uri="{FF2B5EF4-FFF2-40B4-BE49-F238E27FC236}">
                      <a16:creationId xmlns:a16="http://schemas.microsoft.com/office/drawing/2014/main" id="{FE64A109-1B24-4188-AEF2-1274D07D39BF}"/>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2" name="Freihandform: Form 193">
                  <a:extLst>
                    <a:ext uri="{FF2B5EF4-FFF2-40B4-BE49-F238E27FC236}">
                      <a16:creationId xmlns:a16="http://schemas.microsoft.com/office/drawing/2014/main" id="{E76F55AC-1F74-4FDC-AC0F-11138CF4278A}"/>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3" name="Freihandform: Form 196">
                  <a:extLst>
                    <a:ext uri="{FF2B5EF4-FFF2-40B4-BE49-F238E27FC236}">
                      <a16:creationId xmlns:a16="http://schemas.microsoft.com/office/drawing/2014/main" id="{46C84B36-67E0-4073-A4AA-07328E8A38E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4" name="Freihandform: Form 206">
                  <a:extLst>
                    <a:ext uri="{FF2B5EF4-FFF2-40B4-BE49-F238E27FC236}">
                      <a16:creationId xmlns:a16="http://schemas.microsoft.com/office/drawing/2014/main" id="{9044370B-ADB9-48F8-94C4-1DF1C9CF923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5" name="Gruppieren 7">
                <a:extLst>
                  <a:ext uri="{FF2B5EF4-FFF2-40B4-BE49-F238E27FC236}">
                    <a16:creationId xmlns:a16="http://schemas.microsoft.com/office/drawing/2014/main" id="{51602769-E649-4BA8-9118-E983A7E5F401}"/>
                  </a:ext>
                </a:extLst>
              </p:cNvPr>
              <p:cNvGrpSpPr/>
              <p:nvPr/>
            </p:nvGrpSpPr>
            <p:grpSpPr bwMode="black">
              <a:xfrm>
                <a:off x="4071634" y="2747012"/>
                <a:ext cx="119491" cy="3864073"/>
                <a:chOff x="3510906" y="2924915"/>
                <a:chExt cx="119491" cy="3864073"/>
              </a:xfrm>
            </p:grpSpPr>
            <p:sp>
              <p:nvSpPr>
                <p:cNvPr id="157" name="Freihandform: Form 191">
                  <a:extLst>
                    <a:ext uri="{FF2B5EF4-FFF2-40B4-BE49-F238E27FC236}">
                      <a16:creationId xmlns:a16="http://schemas.microsoft.com/office/drawing/2014/main" id="{1BFAC028-146C-4142-9313-558F64C96DB9}"/>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8" name="Freihandform: Form 194">
                  <a:extLst>
                    <a:ext uri="{FF2B5EF4-FFF2-40B4-BE49-F238E27FC236}">
                      <a16:creationId xmlns:a16="http://schemas.microsoft.com/office/drawing/2014/main" id="{4FAF35B5-9CC7-4C56-B3F4-D4456C843FDB}"/>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9" name="Freihandform: Form 197">
                  <a:extLst>
                    <a:ext uri="{FF2B5EF4-FFF2-40B4-BE49-F238E27FC236}">
                      <a16:creationId xmlns:a16="http://schemas.microsoft.com/office/drawing/2014/main" id="{99EE1AA8-F289-4424-B6C0-9EE5B6354A8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0" name="Freihandform: Form 207">
                  <a:extLst>
                    <a:ext uri="{FF2B5EF4-FFF2-40B4-BE49-F238E27FC236}">
                      <a16:creationId xmlns:a16="http://schemas.microsoft.com/office/drawing/2014/main" id="{426FAC1F-7DD5-4C38-8B56-1A21A078EDB4}"/>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46" name="Freihandform: Form 208">
                <a:extLst>
                  <a:ext uri="{FF2B5EF4-FFF2-40B4-BE49-F238E27FC236}">
                    <a16:creationId xmlns:a16="http://schemas.microsoft.com/office/drawing/2014/main" id="{A5A2FBB3-DB74-4D92-935A-5E1D56AAE239}"/>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7" name="Gruppieren 209">
                <a:extLst>
                  <a:ext uri="{FF2B5EF4-FFF2-40B4-BE49-F238E27FC236}">
                    <a16:creationId xmlns:a16="http://schemas.microsoft.com/office/drawing/2014/main" id="{A54A7B8F-6EEC-4815-AC5E-D6B6031A6115}"/>
                  </a:ext>
                </a:extLst>
              </p:cNvPr>
              <p:cNvGrpSpPr/>
              <p:nvPr/>
            </p:nvGrpSpPr>
            <p:grpSpPr bwMode="black">
              <a:xfrm>
                <a:off x="1574303" y="2747012"/>
                <a:ext cx="119491" cy="3864073"/>
                <a:chOff x="2260962" y="2924915"/>
                <a:chExt cx="119491" cy="3864073"/>
              </a:xfrm>
            </p:grpSpPr>
            <p:sp>
              <p:nvSpPr>
                <p:cNvPr id="153" name="Freihandform: Form 210">
                  <a:extLst>
                    <a:ext uri="{FF2B5EF4-FFF2-40B4-BE49-F238E27FC236}">
                      <a16:creationId xmlns:a16="http://schemas.microsoft.com/office/drawing/2014/main" id="{DBF7D56E-F0D1-4221-B563-A8F69F491994}"/>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4" name="Freihandform: Form 211">
                  <a:extLst>
                    <a:ext uri="{FF2B5EF4-FFF2-40B4-BE49-F238E27FC236}">
                      <a16:creationId xmlns:a16="http://schemas.microsoft.com/office/drawing/2014/main" id="{2924CA94-06ED-4BCF-9318-750278697BA9}"/>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5" name="Freihandform: Form 212">
                  <a:extLst>
                    <a:ext uri="{FF2B5EF4-FFF2-40B4-BE49-F238E27FC236}">
                      <a16:creationId xmlns:a16="http://schemas.microsoft.com/office/drawing/2014/main" id="{5E123054-219B-4D3E-837F-6A4C039EC669}"/>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6" name="Freihandform: Form 213">
                  <a:extLst>
                    <a:ext uri="{FF2B5EF4-FFF2-40B4-BE49-F238E27FC236}">
                      <a16:creationId xmlns:a16="http://schemas.microsoft.com/office/drawing/2014/main" id="{21FD1872-26DB-48E4-A145-081A5BD7CFEA}"/>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8" name="Gruppieren 219">
                <a:extLst>
                  <a:ext uri="{FF2B5EF4-FFF2-40B4-BE49-F238E27FC236}">
                    <a16:creationId xmlns:a16="http://schemas.microsoft.com/office/drawing/2014/main" id="{85C65DA8-8C45-4ADF-931C-31D04D2690EA}"/>
                  </a:ext>
                </a:extLst>
              </p:cNvPr>
              <p:cNvGrpSpPr/>
              <p:nvPr/>
            </p:nvGrpSpPr>
            <p:grpSpPr bwMode="black">
              <a:xfrm>
                <a:off x="332710" y="2747012"/>
                <a:ext cx="119491" cy="3864073"/>
                <a:chOff x="2260962" y="2924915"/>
                <a:chExt cx="119491" cy="3864073"/>
              </a:xfrm>
            </p:grpSpPr>
            <p:sp>
              <p:nvSpPr>
                <p:cNvPr id="149" name="Freihandform: Form 220">
                  <a:extLst>
                    <a:ext uri="{FF2B5EF4-FFF2-40B4-BE49-F238E27FC236}">
                      <a16:creationId xmlns:a16="http://schemas.microsoft.com/office/drawing/2014/main" id="{8B6074FF-00DE-4807-A1FC-5163A5AD741E}"/>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0" name="Freihandform: Form 221">
                  <a:extLst>
                    <a:ext uri="{FF2B5EF4-FFF2-40B4-BE49-F238E27FC236}">
                      <a16:creationId xmlns:a16="http://schemas.microsoft.com/office/drawing/2014/main" id="{D408089E-5FD7-42DE-B14A-2EFA4A64AF94}"/>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1" name="Freihandform: Form 222">
                  <a:extLst>
                    <a:ext uri="{FF2B5EF4-FFF2-40B4-BE49-F238E27FC236}">
                      <a16:creationId xmlns:a16="http://schemas.microsoft.com/office/drawing/2014/main" id="{BF53F233-D9B0-43CC-A316-DBAB8E014161}"/>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2" name="Freihandform: Form 223">
                  <a:extLst>
                    <a:ext uri="{FF2B5EF4-FFF2-40B4-BE49-F238E27FC236}">
                      <a16:creationId xmlns:a16="http://schemas.microsoft.com/office/drawing/2014/main" id="{A3E2F319-D1CD-4F73-BE69-AEDF58CA828C}"/>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pic>
          <p:nvPicPr>
            <p:cNvPr id="134" name="Picture 133">
              <a:extLst>
                <a:ext uri="{FF2B5EF4-FFF2-40B4-BE49-F238E27FC236}">
                  <a16:creationId xmlns:a16="http://schemas.microsoft.com/office/drawing/2014/main" id="{C2167F00-1C65-4B25-AEF6-E5C82EF54A3E}"/>
                </a:ext>
              </a:extLst>
            </p:cNvPr>
            <p:cNvPicPr>
              <a:picLocks noChangeAspect="1"/>
            </p:cNvPicPr>
            <p:nvPr/>
          </p:nvPicPr>
          <p:blipFill rotWithShape="1">
            <a:blip r:embed="rId2"/>
            <a:srcRect l="66913" t="74435"/>
            <a:stretch/>
          </p:blipFill>
          <p:spPr>
            <a:xfrm>
              <a:off x="51939" y="-4193"/>
              <a:ext cx="1690349" cy="1625568"/>
            </a:xfrm>
            <a:prstGeom prst="rect">
              <a:avLst/>
            </a:prstGeom>
          </p:spPr>
        </p:pic>
      </p:grpSp>
    </p:spTree>
    <p:extLst>
      <p:ext uri="{BB962C8B-B14F-4D97-AF65-F5344CB8AC3E}">
        <p14:creationId xmlns:p14="http://schemas.microsoft.com/office/powerpoint/2010/main" val="621011954"/>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14" name="Title 13">
            <a:extLst>
              <a:ext uri="{FF2B5EF4-FFF2-40B4-BE49-F238E27FC236}">
                <a16:creationId xmlns:a16="http://schemas.microsoft.com/office/drawing/2014/main" id="{178042D7-6057-4D57-9800-A998C6BA9F85}"/>
              </a:ext>
            </a:extLst>
          </p:cNvPr>
          <p:cNvSpPr>
            <a:spLocks noGrp="1"/>
          </p:cNvSpPr>
          <p:nvPr>
            <p:ph type="title"/>
          </p:nvPr>
        </p:nvSpPr>
        <p:spPr bwMode="gray">
          <a:xfrm>
            <a:off x="6276000" y="0"/>
            <a:ext cx="5916000" cy="6026400"/>
          </a:xfrm>
          <a:custGeom>
            <a:avLst/>
            <a:gdLst>
              <a:gd name="connsiteX0" fmla="*/ 0 w 5916000"/>
              <a:gd name="connsiteY0" fmla="*/ 0 h 6026400"/>
              <a:gd name="connsiteX1" fmla="*/ 5916000 w 5916000"/>
              <a:gd name="connsiteY1" fmla="*/ 0 h 6026400"/>
              <a:gd name="connsiteX2" fmla="*/ 5916000 w 5916000"/>
              <a:gd name="connsiteY2" fmla="*/ 6026400 h 6026400"/>
              <a:gd name="connsiteX3" fmla="*/ 514240 w 5916000"/>
              <a:gd name="connsiteY3" fmla="*/ 6026400 h 6026400"/>
              <a:gd name="connsiteX4" fmla="*/ 0 w 5916000"/>
              <a:gd name="connsiteY4" fmla="*/ 5512160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00" h="6026400">
                <a:moveTo>
                  <a:pt x="0" y="0"/>
                </a:moveTo>
                <a:lnTo>
                  <a:pt x="5916000" y="0"/>
                </a:lnTo>
                <a:lnTo>
                  <a:pt x="5916000" y="6026400"/>
                </a:lnTo>
                <a:lnTo>
                  <a:pt x="514240" y="6026400"/>
                </a:lnTo>
                <a:lnTo>
                  <a:pt x="0" y="5512160"/>
                </a:lnTo>
                <a:close/>
              </a:path>
            </a:pathLst>
          </a:custGeom>
          <a:solidFill>
            <a:srgbClr val="FFFFFF"/>
          </a:solidFill>
        </p:spPr>
        <p:txBody>
          <a:bodyPr vert="horz" wrap="square" lIns="540000" tIns="1692000" rIns="874800" bIns="0" rtlCol="0">
            <a:noAutofit/>
          </a:bodyPr>
          <a:lstStyle>
            <a:lvl1pPr>
              <a:defRPr lang="en-US" sz="3600" dirty="0">
                <a:ln w="12700">
                  <a:noFill/>
                </a:ln>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38" name="Quotation 1">
            <a:extLst>
              <a:ext uri="{FF2B5EF4-FFF2-40B4-BE49-F238E27FC236}">
                <a16:creationId xmlns:a16="http://schemas.microsoft.com/office/drawing/2014/main" id="{E8EDED51-C27A-49B7-8D0C-F959AE75DC3B}"/>
              </a:ext>
            </a:extLst>
          </p:cNvPr>
          <p:cNvSpPr>
            <a:spLocks noGrp="1" noChangeAspect="1"/>
          </p:cNvSpPr>
          <p:nvPr>
            <p:ph type="body" sz="quarter" idx="22" hasCustomPrompt="1"/>
          </p:nvPr>
        </p:nvSpPr>
        <p:spPr bwMode="gray">
          <a:xfrm>
            <a:off x="6837049"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41" name="Quotation 2">
            <a:extLst>
              <a:ext uri="{FF2B5EF4-FFF2-40B4-BE49-F238E27FC236}">
                <a16:creationId xmlns:a16="http://schemas.microsoft.com/office/drawing/2014/main" id="{4646272C-4E26-4B51-84DF-7ED481AF7A98}"/>
              </a:ext>
            </a:extLst>
          </p:cNvPr>
          <p:cNvSpPr>
            <a:spLocks noGrp="1" noChangeAspect="1"/>
          </p:cNvSpPr>
          <p:nvPr>
            <p:ph type="body" sz="quarter" idx="23" hasCustomPrompt="1"/>
          </p:nvPr>
        </p:nvSpPr>
        <p:spPr bwMode="gray">
          <a:xfrm>
            <a:off x="7381182"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6" name="Date Placeholder 5">
            <a:extLst>
              <a:ext uri="{FF2B5EF4-FFF2-40B4-BE49-F238E27FC236}">
                <a16:creationId xmlns:a16="http://schemas.microsoft.com/office/drawing/2014/main" id="{6AF64654-DE07-4894-942B-B4B993ED24BD}"/>
              </a:ext>
            </a:extLst>
          </p:cNvPr>
          <p:cNvSpPr>
            <a:spLocks noGrp="1"/>
          </p:cNvSpPr>
          <p:nvPr>
            <p:ph type="dt" sz="half" idx="24"/>
          </p:nvPr>
        </p:nvSpPr>
        <p:spPr/>
        <p:txBody>
          <a:bodyPr/>
          <a:lstStyle>
            <a:lvl1pPr>
              <a:defRPr>
                <a:solidFill>
                  <a:schemeClr val="bg1"/>
                </a:solidFill>
              </a:defRPr>
            </a:lvl1pPr>
          </a:lstStyle>
          <a:p>
            <a:fld id="{2F904103-DD98-481C-A75C-2FB9337051AE}" type="datetime4">
              <a:rPr lang="en-US" smtClean="0"/>
              <a:t>May 24, 2022</a:t>
            </a:fld>
            <a:endParaRPr lang="en-US"/>
          </a:p>
        </p:txBody>
      </p:sp>
      <p:sp>
        <p:nvSpPr>
          <p:cNvPr id="7" name="Footer Placeholder 6">
            <a:extLst>
              <a:ext uri="{FF2B5EF4-FFF2-40B4-BE49-F238E27FC236}">
                <a16:creationId xmlns:a16="http://schemas.microsoft.com/office/drawing/2014/main" id="{89001AF8-44E9-4843-A329-ACFA73D64B73}"/>
              </a:ext>
            </a:extLst>
          </p:cNvPr>
          <p:cNvSpPr>
            <a:spLocks noGrp="1"/>
          </p:cNvSpPr>
          <p:nvPr>
            <p:ph type="ftr" sz="quarter" idx="25"/>
          </p:nvPr>
        </p:nvSpPr>
        <p:spPr/>
        <p:txBody>
          <a:bodyPr/>
          <a:lstStyle/>
          <a:p>
            <a:r>
              <a:rPr lang="en-US"/>
              <a:t>RESTRICTED</a:t>
            </a:r>
          </a:p>
        </p:txBody>
      </p:sp>
      <p:sp>
        <p:nvSpPr>
          <p:cNvPr id="8" name="Slide Number Placeholder 7">
            <a:extLst>
              <a:ext uri="{FF2B5EF4-FFF2-40B4-BE49-F238E27FC236}">
                <a16:creationId xmlns:a16="http://schemas.microsoft.com/office/drawing/2014/main" id="{B03CCAC4-D973-4B2C-A5E3-46C57F7CB47B}"/>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11" name="Logo">
            <a:extLst>
              <a:ext uri="{FF2B5EF4-FFF2-40B4-BE49-F238E27FC236}">
                <a16:creationId xmlns:a16="http://schemas.microsoft.com/office/drawing/2014/main" id="{1602702C-DAFC-4A40-AFB9-71995F177149}"/>
              </a:ext>
            </a:extLst>
          </p:cNvPr>
          <p:cNvSpPr>
            <a:spLocks noGrp="1" noChangeAspect="1"/>
          </p:cNvSpPr>
          <p:nvPr>
            <p:ph type="body" sz="quarter" idx="27" hasCustomPrompt="1"/>
          </p:nvPr>
        </p:nvSpPr>
        <p:spPr bwMode="white">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2" name="Layer">
            <a:extLst>
              <a:ext uri="{FF2B5EF4-FFF2-40B4-BE49-F238E27FC236}">
                <a16:creationId xmlns:a16="http://schemas.microsoft.com/office/drawing/2014/main" id="{7E26BE02-7562-4997-8CCF-95097A778433}"/>
              </a:ext>
            </a:extLst>
          </p:cNvPr>
          <p:cNvSpPr>
            <a:spLocks noGrp="1" noChangeAspect="1"/>
          </p:cNvSpPr>
          <p:nvPr>
            <p:ph type="body" sz="quarter" idx="20" hasCustomPrompt="1"/>
          </p:nvPr>
        </p:nvSpPr>
        <p:spPr bwMode="black">
          <a:xfrm>
            <a:off x="135931" y="1"/>
            <a:ext cx="529269" cy="6857999"/>
          </a:xfrm>
          <a:blipFill>
            <a:blip r:embed="rId3"/>
            <a:srcRect/>
            <a:stretch>
              <a:fillRect t="-38" b="-38"/>
            </a:stretch>
          </a:blipFill>
        </p:spPr>
        <p:txBody>
          <a:bodyPr/>
          <a:lstStyle>
            <a:lvl1pPr marL="0" indent="0">
              <a:buNone/>
              <a:defRPr>
                <a:noFill/>
              </a:defRPr>
            </a:lvl1pPr>
          </a:lstStyle>
          <a:p>
            <a:pPr lvl="0"/>
            <a:r>
              <a:rPr lang="en-US" dirty="0"/>
              <a:t> </a:t>
            </a:r>
          </a:p>
        </p:txBody>
      </p:sp>
    </p:spTree>
    <p:extLst>
      <p:ext uri="{BB962C8B-B14F-4D97-AF65-F5344CB8AC3E}">
        <p14:creationId xmlns:p14="http://schemas.microsoft.com/office/powerpoint/2010/main" val="2762466353"/>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0E392E3-350E-4ACC-9D1E-4479589FA6EE}"/>
              </a:ext>
            </a:extLst>
          </p:cNvPr>
          <p:cNvSpPr>
            <a:spLocks noGrp="1"/>
          </p:cNvSpPr>
          <p:nvPr>
            <p:ph type="dt" sz="half" idx="24"/>
          </p:nvPr>
        </p:nvSpPr>
        <p:spPr/>
        <p:txBody>
          <a:bodyPr/>
          <a:lstStyle>
            <a:lvl1pPr>
              <a:defRPr>
                <a:noFill/>
              </a:defRPr>
            </a:lvl1pPr>
          </a:lstStyle>
          <a:p>
            <a:fld id="{671AE90D-79D5-4EC4-933C-9BB72A2C48B6}" type="datetime4">
              <a:rPr lang="en-US" smtClean="0"/>
              <a:t>May 24, 2022</a:t>
            </a:fld>
            <a:endParaRPr lang="en-US"/>
          </a:p>
        </p:txBody>
      </p:sp>
      <p:sp>
        <p:nvSpPr>
          <p:cNvPr id="7" name="Slide Number Placeholder 6">
            <a:extLst>
              <a:ext uri="{FF2B5EF4-FFF2-40B4-BE49-F238E27FC236}">
                <a16:creationId xmlns:a16="http://schemas.microsoft.com/office/drawing/2014/main" id="{5AC1BC23-C6AA-4217-9761-3A6A300A2170}"/>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sp>
        <p:nvSpPr>
          <p:cNvPr id="24" name="Background Color">
            <a:extLst>
              <a:ext uri="{FF2B5EF4-FFF2-40B4-BE49-F238E27FC236}">
                <a16:creationId xmlns:a16="http://schemas.microsoft.com/office/drawing/2014/main" id="{191A47D9-273A-4E65-8656-6C18111DC187}"/>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64" name="Picture">
            <a:extLst>
              <a:ext uri="{FF2B5EF4-FFF2-40B4-BE49-F238E27FC236}">
                <a16:creationId xmlns:a16="http://schemas.microsoft.com/office/drawing/2014/main" id="{86D091BE-D902-4D32-BCF5-A83556B0BA48}"/>
              </a:ext>
            </a:extLst>
          </p:cNvPr>
          <p:cNvSpPr>
            <a:spLocks noGrp="1" noChangeAspect="1"/>
          </p:cNvSpPr>
          <p:nvPr>
            <p:ph type="pic" sz="quarter" idx="14" hasCustomPrompt="1"/>
          </p:nvPr>
        </p:nvSpPr>
        <p:spPr bwMode="lt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blipFill>
            <a:blip r:embed="rId9"/>
            <a:srcRect/>
            <a:stretch>
              <a:fillRect l="-1468" r="-1468"/>
            </a:stretch>
          </a:blipFill>
        </p:spPr>
        <p:txBody>
          <a:bodyPr wrap="square" lIns="144000" tIns="144000" rIns="144000" bIns="144000" anchor="ctr" anchorCtr="0">
            <a:noAutofit/>
          </a:bodyPr>
          <a:lstStyle>
            <a:lvl1pPr marL="0" indent="0" algn="ctr">
              <a:buNone/>
              <a:defRPr/>
            </a:lvl1pPr>
          </a:lstStyle>
          <a:p>
            <a:r>
              <a:rPr lang="en-US" dirty="0"/>
              <a:t>Picture</a:t>
            </a:r>
          </a:p>
        </p:txBody>
      </p:sp>
      <p:sp>
        <p:nvSpPr>
          <p:cNvPr id="51" name="Title">
            <a:extLst>
              <a:ext uri="{FF2B5EF4-FFF2-40B4-BE49-F238E27FC236}">
                <a16:creationId xmlns:a16="http://schemas.microsoft.com/office/drawing/2014/main" id="{4C3E4F7C-7205-4250-A395-FE84D9DBD4B5}"/>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47" name="Subtitle 2">
            <a:extLst>
              <a:ext uri="{FF2B5EF4-FFF2-40B4-BE49-F238E27FC236}">
                <a16:creationId xmlns:a16="http://schemas.microsoft.com/office/drawing/2014/main" id="{3999A18D-ACCF-4BB3-8DC7-8F24728BADF6}"/>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6" name="Footer Placeholder 5">
            <a:extLst>
              <a:ext uri="{FF2B5EF4-FFF2-40B4-BE49-F238E27FC236}">
                <a16:creationId xmlns:a16="http://schemas.microsoft.com/office/drawing/2014/main" id="{C42C93D4-5E5E-40BD-946E-DFA058A7892E}"/>
              </a:ext>
            </a:extLst>
          </p:cNvPr>
          <p:cNvSpPr>
            <a:spLocks noGrp="1"/>
          </p:cNvSpPr>
          <p:nvPr>
            <p:ph type="ftr" sz="quarter" idx="25"/>
          </p:nvPr>
        </p:nvSpPr>
        <p:spPr bwMode="black">
          <a:xfrm>
            <a:off x="874800" y="6354000"/>
            <a:ext cx="1567912" cy="252000"/>
          </a:xfrm>
        </p:spPr>
        <p:txBody>
          <a:bodyPr/>
          <a:lstStyle>
            <a:lvl1pPr>
              <a:defRPr sz="1000">
                <a:solidFill>
                  <a:srgbClr val="EB2814"/>
                </a:solidFill>
              </a:defRPr>
            </a:lvl1pPr>
          </a:lstStyle>
          <a:p>
            <a:r>
              <a:rPr lang="en-US"/>
              <a:t>RESTRICTED</a:t>
            </a:r>
          </a:p>
        </p:txBody>
      </p:sp>
    </p:spTree>
    <p:extLst>
      <p:ext uri="{BB962C8B-B14F-4D97-AF65-F5344CB8AC3E}">
        <p14:creationId xmlns:p14="http://schemas.microsoft.com/office/powerpoint/2010/main" val="28763876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End Slide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421FF-04E7-4BED-B320-DA3920053564}"/>
              </a:ext>
            </a:extLst>
          </p:cNvPr>
          <p:cNvSpPr>
            <a:spLocks noGrp="1"/>
          </p:cNvSpPr>
          <p:nvPr>
            <p:ph type="dt" sz="half" idx="24"/>
          </p:nvPr>
        </p:nvSpPr>
        <p:spPr/>
        <p:txBody>
          <a:bodyPr/>
          <a:lstStyle>
            <a:lvl1pPr>
              <a:defRPr>
                <a:noFill/>
              </a:defRPr>
            </a:lvl1pPr>
          </a:lstStyle>
          <a:p>
            <a:fld id="{3B456D4C-EE97-401E-93AB-787E4949B5A4}" type="datetime4">
              <a:rPr lang="en-US" smtClean="0"/>
              <a:t>May 24, 2022</a:t>
            </a:fld>
            <a:endParaRPr lang="en-US"/>
          </a:p>
        </p:txBody>
      </p:sp>
      <p:sp>
        <p:nvSpPr>
          <p:cNvPr id="4" name="Slide Number Placeholder 3">
            <a:extLst>
              <a:ext uri="{FF2B5EF4-FFF2-40B4-BE49-F238E27FC236}">
                <a16:creationId xmlns:a16="http://schemas.microsoft.com/office/drawing/2014/main" id="{A407CCD7-CD35-403C-BCA3-E51058F08482}"/>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50" name="Subtitle 2">
            <a:extLst>
              <a:ext uri="{FF2B5EF4-FFF2-40B4-BE49-F238E27FC236}">
                <a16:creationId xmlns:a16="http://schemas.microsoft.com/office/drawing/2014/main" id="{AB598DB1-16A7-4D66-8AC2-8685FFDC8FC0}"/>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Footer Placeholder 2">
            <a:extLst>
              <a:ext uri="{FF2B5EF4-FFF2-40B4-BE49-F238E27FC236}">
                <a16:creationId xmlns:a16="http://schemas.microsoft.com/office/drawing/2014/main" id="{C5D9A3D0-914A-4E55-B2D7-8A5770FB5A77}"/>
              </a:ext>
            </a:extLst>
          </p:cNvPr>
          <p:cNvSpPr>
            <a:spLocks noGrp="1"/>
          </p:cNvSpPr>
          <p:nvPr>
            <p:ph type="ftr" sz="quarter" idx="25"/>
          </p:nvPr>
        </p:nvSpPr>
        <p:spPr bwMode="black">
          <a:xfrm>
            <a:off x="874800" y="6354000"/>
            <a:ext cx="1567912" cy="252000"/>
          </a:xfrm>
        </p:spPr>
        <p:txBody>
          <a:bodyPr/>
          <a:lstStyle>
            <a:lvl1pPr>
              <a:defRPr sz="1000">
                <a:solidFill>
                  <a:srgbClr val="000000"/>
                </a:solidFill>
              </a:defRPr>
            </a:lvl1pPr>
          </a:lstStyle>
          <a:p>
            <a:r>
              <a:rPr lang="en-US"/>
              <a:t>RESTRICTED</a:t>
            </a:r>
          </a:p>
        </p:txBody>
      </p:sp>
      <p:sp>
        <p:nvSpPr>
          <p:cNvPr id="54" name="Title">
            <a:extLst>
              <a:ext uri="{FF2B5EF4-FFF2-40B4-BE49-F238E27FC236}">
                <a16:creationId xmlns:a16="http://schemas.microsoft.com/office/drawing/2014/main" id="{6C9A6C15-033B-4FAA-B114-D1A9ED435968}"/>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51" name="Decagon 50">
            <a:extLst>
              <a:ext uri="{FF2B5EF4-FFF2-40B4-BE49-F238E27FC236}">
                <a16:creationId xmlns:a16="http://schemas.microsoft.com/office/drawing/2014/main" id="{5C7E4BE3-3118-4608-84CD-BA990E5C08CA}"/>
              </a:ext>
            </a:extLst>
          </p:cNvPr>
          <p:cNvSpPr/>
          <p:nvPr/>
        </p:nvSpPr>
        <p:spPr>
          <a:xfrm>
            <a:off x="8544272" y="-459432"/>
            <a:ext cx="4608512" cy="4464496"/>
          </a:xfrm>
          <a:prstGeom prst="dec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dirty="0">
              <a:solidFill>
                <a:schemeClr val="bg1"/>
              </a:solidFill>
            </a:endParaRPr>
          </a:p>
        </p:txBody>
      </p:sp>
    </p:spTree>
    <p:extLst>
      <p:ext uri="{BB962C8B-B14F-4D97-AF65-F5344CB8AC3E}">
        <p14:creationId xmlns:p14="http://schemas.microsoft.com/office/powerpoint/2010/main" val="39123744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1A8E-2281-4F33-BB03-56FAE91BD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A48910-EC53-4D3B-8499-24D1AC26D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2CB199-8DEA-4B97-A8CB-5BCD4ABD0A5C}"/>
              </a:ext>
            </a:extLst>
          </p:cNvPr>
          <p:cNvSpPr>
            <a:spLocks noGrp="1"/>
          </p:cNvSpPr>
          <p:nvPr>
            <p:ph type="dt" sz="half" idx="10"/>
          </p:nvPr>
        </p:nvSpPr>
        <p:spPr/>
        <p:txBody>
          <a:bodyPr/>
          <a:lstStyle/>
          <a:p>
            <a:fld id="{15CF2FC2-A0DE-4D01-BD21-DA73DC3BB24C}" type="datetime4">
              <a:rPr lang="en-US" smtClean="0"/>
              <a:t>May 24, 2022</a:t>
            </a:fld>
            <a:endParaRPr lang="en-US"/>
          </a:p>
        </p:txBody>
      </p:sp>
      <p:sp>
        <p:nvSpPr>
          <p:cNvPr id="5" name="Footer Placeholder 4">
            <a:extLst>
              <a:ext uri="{FF2B5EF4-FFF2-40B4-BE49-F238E27FC236}">
                <a16:creationId xmlns:a16="http://schemas.microsoft.com/office/drawing/2014/main" id="{E3E3D43B-F455-4F9A-B5E8-5350CC96E886}"/>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436DF3BC-EC94-4BD1-B331-0FF4EDBF9F91}"/>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648912691"/>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BB46-98D7-490C-9537-792B5BBB64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751691-AE45-46FE-94D0-5E396CFD5A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3CB53-6F24-4CE3-B12E-A812A6A9B8A7}"/>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6C42474E-F1B8-4CD4-B6F2-813386771F8D}"/>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DF9D3B19-1525-44E0-8402-689BBFD760B7}"/>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5013766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C76D-6904-4545-ADCA-7ED60185A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8E1B80-A467-405C-AFFA-8082DDF40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2BFD32-2598-48CB-88A0-DECFBFDB8B67}"/>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9C07D240-3B36-4BFC-8348-798910BA1716}"/>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40843D57-9389-4283-99B8-71B879C9DCBD}"/>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589762822"/>
      </p:ext>
    </p:extLst>
  </p:cSld>
  <p:clrMapOvr>
    <a:masterClrMapping/>
  </p:clrMapOvr>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4964-6B63-4326-A5D2-EC29760C7E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CAA43-6CC4-4EFD-A264-447FCC508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F65871-484C-42C3-8D97-5B8AD055B8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6D52CE-5E0F-44B9-BDA1-B20D4D41C428}"/>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4CD64547-05C5-4667-AB89-9D7222FB38CB}"/>
              </a:ext>
            </a:extLst>
          </p:cNvPr>
          <p:cNvSpPr>
            <a:spLocks noGrp="1"/>
          </p:cNvSpPr>
          <p:nvPr>
            <p:ph type="ftr" sz="quarter" idx="11"/>
          </p:nvPr>
        </p:nvSpPr>
        <p:spPr/>
        <p:txBody>
          <a:bodyPr/>
          <a:lstStyle/>
          <a:p>
            <a:r>
              <a:rPr lang="en-US"/>
              <a:t>RESTRICTED</a:t>
            </a:r>
          </a:p>
        </p:txBody>
      </p:sp>
      <p:sp>
        <p:nvSpPr>
          <p:cNvPr id="7" name="Slide Number Placeholder 6">
            <a:extLst>
              <a:ext uri="{FF2B5EF4-FFF2-40B4-BE49-F238E27FC236}">
                <a16:creationId xmlns:a16="http://schemas.microsoft.com/office/drawing/2014/main" id="{7905968A-BB72-49ED-9CCE-C444DE068435}"/>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545031811"/>
      </p:ext>
    </p:extLst>
  </p:cSld>
  <p:clrMapOvr>
    <a:masterClrMapping/>
  </p:clrMapOvr>
  <p:hf hdr="0"/>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8D6-76CA-4CCD-96AD-FE4A9C8E4B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93E060-90A8-45B4-9907-B0FF001AC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9E0AC-838F-43F1-AD3C-BC3FB1CB8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2A8781-D69E-4B74-A898-A06225DB8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34D17-505A-4B17-A9B9-75020B0BB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E25F0E-01A0-4AA4-A501-2542962181BA}"/>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8" name="Footer Placeholder 7">
            <a:extLst>
              <a:ext uri="{FF2B5EF4-FFF2-40B4-BE49-F238E27FC236}">
                <a16:creationId xmlns:a16="http://schemas.microsoft.com/office/drawing/2014/main" id="{CFA70320-4838-4B93-8B76-96D999265ED2}"/>
              </a:ext>
            </a:extLst>
          </p:cNvPr>
          <p:cNvSpPr>
            <a:spLocks noGrp="1"/>
          </p:cNvSpPr>
          <p:nvPr>
            <p:ph type="ftr" sz="quarter" idx="11"/>
          </p:nvPr>
        </p:nvSpPr>
        <p:spPr/>
        <p:txBody>
          <a:bodyPr/>
          <a:lstStyle/>
          <a:p>
            <a:r>
              <a:rPr lang="en-US"/>
              <a:t>RESTRICTED</a:t>
            </a:r>
          </a:p>
        </p:txBody>
      </p:sp>
      <p:sp>
        <p:nvSpPr>
          <p:cNvPr id="9" name="Slide Number Placeholder 8">
            <a:extLst>
              <a:ext uri="{FF2B5EF4-FFF2-40B4-BE49-F238E27FC236}">
                <a16:creationId xmlns:a16="http://schemas.microsoft.com/office/drawing/2014/main" id="{8C9A33D1-10C3-4234-92E5-15EA2AD71D63}"/>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4079526220"/>
      </p:ext>
    </p:extLst>
  </p:cSld>
  <p:clrMapOvr>
    <a:masterClrMapping/>
  </p:clrMapOvr>
  <p:hf hdr="0"/>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7696-3B63-481C-BD43-DA66791203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156638-9818-432D-A756-D153E902A245}"/>
              </a:ext>
            </a:extLst>
          </p:cNvPr>
          <p:cNvSpPr>
            <a:spLocks noGrp="1"/>
          </p:cNvSpPr>
          <p:nvPr>
            <p:ph type="dt" sz="half" idx="10"/>
          </p:nvPr>
        </p:nvSpPr>
        <p:spPr/>
        <p:txBody>
          <a:bodyPr/>
          <a:lstStyle/>
          <a:p>
            <a:fld id="{B604FE74-F00D-42A3-952D-46D061A2493E}" type="datetime4">
              <a:rPr lang="en-US" smtClean="0"/>
              <a:t>May 24, 2022</a:t>
            </a:fld>
            <a:endParaRPr lang="en-US"/>
          </a:p>
        </p:txBody>
      </p:sp>
      <p:sp>
        <p:nvSpPr>
          <p:cNvPr id="4" name="Footer Placeholder 3">
            <a:extLst>
              <a:ext uri="{FF2B5EF4-FFF2-40B4-BE49-F238E27FC236}">
                <a16:creationId xmlns:a16="http://schemas.microsoft.com/office/drawing/2014/main" id="{24B9FD0E-61FF-4D9C-ACCB-1F8349E21ED1}"/>
              </a:ext>
            </a:extLst>
          </p:cNvPr>
          <p:cNvSpPr>
            <a:spLocks noGrp="1"/>
          </p:cNvSpPr>
          <p:nvPr>
            <p:ph type="ftr" sz="quarter" idx="11"/>
          </p:nvPr>
        </p:nvSpPr>
        <p:spPr/>
        <p:txBody>
          <a:bodyPr/>
          <a:lstStyle/>
          <a:p>
            <a:r>
              <a:rPr lang="en-US"/>
              <a:t>RESTRICTED</a:t>
            </a:r>
          </a:p>
        </p:txBody>
      </p:sp>
      <p:sp>
        <p:nvSpPr>
          <p:cNvPr id="5" name="Slide Number Placeholder 4">
            <a:extLst>
              <a:ext uri="{FF2B5EF4-FFF2-40B4-BE49-F238E27FC236}">
                <a16:creationId xmlns:a16="http://schemas.microsoft.com/office/drawing/2014/main" id="{CBA34E00-7B9A-4A49-9FA9-3C2B5B7F6CB4}"/>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43805036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1FA10-7B36-4839-BBE9-921DD1B248FB}"/>
              </a:ext>
            </a:extLst>
          </p:cNvPr>
          <p:cNvSpPr>
            <a:spLocks noGrp="1"/>
          </p:cNvSpPr>
          <p:nvPr>
            <p:ph type="dt" sz="half" idx="10"/>
          </p:nvPr>
        </p:nvSpPr>
        <p:spPr/>
        <p:txBody>
          <a:bodyPr/>
          <a:lstStyle/>
          <a:p>
            <a:fld id="{131DBEC7-0240-4DB7-8EC1-1F0D01617650}" type="datetime4">
              <a:rPr lang="en-US" smtClean="0"/>
              <a:t>May 24, 2022</a:t>
            </a:fld>
            <a:endParaRPr lang="en-US"/>
          </a:p>
        </p:txBody>
      </p:sp>
      <p:sp>
        <p:nvSpPr>
          <p:cNvPr id="3" name="Footer Placeholder 2">
            <a:extLst>
              <a:ext uri="{FF2B5EF4-FFF2-40B4-BE49-F238E27FC236}">
                <a16:creationId xmlns:a16="http://schemas.microsoft.com/office/drawing/2014/main" id="{9A083B24-AC39-4510-A21E-FAB7CFF309EB}"/>
              </a:ext>
            </a:extLst>
          </p:cNvPr>
          <p:cNvSpPr>
            <a:spLocks noGrp="1"/>
          </p:cNvSpPr>
          <p:nvPr>
            <p:ph type="ftr" sz="quarter" idx="11"/>
          </p:nvPr>
        </p:nvSpPr>
        <p:spPr/>
        <p:txBody>
          <a:bodyPr/>
          <a:lstStyle/>
          <a:p>
            <a:r>
              <a:rPr lang="en-US"/>
              <a:t>RESTRICTED</a:t>
            </a:r>
          </a:p>
        </p:txBody>
      </p:sp>
      <p:sp>
        <p:nvSpPr>
          <p:cNvPr id="4" name="Slide Number Placeholder 3">
            <a:extLst>
              <a:ext uri="{FF2B5EF4-FFF2-40B4-BE49-F238E27FC236}">
                <a16:creationId xmlns:a16="http://schemas.microsoft.com/office/drawing/2014/main" id="{C4619C50-103F-485F-9350-1C449E30E638}"/>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4586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Pictur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61AA7E-AC73-49A0-8B61-160B694B7244}"/>
              </a:ext>
            </a:extLst>
          </p:cNvPr>
          <p:cNvSpPr>
            <a:spLocks noGrp="1"/>
          </p:cNvSpPr>
          <p:nvPr>
            <p:ph type="dt" sz="half" idx="20"/>
          </p:nvPr>
        </p:nvSpPr>
        <p:spPr/>
        <p:txBody>
          <a:bodyPr/>
          <a:lstStyle>
            <a:lvl1pPr>
              <a:defRPr>
                <a:noFill/>
              </a:defRPr>
            </a:lvl1pPr>
          </a:lstStyle>
          <a:p>
            <a:fld id="{F670161F-5924-47DB-88CD-8E73D972894F}" type="datetime4">
              <a:rPr lang="en-US" smtClean="0"/>
              <a:t>May 24, 2022</a:t>
            </a:fld>
            <a:endParaRPr lang="en-US"/>
          </a:p>
        </p:txBody>
      </p:sp>
      <p:sp>
        <p:nvSpPr>
          <p:cNvPr id="5" name="Slide Number Placeholder 4">
            <a:extLst>
              <a:ext uri="{FF2B5EF4-FFF2-40B4-BE49-F238E27FC236}">
                <a16:creationId xmlns:a16="http://schemas.microsoft.com/office/drawing/2014/main" id="{22ED21C1-9753-48EC-8B40-0187912EEBE1}"/>
              </a:ext>
            </a:extLst>
          </p:cNvPr>
          <p:cNvSpPr>
            <a:spLocks noGrp="1"/>
          </p:cNvSpPr>
          <p:nvPr>
            <p:ph type="sldNum" sz="quarter" idx="22"/>
          </p:nvPr>
        </p:nvSpPr>
        <p:spPr/>
        <p:txBody>
          <a:bodyPr/>
          <a:lstStyle>
            <a:lvl1pPr>
              <a:defRPr>
                <a:noFill/>
              </a:defRPr>
            </a:lvl1pPr>
          </a:lstStyle>
          <a:p>
            <a:fld id="{9BA64535-EB95-46A3-946F-02B63C705F51}" type="slidenum">
              <a:rPr lang="en-US" smtClean="0"/>
              <a:t>‹#›</a:t>
            </a:fld>
            <a:endParaRPr lang="en-US"/>
          </a:p>
        </p:txBody>
      </p:sp>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Picture</a:t>
            </a:r>
          </a:p>
        </p:txBody>
      </p:sp>
      <p:sp>
        <p:nvSpPr>
          <p:cNvPr id="40" name="Logo">
            <a:extLst>
              <a:ext uri="{FF2B5EF4-FFF2-40B4-BE49-F238E27FC236}">
                <a16:creationId xmlns:a16="http://schemas.microsoft.com/office/drawing/2014/main" id="{5B716C76-E606-4246-8C5C-F31D397369F8}"/>
              </a:ext>
            </a:extLst>
          </p:cNvPr>
          <p:cNvSpPr>
            <a:spLocks noGrp="1" noChangeAspect="1"/>
          </p:cNvSpPr>
          <p:nvPr>
            <p:ph type="body" sz="quarter" idx="19" hasCustomPrompt="1"/>
          </p:nvPr>
        </p:nvSpPr>
        <p:spPr bwMode="black">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0" name="Footer Placeholder 2">
            <a:extLst>
              <a:ext uri="{FF2B5EF4-FFF2-40B4-BE49-F238E27FC236}">
                <a16:creationId xmlns:a16="http://schemas.microsoft.com/office/drawing/2014/main" id="{974C7E89-E3C9-425D-AB14-25FDAC3788E4}"/>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9" name="Headline">
            <a:extLst>
              <a:ext uri="{FF2B5EF4-FFF2-40B4-BE49-F238E27FC236}">
                <a16:creationId xmlns:a16="http://schemas.microsoft.com/office/drawing/2014/main" id="{DBBEB59D-EB5A-482B-9361-BACD89F90E0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13" name="Subtitle 307">
            <a:extLst>
              <a:ext uri="{FF2B5EF4-FFF2-40B4-BE49-F238E27FC236}">
                <a16:creationId xmlns:a16="http://schemas.microsoft.com/office/drawing/2014/main" id="{04389794-34FF-4601-8731-0AE296BD22F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0212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A5CD-F4FC-4562-A635-A4C3D4109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7F184E-B0E7-4684-83D3-B09EC851C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8180C6-089D-41F6-BF72-3E667E7D6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2B613-AD6F-4F9D-B725-E8E1AEC24FDE}"/>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4B0CAC5A-478C-409E-8A18-4507FF07DB22}"/>
              </a:ext>
            </a:extLst>
          </p:cNvPr>
          <p:cNvSpPr>
            <a:spLocks noGrp="1"/>
          </p:cNvSpPr>
          <p:nvPr>
            <p:ph type="ftr" sz="quarter" idx="11"/>
          </p:nvPr>
        </p:nvSpPr>
        <p:spPr/>
        <p:txBody>
          <a:bodyPr/>
          <a:lstStyle/>
          <a:p>
            <a:r>
              <a:rPr lang="en-US"/>
              <a:t>RESTRICTED</a:t>
            </a:r>
          </a:p>
        </p:txBody>
      </p:sp>
      <p:sp>
        <p:nvSpPr>
          <p:cNvPr id="7" name="Slide Number Placeholder 6">
            <a:extLst>
              <a:ext uri="{FF2B5EF4-FFF2-40B4-BE49-F238E27FC236}">
                <a16:creationId xmlns:a16="http://schemas.microsoft.com/office/drawing/2014/main" id="{D5B17AEB-671E-46A4-85F3-467D7361328E}"/>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2504433314"/>
      </p:ext>
    </p:extLst>
  </p:cSld>
  <p:clrMapOvr>
    <a:masterClrMapping/>
  </p:clrMapOvr>
  <p:hf hdr="0"/>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E8AD-6961-474F-8154-8DE7CC187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E43BB1-1D21-4038-B773-43E7D885F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4C2229-99CA-437E-8663-891C3B5D4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4ACC9-CBC3-479A-A2B3-AF0275A1FBC7}"/>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6" name="Footer Placeholder 5">
            <a:extLst>
              <a:ext uri="{FF2B5EF4-FFF2-40B4-BE49-F238E27FC236}">
                <a16:creationId xmlns:a16="http://schemas.microsoft.com/office/drawing/2014/main" id="{AB23D912-AB79-4C86-BA50-DBD3D774518D}"/>
              </a:ext>
            </a:extLst>
          </p:cNvPr>
          <p:cNvSpPr>
            <a:spLocks noGrp="1"/>
          </p:cNvSpPr>
          <p:nvPr>
            <p:ph type="ftr" sz="quarter" idx="11"/>
          </p:nvPr>
        </p:nvSpPr>
        <p:spPr/>
        <p:txBody>
          <a:bodyPr/>
          <a:lstStyle/>
          <a:p>
            <a:r>
              <a:rPr lang="en-US"/>
              <a:t>RESTRICTED</a:t>
            </a:r>
          </a:p>
        </p:txBody>
      </p:sp>
      <p:sp>
        <p:nvSpPr>
          <p:cNvPr id="7" name="Slide Number Placeholder 6">
            <a:extLst>
              <a:ext uri="{FF2B5EF4-FFF2-40B4-BE49-F238E27FC236}">
                <a16:creationId xmlns:a16="http://schemas.microsoft.com/office/drawing/2014/main" id="{9FAA8C6C-BA0A-4775-BE1E-808EC336A88D}"/>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3676592762"/>
      </p:ext>
    </p:extLst>
  </p:cSld>
  <p:clrMapOvr>
    <a:masterClrMapping/>
  </p:clrMapOvr>
  <p:hf hdr="0"/>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EF3A-538F-4387-8BDE-0E0C8AF65D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5C53E-A85F-44B1-BCA5-F88645185B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EE8F8-684E-4F5F-A2ED-DDBBF998609C}"/>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18B0C3AE-BAA6-4518-B4AD-F8D342639D1E}"/>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E3B74A9B-3D7E-445E-804A-162FCAC5430F}"/>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2557151904"/>
      </p:ext>
    </p:extLst>
  </p:cSld>
  <p:clrMapOvr>
    <a:masterClrMapping/>
  </p:clrMapOvr>
  <p:hf hdr="0"/>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66669-97F0-425F-A58C-1AC356925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9BBA0C-39C3-4DC5-8D09-014E92D76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C3F9E-DDE4-4898-BC53-D3683F41790A}"/>
              </a:ext>
            </a:extLst>
          </p:cNvPr>
          <p:cNvSpPr>
            <a:spLocks noGrp="1"/>
          </p:cNvSpPr>
          <p:nvPr>
            <p:ph type="dt" sz="half" idx="10"/>
          </p:nvPr>
        </p:nvSpPr>
        <p:spPr/>
        <p:txBody>
          <a:body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0EE72039-8117-42D7-BB9F-B5A1BF9A708D}"/>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5614AC08-6728-4FB3-95B2-DD4FDFA30534}"/>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488619648"/>
      </p:ext>
    </p:extLst>
  </p:cSld>
  <p:clrMapOvr>
    <a:masterClrMapping/>
  </p:clrMapOvr>
  <p:hf hdr="0"/>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B522A06-8C58-4663-ADB9-5AF7BB32E6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Source">
            <a:extLst>
              <a:ext uri="{FF2B5EF4-FFF2-40B4-BE49-F238E27FC236}">
                <a16:creationId xmlns:a16="http://schemas.microsoft.com/office/drawing/2014/main" id="{8FBE4982-09E6-4B3B-8A0B-2CEED2EF73E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 name="Title 1">
            <a:extLst>
              <a:ext uri="{FF2B5EF4-FFF2-40B4-BE49-F238E27FC236}">
                <a16:creationId xmlns:a16="http://schemas.microsoft.com/office/drawing/2014/main" id="{48073993-6180-4B4D-9546-FB900CEC30C0}"/>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27" name="Subtitle 162">
            <a:extLst>
              <a:ext uri="{FF2B5EF4-FFF2-40B4-BE49-F238E27FC236}">
                <a16:creationId xmlns:a16="http://schemas.microsoft.com/office/drawing/2014/main" id="{42B5E843-5CFF-4B91-A459-9DEB13C978AC}"/>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7326273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E7B512-11D4-4FA2-A776-E7D918CCB441}"/>
              </a:ext>
            </a:extLst>
          </p:cNvPr>
          <p:cNvSpPr>
            <a:spLocks noGrp="1"/>
          </p:cNvSpPr>
          <p:nvPr>
            <p:ph type="title"/>
          </p:nvPr>
        </p:nvSpPr>
        <p:spPr/>
        <p:txBody>
          <a:bodyPr/>
          <a:lstStyle/>
          <a:p>
            <a:r>
              <a:rPr lang="en-US"/>
              <a:t>Click to edit Master title style</a:t>
            </a:r>
          </a:p>
        </p:txBody>
      </p:sp>
      <p:sp>
        <p:nvSpPr>
          <p:cNvPr id="9" name="Subtitle 162">
            <a:extLst>
              <a:ext uri="{FF2B5EF4-FFF2-40B4-BE49-F238E27FC236}">
                <a16:creationId xmlns:a16="http://schemas.microsoft.com/office/drawing/2014/main" id="{B6EE70BE-980B-4E5C-8992-A4EB53532A54}"/>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10441359" cy="42984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umsplatzhalter 6">
            <a:extLst>
              <a:ext uri="{FF2B5EF4-FFF2-40B4-BE49-F238E27FC236}">
                <a16:creationId xmlns:a16="http://schemas.microsoft.com/office/drawing/2014/main" id="{24C3D2B9-C3D0-4D05-B1AD-129FF7F2E578}"/>
              </a:ext>
            </a:extLst>
          </p:cNvPr>
          <p:cNvSpPr>
            <a:spLocks noGrp="1"/>
          </p:cNvSpPr>
          <p:nvPr>
            <p:ph type="dt" sz="half" idx="24"/>
          </p:nvPr>
        </p:nvSpPr>
        <p:spPr>
          <a:xfrm>
            <a:off x="3042787" y="6336000"/>
            <a:ext cx="2520328" cy="216000"/>
          </a:xfrm>
        </p:spPr>
        <p:txBody>
          <a:bodyPr/>
          <a:lstStyle/>
          <a:p>
            <a:fld id="{6BA72A4E-BE16-4C54-B442-D277E396F357}" type="datetime4">
              <a:rPr lang="en-US" smtClean="0"/>
              <a:t>May 24, 2022</a:t>
            </a:fld>
            <a:endParaRPr lang="en-US"/>
          </a:p>
        </p:txBody>
      </p:sp>
      <p:sp>
        <p:nvSpPr>
          <p:cNvPr id="10" name="Fußzeilenplatzhalter 9">
            <a:extLst>
              <a:ext uri="{FF2B5EF4-FFF2-40B4-BE49-F238E27FC236}">
                <a16:creationId xmlns:a16="http://schemas.microsoft.com/office/drawing/2014/main" id="{0563E27F-1238-4D71-B068-09B9EBC8508D}"/>
              </a:ext>
            </a:extLst>
          </p:cNvPr>
          <p:cNvSpPr>
            <a:spLocks noGrp="1"/>
          </p:cNvSpPr>
          <p:nvPr>
            <p:ph type="ftr" sz="quarter" idx="25"/>
          </p:nvPr>
        </p:nvSpPr>
        <p:spPr/>
        <p:txBody>
          <a:bodyPr/>
          <a:lstStyle/>
          <a:p>
            <a:r>
              <a:rPr lang="en-US"/>
              <a:t>RESTRICTED</a:t>
            </a:r>
          </a:p>
        </p:txBody>
      </p:sp>
      <p:sp>
        <p:nvSpPr>
          <p:cNvPr id="11" name="Foliennummernplatzhalter 10">
            <a:extLst>
              <a:ext uri="{FF2B5EF4-FFF2-40B4-BE49-F238E27FC236}">
                <a16:creationId xmlns:a16="http://schemas.microsoft.com/office/drawing/2014/main" id="{2B85B2D5-01A9-46FB-A62F-89781681A899}"/>
              </a:ext>
            </a:extLst>
          </p:cNvPr>
          <p:cNvSpPr>
            <a:spLocks noGrp="1"/>
          </p:cNvSpPr>
          <p:nvPr>
            <p:ph type="sldNum" sz="quarter" idx="26"/>
          </p:nvPr>
        </p:nvSpPr>
        <p:spPr/>
        <p:txBody>
          <a:bodyPr/>
          <a:lstStyle/>
          <a:p>
            <a:fld id="{9BA64535-EB95-46A3-946F-02B63C705F51}" type="slidenum">
              <a:rPr lang="en-US" smtClean="0"/>
              <a:t>‹#›</a:t>
            </a:fld>
            <a:endParaRPr lang="en-US"/>
          </a:p>
        </p:txBody>
      </p:sp>
      <p:sp>
        <p:nvSpPr>
          <p:cNvPr id="13" name="Source">
            <a:extLst>
              <a:ext uri="{FF2B5EF4-FFF2-40B4-BE49-F238E27FC236}">
                <a16:creationId xmlns:a16="http://schemas.microsoft.com/office/drawing/2014/main" id="{2B82AC58-51FA-4FF3-A169-1C1324C69B85}"/>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Tree>
    <p:extLst>
      <p:ext uri="{BB962C8B-B14F-4D97-AF65-F5344CB8AC3E}">
        <p14:creationId xmlns:p14="http://schemas.microsoft.com/office/powerpoint/2010/main" val="200232524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Picture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1EC3-5D0B-4B5B-8621-4BA0AE8A07D1}"/>
              </a:ext>
            </a:extLst>
          </p:cNvPr>
          <p:cNvSpPr>
            <a:spLocks noGrp="1"/>
          </p:cNvSpPr>
          <p:nvPr>
            <p:ph type="dt" sz="half" idx="22"/>
          </p:nvPr>
        </p:nvSpPr>
        <p:spPr/>
        <p:txBody>
          <a:bodyPr/>
          <a:lstStyle/>
          <a:p>
            <a:fld id="{BC70BBCA-BE0F-4362-B1C2-31E98FA46912}" type="datetime4">
              <a:rPr lang="en-US" smtClean="0"/>
              <a:t>May 24, 2022</a:t>
            </a:fld>
            <a:endParaRPr lang="en-US"/>
          </a:p>
        </p:txBody>
      </p:sp>
      <p:sp>
        <p:nvSpPr>
          <p:cNvPr id="4" name="Slide Number Placeholder 3">
            <a:extLst>
              <a:ext uri="{FF2B5EF4-FFF2-40B4-BE49-F238E27FC236}">
                <a16:creationId xmlns:a16="http://schemas.microsoft.com/office/drawing/2014/main" id="{6008E578-D9EA-4CB0-B60F-423EC045E59C}"/>
              </a:ext>
            </a:extLst>
          </p:cNvPr>
          <p:cNvSpPr>
            <a:spLocks noGrp="1"/>
          </p:cNvSpPr>
          <p:nvPr>
            <p:ph type="sldNum" sz="quarter" idx="24"/>
          </p:nvPr>
        </p:nvSpPr>
        <p:spPr/>
        <p:txBody>
          <a:bodyPr/>
          <a:lstStyle/>
          <a:p>
            <a:fld id="{9BA64535-EB95-46A3-946F-02B63C705F51}" type="slidenum">
              <a:rPr lang="en-US" smtClean="0"/>
              <a:t>‹#›</a:t>
            </a:fld>
            <a:endParaRPr lang="en-US"/>
          </a:p>
        </p:txBody>
      </p:sp>
      <p:sp>
        <p:nvSpPr>
          <p:cNvPr id="180" name="Picture">
            <a:extLst>
              <a:ext uri="{FF2B5EF4-FFF2-40B4-BE49-F238E27FC236}">
                <a16:creationId xmlns:a16="http://schemas.microsoft.com/office/drawing/2014/main" id="{C9E1B482-6F7B-4018-81B5-503FC40D38ED}"/>
              </a:ext>
            </a:extLst>
          </p:cNvPr>
          <p:cNvSpPr>
            <a:spLocks noGrp="1" noChangeAspect="1"/>
          </p:cNvSpPr>
          <p:nvPr>
            <p:ph type="pic" sz="quarter" idx="21" hasCustomPrompt="1"/>
          </p:nvPr>
        </p:nvSpPr>
        <p:spPr bwMode="gray">
          <a:xfrm>
            <a:off x="0" y="0"/>
            <a:ext cx="5915978" cy="6858000"/>
          </a:xfrm>
          <a:custGeom>
            <a:avLst/>
            <a:gdLst>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1056585 h 6858000"/>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0 h 6858000"/>
              <a:gd name="connsiteX0" fmla="*/ 0 w 5915208"/>
              <a:gd name="connsiteY0" fmla="*/ 0 h 6858000"/>
              <a:gd name="connsiteX1" fmla="*/ 18001 w 5915208"/>
              <a:gd name="connsiteY1" fmla="*/ 0 h 6858000"/>
              <a:gd name="connsiteX2" fmla="*/ 5111999 w 5915208"/>
              <a:gd name="connsiteY2" fmla="*/ 0 h 6858000"/>
              <a:gd name="connsiteX3" fmla="*/ 5897207 w 5915208"/>
              <a:gd name="connsiteY3" fmla="*/ 0 h 6858000"/>
              <a:gd name="connsiteX4" fmla="*/ 5915208 w 5915208"/>
              <a:gd name="connsiteY4" fmla="*/ 0 h 6858000"/>
              <a:gd name="connsiteX5" fmla="*/ 5915208 w 5915208"/>
              <a:gd name="connsiteY5" fmla="*/ 213399 h 6858000"/>
              <a:gd name="connsiteX6" fmla="*/ 5915208 w 5915208"/>
              <a:gd name="connsiteY6" fmla="*/ 1056585 h 6858000"/>
              <a:gd name="connsiteX7" fmla="*/ 5915208 w 5915208"/>
              <a:gd name="connsiteY7" fmla="*/ 1269984 h 6858000"/>
              <a:gd name="connsiteX8" fmla="*/ 5915208 w 5915208"/>
              <a:gd name="connsiteY8" fmla="*/ 1605083 h 6858000"/>
              <a:gd name="connsiteX9" fmla="*/ 5915208 w 5915208"/>
              <a:gd name="connsiteY9" fmla="*/ 1996385 h 6858000"/>
              <a:gd name="connsiteX10" fmla="*/ 5915208 w 5915208"/>
              <a:gd name="connsiteY10" fmla="*/ 2209784 h 6858000"/>
              <a:gd name="connsiteX11" fmla="*/ 5915208 w 5915208"/>
              <a:gd name="connsiteY11" fmla="*/ 2559600 h 6858000"/>
              <a:gd name="connsiteX12" fmla="*/ 5915208 w 5915208"/>
              <a:gd name="connsiteY12" fmla="*/ 2661668 h 6858000"/>
              <a:gd name="connsiteX13" fmla="*/ 5915208 w 5915208"/>
              <a:gd name="connsiteY13" fmla="*/ 2772999 h 6858000"/>
              <a:gd name="connsiteX14" fmla="*/ 5915208 w 5915208"/>
              <a:gd name="connsiteY14" fmla="*/ 3601468 h 6858000"/>
              <a:gd name="connsiteX15" fmla="*/ 5915208 w 5915208"/>
              <a:gd name="connsiteY15" fmla="*/ 3616185 h 6858000"/>
              <a:gd name="connsiteX16" fmla="*/ 5915208 w 5915208"/>
              <a:gd name="connsiteY16" fmla="*/ 3829584 h 6858000"/>
              <a:gd name="connsiteX17" fmla="*/ 5915208 w 5915208"/>
              <a:gd name="connsiteY17" fmla="*/ 4164683 h 6858000"/>
              <a:gd name="connsiteX18" fmla="*/ 5915208 w 5915208"/>
              <a:gd name="connsiteY18" fmla="*/ 4555985 h 6858000"/>
              <a:gd name="connsiteX19" fmla="*/ 5915208 w 5915208"/>
              <a:gd name="connsiteY19" fmla="*/ 4769384 h 6858000"/>
              <a:gd name="connsiteX20" fmla="*/ 5915208 w 5915208"/>
              <a:gd name="connsiteY20" fmla="*/ 5221268 h 6858000"/>
              <a:gd name="connsiteX21" fmla="*/ 5915208 w 5915208"/>
              <a:gd name="connsiteY21" fmla="*/ 6161068 h 6858000"/>
              <a:gd name="connsiteX22" fmla="*/ 5218272 w 5915208"/>
              <a:gd name="connsiteY22" fmla="*/ 6858000 h 6858000"/>
              <a:gd name="connsiteX23" fmla="*/ 5200271 w 5915208"/>
              <a:gd name="connsiteY23" fmla="*/ 6858000 h 6858000"/>
              <a:gd name="connsiteX24" fmla="*/ 4433064 w 5915208"/>
              <a:gd name="connsiteY24" fmla="*/ 6858000 h 6858000"/>
              <a:gd name="connsiteX25" fmla="*/ 4415063 w 5915208"/>
              <a:gd name="connsiteY25" fmla="*/ 6858000 h 6858000"/>
              <a:gd name="connsiteX26" fmla="*/ 803209 w 5915208"/>
              <a:gd name="connsiteY26" fmla="*/ 6858000 h 6858000"/>
              <a:gd name="connsiteX27" fmla="*/ 785208 w 5915208"/>
              <a:gd name="connsiteY27" fmla="*/ 6858000 h 6858000"/>
              <a:gd name="connsiteX28" fmla="*/ 18001 w 5915208"/>
              <a:gd name="connsiteY28" fmla="*/ 6858000 h 6858000"/>
              <a:gd name="connsiteX29" fmla="*/ 0 w 5915208"/>
              <a:gd name="connsiteY29" fmla="*/ 6858000 h 6858000"/>
              <a:gd name="connsiteX30" fmla="*/ 0 w 5915208"/>
              <a:gd name="connsiteY30" fmla="*/ 5918200 h 6858000"/>
              <a:gd name="connsiteX31" fmla="*/ 0 w 5915208"/>
              <a:gd name="connsiteY31" fmla="*/ 4861615 h 6858000"/>
              <a:gd name="connsiteX32" fmla="*/ 0 w 5915208"/>
              <a:gd name="connsiteY32" fmla="*/ 4555985 h 6858000"/>
              <a:gd name="connsiteX33" fmla="*/ 0 w 5915208"/>
              <a:gd name="connsiteY33" fmla="*/ 4298400 h 6858000"/>
              <a:gd name="connsiteX34" fmla="*/ 0 w 5915208"/>
              <a:gd name="connsiteY34" fmla="*/ 3616185 h 6858000"/>
              <a:gd name="connsiteX35" fmla="*/ 0 w 5915208"/>
              <a:gd name="connsiteY35" fmla="*/ 3358601 h 6858000"/>
              <a:gd name="connsiteX36" fmla="*/ 0 w 5915208"/>
              <a:gd name="connsiteY36" fmla="*/ 2559600 h 6858000"/>
              <a:gd name="connsiteX37" fmla="*/ 0 w 5915208"/>
              <a:gd name="connsiteY37" fmla="*/ 2302015 h 6858000"/>
              <a:gd name="connsiteX38" fmla="*/ 0 w 5915208"/>
              <a:gd name="connsiteY38" fmla="*/ 1996385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19963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18001 w 5915208"/>
              <a:gd name="connsiteY26" fmla="*/ 6858000 h 6858000"/>
              <a:gd name="connsiteX27" fmla="*/ 0 w 5915208"/>
              <a:gd name="connsiteY27" fmla="*/ 6858000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803209 w 5915208"/>
              <a:gd name="connsiteY24" fmla="*/ 6858000 h 6858000"/>
              <a:gd name="connsiteX25" fmla="*/ 18001 w 5915208"/>
              <a:gd name="connsiteY25" fmla="*/ 6858000 h 6858000"/>
              <a:gd name="connsiteX26" fmla="*/ 0 w 5915208"/>
              <a:gd name="connsiteY26" fmla="*/ 6858000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803209 w 5915208"/>
              <a:gd name="connsiteY23" fmla="*/ 6858000 h 6858000"/>
              <a:gd name="connsiteX24" fmla="*/ 18001 w 5915208"/>
              <a:gd name="connsiteY24" fmla="*/ 6858000 h 6858000"/>
              <a:gd name="connsiteX25" fmla="*/ 0 w 5915208"/>
              <a:gd name="connsiteY25" fmla="*/ 6858000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18001 w 5915208"/>
              <a:gd name="connsiteY23" fmla="*/ 6858000 h 6858000"/>
              <a:gd name="connsiteX24" fmla="*/ 0 w 5915208"/>
              <a:gd name="connsiteY24" fmla="*/ 6858000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269984 h 6858000"/>
              <a:gd name="connsiteX6" fmla="*/ 5915208 w 5915208"/>
              <a:gd name="connsiteY6" fmla="*/ 1605083 h 6858000"/>
              <a:gd name="connsiteX7" fmla="*/ 5915208 w 5915208"/>
              <a:gd name="connsiteY7" fmla="*/ 1996385 h 6858000"/>
              <a:gd name="connsiteX8" fmla="*/ 5915208 w 5915208"/>
              <a:gd name="connsiteY8" fmla="*/ 2209784 h 6858000"/>
              <a:gd name="connsiteX9" fmla="*/ 5915208 w 5915208"/>
              <a:gd name="connsiteY9" fmla="*/ 2559600 h 6858000"/>
              <a:gd name="connsiteX10" fmla="*/ 5915208 w 5915208"/>
              <a:gd name="connsiteY10" fmla="*/ 2661668 h 6858000"/>
              <a:gd name="connsiteX11" fmla="*/ 5915208 w 5915208"/>
              <a:gd name="connsiteY11" fmla="*/ 2772999 h 6858000"/>
              <a:gd name="connsiteX12" fmla="*/ 5915208 w 5915208"/>
              <a:gd name="connsiteY12" fmla="*/ 3601468 h 6858000"/>
              <a:gd name="connsiteX13" fmla="*/ 5915208 w 5915208"/>
              <a:gd name="connsiteY13" fmla="*/ 3616185 h 6858000"/>
              <a:gd name="connsiteX14" fmla="*/ 5915208 w 5915208"/>
              <a:gd name="connsiteY14" fmla="*/ 3829584 h 6858000"/>
              <a:gd name="connsiteX15" fmla="*/ 5915208 w 5915208"/>
              <a:gd name="connsiteY15" fmla="*/ 4164683 h 6858000"/>
              <a:gd name="connsiteX16" fmla="*/ 5915208 w 5915208"/>
              <a:gd name="connsiteY16" fmla="*/ 4555985 h 6858000"/>
              <a:gd name="connsiteX17" fmla="*/ 5915208 w 5915208"/>
              <a:gd name="connsiteY17" fmla="*/ 4769384 h 6858000"/>
              <a:gd name="connsiteX18" fmla="*/ 5915208 w 5915208"/>
              <a:gd name="connsiteY18" fmla="*/ 5221268 h 6858000"/>
              <a:gd name="connsiteX19" fmla="*/ 5915208 w 5915208"/>
              <a:gd name="connsiteY19" fmla="*/ 6161068 h 6858000"/>
              <a:gd name="connsiteX20" fmla="*/ 5218272 w 5915208"/>
              <a:gd name="connsiteY20" fmla="*/ 6858000 h 6858000"/>
              <a:gd name="connsiteX21" fmla="*/ 5200271 w 5915208"/>
              <a:gd name="connsiteY21" fmla="*/ 6858000 h 6858000"/>
              <a:gd name="connsiteX22" fmla="*/ 18001 w 5915208"/>
              <a:gd name="connsiteY22" fmla="*/ 6858000 h 6858000"/>
              <a:gd name="connsiteX23" fmla="*/ 0 w 5915208"/>
              <a:gd name="connsiteY23" fmla="*/ 6858000 h 6858000"/>
              <a:gd name="connsiteX24" fmla="*/ 0 w 5915208"/>
              <a:gd name="connsiteY2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056585 h 6858000"/>
              <a:gd name="connsiteX4" fmla="*/ 5915208 w 5915208"/>
              <a:gd name="connsiteY4" fmla="*/ 1269984 h 6858000"/>
              <a:gd name="connsiteX5" fmla="*/ 5915208 w 5915208"/>
              <a:gd name="connsiteY5" fmla="*/ 1605083 h 6858000"/>
              <a:gd name="connsiteX6" fmla="*/ 5915208 w 5915208"/>
              <a:gd name="connsiteY6" fmla="*/ 1996385 h 6858000"/>
              <a:gd name="connsiteX7" fmla="*/ 5915208 w 5915208"/>
              <a:gd name="connsiteY7" fmla="*/ 2209784 h 6858000"/>
              <a:gd name="connsiteX8" fmla="*/ 5915208 w 5915208"/>
              <a:gd name="connsiteY8" fmla="*/ 2559600 h 6858000"/>
              <a:gd name="connsiteX9" fmla="*/ 5915208 w 5915208"/>
              <a:gd name="connsiteY9" fmla="*/ 2661668 h 6858000"/>
              <a:gd name="connsiteX10" fmla="*/ 5915208 w 5915208"/>
              <a:gd name="connsiteY10" fmla="*/ 2772999 h 6858000"/>
              <a:gd name="connsiteX11" fmla="*/ 5915208 w 5915208"/>
              <a:gd name="connsiteY11" fmla="*/ 3601468 h 6858000"/>
              <a:gd name="connsiteX12" fmla="*/ 5915208 w 5915208"/>
              <a:gd name="connsiteY12" fmla="*/ 3616185 h 6858000"/>
              <a:gd name="connsiteX13" fmla="*/ 5915208 w 5915208"/>
              <a:gd name="connsiteY13" fmla="*/ 3829584 h 6858000"/>
              <a:gd name="connsiteX14" fmla="*/ 5915208 w 5915208"/>
              <a:gd name="connsiteY14" fmla="*/ 4164683 h 6858000"/>
              <a:gd name="connsiteX15" fmla="*/ 5915208 w 5915208"/>
              <a:gd name="connsiteY15" fmla="*/ 4555985 h 6858000"/>
              <a:gd name="connsiteX16" fmla="*/ 5915208 w 5915208"/>
              <a:gd name="connsiteY16" fmla="*/ 4769384 h 6858000"/>
              <a:gd name="connsiteX17" fmla="*/ 5915208 w 5915208"/>
              <a:gd name="connsiteY17" fmla="*/ 5221268 h 6858000"/>
              <a:gd name="connsiteX18" fmla="*/ 5915208 w 5915208"/>
              <a:gd name="connsiteY18" fmla="*/ 6161068 h 6858000"/>
              <a:gd name="connsiteX19" fmla="*/ 5218272 w 5915208"/>
              <a:gd name="connsiteY19" fmla="*/ 6858000 h 6858000"/>
              <a:gd name="connsiteX20" fmla="*/ 5200271 w 5915208"/>
              <a:gd name="connsiteY20" fmla="*/ 6858000 h 6858000"/>
              <a:gd name="connsiteX21" fmla="*/ 18001 w 5915208"/>
              <a:gd name="connsiteY21" fmla="*/ 6858000 h 6858000"/>
              <a:gd name="connsiteX22" fmla="*/ 0 w 5915208"/>
              <a:gd name="connsiteY22" fmla="*/ 6858000 h 6858000"/>
              <a:gd name="connsiteX23" fmla="*/ 0 w 5915208"/>
              <a:gd name="connsiteY2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269984 h 6858000"/>
              <a:gd name="connsiteX4" fmla="*/ 5915208 w 5915208"/>
              <a:gd name="connsiteY4" fmla="*/ 1605083 h 6858000"/>
              <a:gd name="connsiteX5" fmla="*/ 5915208 w 5915208"/>
              <a:gd name="connsiteY5" fmla="*/ 1996385 h 6858000"/>
              <a:gd name="connsiteX6" fmla="*/ 5915208 w 5915208"/>
              <a:gd name="connsiteY6" fmla="*/ 2209784 h 6858000"/>
              <a:gd name="connsiteX7" fmla="*/ 5915208 w 5915208"/>
              <a:gd name="connsiteY7" fmla="*/ 2559600 h 6858000"/>
              <a:gd name="connsiteX8" fmla="*/ 5915208 w 5915208"/>
              <a:gd name="connsiteY8" fmla="*/ 2661668 h 6858000"/>
              <a:gd name="connsiteX9" fmla="*/ 5915208 w 5915208"/>
              <a:gd name="connsiteY9" fmla="*/ 2772999 h 6858000"/>
              <a:gd name="connsiteX10" fmla="*/ 5915208 w 5915208"/>
              <a:gd name="connsiteY10" fmla="*/ 3601468 h 6858000"/>
              <a:gd name="connsiteX11" fmla="*/ 5915208 w 5915208"/>
              <a:gd name="connsiteY11" fmla="*/ 3616185 h 6858000"/>
              <a:gd name="connsiteX12" fmla="*/ 5915208 w 5915208"/>
              <a:gd name="connsiteY12" fmla="*/ 3829584 h 6858000"/>
              <a:gd name="connsiteX13" fmla="*/ 5915208 w 5915208"/>
              <a:gd name="connsiteY13" fmla="*/ 4164683 h 6858000"/>
              <a:gd name="connsiteX14" fmla="*/ 5915208 w 5915208"/>
              <a:gd name="connsiteY14" fmla="*/ 4555985 h 6858000"/>
              <a:gd name="connsiteX15" fmla="*/ 5915208 w 5915208"/>
              <a:gd name="connsiteY15" fmla="*/ 4769384 h 6858000"/>
              <a:gd name="connsiteX16" fmla="*/ 5915208 w 5915208"/>
              <a:gd name="connsiteY16" fmla="*/ 5221268 h 6858000"/>
              <a:gd name="connsiteX17" fmla="*/ 5915208 w 5915208"/>
              <a:gd name="connsiteY17" fmla="*/ 6161068 h 6858000"/>
              <a:gd name="connsiteX18" fmla="*/ 5218272 w 5915208"/>
              <a:gd name="connsiteY18" fmla="*/ 6858000 h 6858000"/>
              <a:gd name="connsiteX19" fmla="*/ 5200271 w 5915208"/>
              <a:gd name="connsiteY19" fmla="*/ 6858000 h 6858000"/>
              <a:gd name="connsiteX20" fmla="*/ 18001 w 5915208"/>
              <a:gd name="connsiteY20" fmla="*/ 6858000 h 6858000"/>
              <a:gd name="connsiteX21" fmla="*/ 0 w 5915208"/>
              <a:gd name="connsiteY21" fmla="*/ 6858000 h 6858000"/>
              <a:gd name="connsiteX22" fmla="*/ 0 w 5915208"/>
              <a:gd name="connsiteY2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605083 h 6858000"/>
              <a:gd name="connsiteX4" fmla="*/ 5915208 w 5915208"/>
              <a:gd name="connsiteY4" fmla="*/ 1996385 h 6858000"/>
              <a:gd name="connsiteX5" fmla="*/ 5915208 w 5915208"/>
              <a:gd name="connsiteY5" fmla="*/ 2209784 h 6858000"/>
              <a:gd name="connsiteX6" fmla="*/ 5915208 w 5915208"/>
              <a:gd name="connsiteY6" fmla="*/ 2559600 h 6858000"/>
              <a:gd name="connsiteX7" fmla="*/ 5915208 w 5915208"/>
              <a:gd name="connsiteY7" fmla="*/ 2661668 h 6858000"/>
              <a:gd name="connsiteX8" fmla="*/ 5915208 w 5915208"/>
              <a:gd name="connsiteY8" fmla="*/ 2772999 h 6858000"/>
              <a:gd name="connsiteX9" fmla="*/ 5915208 w 5915208"/>
              <a:gd name="connsiteY9" fmla="*/ 3601468 h 6858000"/>
              <a:gd name="connsiteX10" fmla="*/ 5915208 w 5915208"/>
              <a:gd name="connsiteY10" fmla="*/ 3616185 h 6858000"/>
              <a:gd name="connsiteX11" fmla="*/ 5915208 w 5915208"/>
              <a:gd name="connsiteY11" fmla="*/ 3829584 h 6858000"/>
              <a:gd name="connsiteX12" fmla="*/ 5915208 w 5915208"/>
              <a:gd name="connsiteY12" fmla="*/ 4164683 h 6858000"/>
              <a:gd name="connsiteX13" fmla="*/ 5915208 w 5915208"/>
              <a:gd name="connsiteY13" fmla="*/ 4555985 h 6858000"/>
              <a:gd name="connsiteX14" fmla="*/ 5915208 w 5915208"/>
              <a:gd name="connsiteY14" fmla="*/ 4769384 h 6858000"/>
              <a:gd name="connsiteX15" fmla="*/ 5915208 w 5915208"/>
              <a:gd name="connsiteY15" fmla="*/ 5221268 h 6858000"/>
              <a:gd name="connsiteX16" fmla="*/ 5915208 w 5915208"/>
              <a:gd name="connsiteY16" fmla="*/ 6161068 h 6858000"/>
              <a:gd name="connsiteX17" fmla="*/ 5218272 w 5915208"/>
              <a:gd name="connsiteY17" fmla="*/ 6858000 h 6858000"/>
              <a:gd name="connsiteX18" fmla="*/ 5200271 w 5915208"/>
              <a:gd name="connsiteY18" fmla="*/ 6858000 h 6858000"/>
              <a:gd name="connsiteX19" fmla="*/ 18001 w 5915208"/>
              <a:gd name="connsiteY19" fmla="*/ 6858000 h 6858000"/>
              <a:gd name="connsiteX20" fmla="*/ 0 w 5915208"/>
              <a:gd name="connsiteY20" fmla="*/ 6858000 h 6858000"/>
              <a:gd name="connsiteX21" fmla="*/ 0 w 5915208"/>
              <a:gd name="connsiteY2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996385 h 6858000"/>
              <a:gd name="connsiteX4" fmla="*/ 5915208 w 5915208"/>
              <a:gd name="connsiteY4" fmla="*/ 2209784 h 6858000"/>
              <a:gd name="connsiteX5" fmla="*/ 5915208 w 5915208"/>
              <a:gd name="connsiteY5" fmla="*/ 2559600 h 6858000"/>
              <a:gd name="connsiteX6" fmla="*/ 5915208 w 5915208"/>
              <a:gd name="connsiteY6" fmla="*/ 2661668 h 6858000"/>
              <a:gd name="connsiteX7" fmla="*/ 5915208 w 5915208"/>
              <a:gd name="connsiteY7" fmla="*/ 2772999 h 6858000"/>
              <a:gd name="connsiteX8" fmla="*/ 5915208 w 5915208"/>
              <a:gd name="connsiteY8" fmla="*/ 3601468 h 6858000"/>
              <a:gd name="connsiteX9" fmla="*/ 5915208 w 5915208"/>
              <a:gd name="connsiteY9" fmla="*/ 3616185 h 6858000"/>
              <a:gd name="connsiteX10" fmla="*/ 5915208 w 5915208"/>
              <a:gd name="connsiteY10" fmla="*/ 3829584 h 6858000"/>
              <a:gd name="connsiteX11" fmla="*/ 5915208 w 5915208"/>
              <a:gd name="connsiteY11" fmla="*/ 4164683 h 6858000"/>
              <a:gd name="connsiteX12" fmla="*/ 5915208 w 5915208"/>
              <a:gd name="connsiteY12" fmla="*/ 4555985 h 6858000"/>
              <a:gd name="connsiteX13" fmla="*/ 5915208 w 5915208"/>
              <a:gd name="connsiteY13" fmla="*/ 4769384 h 6858000"/>
              <a:gd name="connsiteX14" fmla="*/ 5915208 w 5915208"/>
              <a:gd name="connsiteY14" fmla="*/ 5221268 h 6858000"/>
              <a:gd name="connsiteX15" fmla="*/ 5915208 w 5915208"/>
              <a:gd name="connsiteY15" fmla="*/ 6161068 h 6858000"/>
              <a:gd name="connsiteX16" fmla="*/ 5218272 w 5915208"/>
              <a:gd name="connsiteY16" fmla="*/ 6858000 h 6858000"/>
              <a:gd name="connsiteX17" fmla="*/ 5200271 w 5915208"/>
              <a:gd name="connsiteY17" fmla="*/ 6858000 h 6858000"/>
              <a:gd name="connsiteX18" fmla="*/ 18001 w 5915208"/>
              <a:gd name="connsiteY18" fmla="*/ 6858000 h 6858000"/>
              <a:gd name="connsiteX19" fmla="*/ 0 w 5915208"/>
              <a:gd name="connsiteY19" fmla="*/ 6858000 h 6858000"/>
              <a:gd name="connsiteX20" fmla="*/ 0 w 5915208"/>
              <a:gd name="connsiteY2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209784 h 6858000"/>
              <a:gd name="connsiteX4" fmla="*/ 5915208 w 5915208"/>
              <a:gd name="connsiteY4" fmla="*/ 2559600 h 6858000"/>
              <a:gd name="connsiteX5" fmla="*/ 5915208 w 5915208"/>
              <a:gd name="connsiteY5" fmla="*/ 2661668 h 6858000"/>
              <a:gd name="connsiteX6" fmla="*/ 5915208 w 5915208"/>
              <a:gd name="connsiteY6" fmla="*/ 2772999 h 6858000"/>
              <a:gd name="connsiteX7" fmla="*/ 5915208 w 5915208"/>
              <a:gd name="connsiteY7" fmla="*/ 3601468 h 6858000"/>
              <a:gd name="connsiteX8" fmla="*/ 5915208 w 5915208"/>
              <a:gd name="connsiteY8" fmla="*/ 3616185 h 6858000"/>
              <a:gd name="connsiteX9" fmla="*/ 5915208 w 5915208"/>
              <a:gd name="connsiteY9" fmla="*/ 3829584 h 6858000"/>
              <a:gd name="connsiteX10" fmla="*/ 5915208 w 5915208"/>
              <a:gd name="connsiteY10" fmla="*/ 4164683 h 6858000"/>
              <a:gd name="connsiteX11" fmla="*/ 5915208 w 5915208"/>
              <a:gd name="connsiteY11" fmla="*/ 4555985 h 6858000"/>
              <a:gd name="connsiteX12" fmla="*/ 5915208 w 5915208"/>
              <a:gd name="connsiteY12" fmla="*/ 4769384 h 6858000"/>
              <a:gd name="connsiteX13" fmla="*/ 5915208 w 5915208"/>
              <a:gd name="connsiteY13" fmla="*/ 5221268 h 6858000"/>
              <a:gd name="connsiteX14" fmla="*/ 5915208 w 5915208"/>
              <a:gd name="connsiteY14" fmla="*/ 6161068 h 6858000"/>
              <a:gd name="connsiteX15" fmla="*/ 5218272 w 5915208"/>
              <a:gd name="connsiteY15" fmla="*/ 6858000 h 6858000"/>
              <a:gd name="connsiteX16" fmla="*/ 5200271 w 5915208"/>
              <a:gd name="connsiteY16" fmla="*/ 6858000 h 6858000"/>
              <a:gd name="connsiteX17" fmla="*/ 18001 w 5915208"/>
              <a:gd name="connsiteY17" fmla="*/ 6858000 h 6858000"/>
              <a:gd name="connsiteX18" fmla="*/ 0 w 5915208"/>
              <a:gd name="connsiteY18" fmla="*/ 6858000 h 6858000"/>
              <a:gd name="connsiteX19" fmla="*/ 0 w 5915208"/>
              <a:gd name="connsiteY1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559600 h 6858000"/>
              <a:gd name="connsiteX4" fmla="*/ 5915208 w 5915208"/>
              <a:gd name="connsiteY4" fmla="*/ 2661668 h 6858000"/>
              <a:gd name="connsiteX5" fmla="*/ 5915208 w 5915208"/>
              <a:gd name="connsiteY5" fmla="*/ 2772999 h 6858000"/>
              <a:gd name="connsiteX6" fmla="*/ 5915208 w 5915208"/>
              <a:gd name="connsiteY6" fmla="*/ 3601468 h 6858000"/>
              <a:gd name="connsiteX7" fmla="*/ 5915208 w 5915208"/>
              <a:gd name="connsiteY7" fmla="*/ 3616185 h 6858000"/>
              <a:gd name="connsiteX8" fmla="*/ 5915208 w 5915208"/>
              <a:gd name="connsiteY8" fmla="*/ 3829584 h 6858000"/>
              <a:gd name="connsiteX9" fmla="*/ 5915208 w 5915208"/>
              <a:gd name="connsiteY9" fmla="*/ 4164683 h 6858000"/>
              <a:gd name="connsiteX10" fmla="*/ 5915208 w 5915208"/>
              <a:gd name="connsiteY10" fmla="*/ 4555985 h 6858000"/>
              <a:gd name="connsiteX11" fmla="*/ 5915208 w 5915208"/>
              <a:gd name="connsiteY11" fmla="*/ 4769384 h 6858000"/>
              <a:gd name="connsiteX12" fmla="*/ 5915208 w 5915208"/>
              <a:gd name="connsiteY12" fmla="*/ 5221268 h 6858000"/>
              <a:gd name="connsiteX13" fmla="*/ 5915208 w 5915208"/>
              <a:gd name="connsiteY13" fmla="*/ 6161068 h 6858000"/>
              <a:gd name="connsiteX14" fmla="*/ 5218272 w 5915208"/>
              <a:gd name="connsiteY14" fmla="*/ 6858000 h 6858000"/>
              <a:gd name="connsiteX15" fmla="*/ 5200271 w 5915208"/>
              <a:gd name="connsiteY15" fmla="*/ 6858000 h 6858000"/>
              <a:gd name="connsiteX16" fmla="*/ 18001 w 5915208"/>
              <a:gd name="connsiteY16" fmla="*/ 6858000 h 6858000"/>
              <a:gd name="connsiteX17" fmla="*/ 0 w 5915208"/>
              <a:gd name="connsiteY17" fmla="*/ 6858000 h 6858000"/>
              <a:gd name="connsiteX18" fmla="*/ 0 w 5915208"/>
              <a:gd name="connsiteY1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661668 h 6858000"/>
              <a:gd name="connsiteX4" fmla="*/ 5915208 w 5915208"/>
              <a:gd name="connsiteY4" fmla="*/ 2772999 h 6858000"/>
              <a:gd name="connsiteX5" fmla="*/ 5915208 w 5915208"/>
              <a:gd name="connsiteY5" fmla="*/ 3601468 h 6858000"/>
              <a:gd name="connsiteX6" fmla="*/ 5915208 w 5915208"/>
              <a:gd name="connsiteY6" fmla="*/ 3616185 h 6858000"/>
              <a:gd name="connsiteX7" fmla="*/ 5915208 w 5915208"/>
              <a:gd name="connsiteY7" fmla="*/ 3829584 h 6858000"/>
              <a:gd name="connsiteX8" fmla="*/ 5915208 w 5915208"/>
              <a:gd name="connsiteY8" fmla="*/ 4164683 h 6858000"/>
              <a:gd name="connsiteX9" fmla="*/ 5915208 w 5915208"/>
              <a:gd name="connsiteY9" fmla="*/ 4555985 h 6858000"/>
              <a:gd name="connsiteX10" fmla="*/ 5915208 w 5915208"/>
              <a:gd name="connsiteY10" fmla="*/ 4769384 h 6858000"/>
              <a:gd name="connsiteX11" fmla="*/ 5915208 w 5915208"/>
              <a:gd name="connsiteY11" fmla="*/ 5221268 h 6858000"/>
              <a:gd name="connsiteX12" fmla="*/ 5915208 w 5915208"/>
              <a:gd name="connsiteY12" fmla="*/ 6161068 h 6858000"/>
              <a:gd name="connsiteX13" fmla="*/ 5218272 w 5915208"/>
              <a:gd name="connsiteY13" fmla="*/ 6858000 h 6858000"/>
              <a:gd name="connsiteX14" fmla="*/ 5200271 w 5915208"/>
              <a:gd name="connsiteY14" fmla="*/ 6858000 h 6858000"/>
              <a:gd name="connsiteX15" fmla="*/ 18001 w 5915208"/>
              <a:gd name="connsiteY15" fmla="*/ 6858000 h 6858000"/>
              <a:gd name="connsiteX16" fmla="*/ 0 w 5915208"/>
              <a:gd name="connsiteY16" fmla="*/ 6858000 h 6858000"/>
              <a:gd name="connsiteX17" fmla="*/ 0 w 5915208"/>
              <a:gd name="connsiteY1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772999 h 6858000"/>
              <a:gd name="connsiteX4" fmla="*/ 5915208 w 5915208"/>
              <a:gd name="connsiteY4" fmla="*/ 3601468 h 6858000"/>
              <a:gd name="connsiteX5" fmla="*/ 5915208 w 5915208"/>
              <a:gd name="connsiteY5" fmla="*/ 3616185 h 6858000"/>
              <a:gd name="connsiteX6" fmla="*/ 5915208 w 5915208"/>
              <a:gd name="connsiteY6" fmla="*/ 3829584 h 6858000"/>
              <a:gd name="connsiteX7" fmla="*/ 5915208 w 5915208"/>
              <a:gd name="connsiteY7" fmla="*/ 4164683 h 6858000"/>
              <a:gd name="connsiteX8" fmla="*/ 5915208 w 5915208"/>
              <a:gd name="connsiteY8" fmla="*/ 4555985 h 6858000"/>
              <a:gd name="connsiteX9" fmla="*/ 5915208 w 5915208"/>
              <a:gd name="connsiteY9" fmla="*/ 4769384 h 6858000"/>
              <a:gd name="connsiteX10" fmla="*/ 5915208 w 5915208"/>
              <a:gd name="connsiteY10" fmla="*/ 5221268 h 6858000"/>
              <a:gd name="connsiteX11" fmla="*/ 5915208 w 5915208"/>
              <a:gd name="connsiteY11" fmla="*/ 6161068 h 6858000"/>
              <a:gd name="connsiteX12" fmla="*/ 5218272 w 5915208"/>
              <a:gd name="connsiteY12" fmla="*/ 6858000 h 6858000"/>
              <a:gd name="connsiteX13" fmla="*/ 5200271 w 5915208"/>
              <a:gd name="connsiteY13" fmla="*/ 6858000 h 6858000"/>
              <a:gd name="connsiteX14" fmla="*/ 18001 w 5915208"/>
              <a:gd name="connsiteY14" fmla="*/ 6858000 h 6858000"/>
              <a:gd name="connsiteX15" fmla="*/ 0 w 5915208"/>
              <a:gd name="connsiteY15" fmla="*/ 6858000 h 6858000"/>
              <a:gd name="connsiteX16" fmla="*/ 0 w 5915208"/>
              <a:gd name="connsiteY16"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616185 h 6858000"/>
              <a:gd name="connsiteX5" fmla="*/ 5915208 w 5915208"/>
              <a:gd name="connsiteY5" fmla="*/ 3829584 h 6858000"/>
              <a:gd name="connsiteX6" fmla="*/ 5915208 w 5915208"/>
              <a:gd name="connsiteY6" fmla="*/ 4164683 h 6858000"/>
              <a:gd name="connsiteX7" fmla="*/ 5915208 w 5915208"/>
              <a:gd name="connsiteY7" fmla="*/ 4555985 h 6858000"/>
              <a:gd name="connsiteX8" fmla="*/ 5915208 w 5915208"/>
              <a:gd name="connsiteY8" fmla="*/ 4769384 h 6858000"/>
              <a:gd name="connsiteX9" fmla="*/ 5915208 w 5915208"/>
              <a:gd name="connsiteY9" fmla="*/ 5221268 h 6858000"/>
              <a:gd name="connsiteX10" fmla="*/ 5915208 w 5915208"/>
              <a:gd name="connsiteY10" fmla="*/ 6161068 h 6858000"/>
              <a:gd name="connsiteX11" fmla="*/ 5218272 w 5915208"/>
              <a:gd name="connsiteY11" fmla="*/ 6858000 h 6858000"/>
              <a:gd name="connsiteX12" fmla="*/ 5200271 w 5915208"/>
              <a:gd name="connsiteY12" fmla="*/ 6858000 h 6858000"/>
              <a:gd name="connsiteX13" fmla="*/ 18001 w 5915208"/>
              <a:gd name="connsiteY13" fmla="*/ 6858000 h 6858000"/>
              <a:gd name="connsiteX14" fmla="*/ 0 w 5915208"/>
              <a:gd name="connsiteY14" fmla="*/ 6858000 h 6858000"/>
              <a:gd name="connsiteX15" fmla="*/ 0 w 5915208"/>
              <a:gd name="connsiteY15"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829584 h 6858000"/>
              <a:gd name="connsiteX5" fmla="*/ 5915208 w 5915208"/>
              <a:gd name="connsiteY5" fmla="*/ 4164683 h 6858000"/>
              <a:gd name="connsiteX6" fmla="*/ 5915208 w 5915208"/>
              <a:gd name="connsiteY6" fmla="*/ 4555985 h 6858000"/>
              <a:gd name="connsiteX7" fmla="*/ 5915208 w 5915208"/>
              <a:gd name="connsiteY7" fmla="*/ 4769384 h 6858000"/>
              <a:gd name="connsiteX8" fmla="*/ 5915208 w 5915208"/>
              <a:gd name="connsiteY8" fmla="*/ 5221268 h 6858000"/>
              <a:gd name="connsiteX9" fmla="*/ 5915208 w 5915208"/>
              <a:gd name="connsiteY9" fmla="*/ 6161068 h 6858000"/>
              <a:gd name="connsiteX10" fmla="*/ 5218272 w 5915208"/>
              <a:gd name="connsiteY10" fmla="*/ 6858000 h 6858000"/>
              <a:gd name="connsiteX11" fmla="*/ 5200271 w 5915208"/>
              <a:gd name="connsiteY11" fmla="*/ 6858000 h 6858000"/>
              <a:gd name="connsiteX12" fmla="*/ 18001 w 5915208"/>
              <a:gd name="connsiteY12" fmla="*/ 6858000 h 6858000"/>
              <a:gd name="connsiteX13" fmla="*/ 0 w 5915208"/>
              <a:gd name="connsiteY13" fmla="*/ 6858000 h 6858000"/>
              <a:gd name="connsiteX14" fmla="*/ 0 w 5915208"/>
              <a:gd name="connsiteY1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829584 h 6858000"/>
              <a:gd name="connsiteX4" fmla="*/ 5915208 w 5915208"/>
              <a:gd name="connsiteY4" fmla="*/ 4164683 h 6858000"/>
              <a:gd name="connsiteX5" fmla="*/ 5915208 w 5915208"/>
              <a:gd name="connsiteY5" fmla="*/ 4555985 h 6858000"/>
              <a:gd name="connsiteX6" fmla="*/ 5915208 w 5915208"/>
              <a:gd name="connsiteY6" fmla="*/ 4769384 h 6858000"/>
              <a:gd name="connsiteX7" fmla="*/ 5915208 w 5915208"/>
              <a:gd name="connsiteY7" fmla="*/ 5221268 h 6858000"/>
              <a:gd name="connsiteX8" fmla="*/ 5915208 w 5915208"/>
              <a:gd name="connsiteY8" fmla="*/ 6161068 h 6858000"/>
              <a:gd name="connsiteX9" fmla="*/ 5218272 w 5915208"/>
              <a:gd name="connsiteY9" fmla="*/ 6858000 h 6858000"/>
              <a:gd name="connsiteX10" fmla="*/ 5200271 w 5915208"/>
              <a:gd name="connsiteY10" fmla="*/ 6858000 h 6858000"/>
              <a:gd name="connsiteX11" fmla="*/ 18001 w 5915208"/>
              <a:gd name="connsiteY11" fmla="*/ 6858000 h 6858000"/>
              <a:gd name="connsiteX12" fmla="*/ 0 w 5915208"/>
              <a:gd name="connsiteY12" fmla="*/ 6858000 h 6858000"/>
              <a:gd name="connsiteX13" fmla="*/ 0 w 5915208"/>
              <a:gd name="connsiteY1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164683 h 6858000"/>
              <a:gd name="connsiteX4" fmla="*/ 5915208 w 5915208"/>
              <a:gd name="connsiteY4" fmla="*/ 4555985 h 6858000"/>
              <a:gd name="connsiteX5" fmla="*/ 5915208 w 5915208"/>
              <a:gd name="connsiteY5" fmla="*/ 4769384 h 6858000"/>
              <a:gd name="connsiteX6" fmla="*/ 5915208 w 5915208"/>
              <a:gd name="connsiteY6" fmla="*/ 5221268 h 6858000"/>
              <a:gd name="connsiteX7" fmla="*/ 5915208 w 5915208"/>
              <a:gd name="connsiteY7" fmla="*/ 6161068 h 6858000"/>
              <a:gd name="connsiteX8" fmla="*/ 5218272 w 5915208"/>
              <a:gd name="connsiteY8" fmla="*/ 6858000 h 6858000"/>
              <a:gd name="connsiteX9" fmla="*/ 5200271 w 5915208"/>
              <a:gd name="connsiteY9" fmla="*/ 6858000 h 6858000"/>
              <a:gd name="connsiteX10" fmla="*/ 18001 w 5915208"/>
              <a:gd name="connsiteY10" fmla="*/ 6858000 h 6858000"/>
              <a:gd name="connsiteX11" fmla="*/ 0 w 5915208"/>
              <a:gd name="connsiteY11" fmla="*/ 6858000 h 6858000"/>
              <a:gd name="connsiteX12" fmla="*/ 0 w 5915208"/>
              <a:gd name="connsiteY1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555985 h 6858000"/>
              <a:gd name="connsiteX4" fmla="*/ 5915208 w 5915208"/>
              <a:gd name="connsiteY4" fmla="*/ 4769384 h 6858000"/>
              <a:gd name="connsiteX5" fmla="*/ 5915208 w 5915208"/>
              <a:gd name="connsiteY5" fmla="*/ 5221268 h 6858000"/>
              <a:gd name="connsiteX6" fmla="*/ 5915208 w 5915208"/>
              <a:gd name="connsiteY6" fmla="*/ 6161068 h 6858000"/>
              <a:gd name="connsiteX7" fmla="*/ 5218272 w 5915208"/>
              <a:gd name="connsiteY7" fmla="*/ 6858000 h 6858000"/>
              <a:gd name="connsiteX8" fmla="*/ 5200271 w 5915208"/>
              <a:gd name="connsiteY8" fmla="*/ 6858000 h 6858000"/>
              <a:gd name="connsiteX9" fmla="*/ 18001 w 5915208"/>
              <a:gd name="connsiteY9" fmla="*/ 6858000 h 6858000"/>
              <a:gd name="connsiteX10" fmla="*/ 0 w 5915208"/>
              <a:gd name="connsiteY10" fmla="*/ 6858000 h 6858000"/>
              <a:gd name="connsiteX11" fmla="*/ 0 w 5915208"/>
              <a:gd name="connsiteY1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769384 h 6858000"/>
              <a:gd name="connsiteX4" fmla="*/ 5915208 w 5915208"/>
              <a:gd name="connsiteY4" fmla="*/ 5221268 h 6858000"/>
              <a:gd name="connsiteX5" fmla="*/ 5915208 w 5915208"/>
              <a:gd name="connsiteY5" fmla="*/ 6161068 h 6858000"/>
              <a:gd name="connsiteX6" fmla="*/ 5218272 w 5915208"/>
              <a:gd name="connsiteY6" fmla="*/ 6858000 h 6858000"/>
              <a:gd name="connsiteX7" fmla="*/ 5200271 w 5915208"/>
              <a:gd name="connsiteY7" fmla="*/ 6858000 h 6858000"/>
              <a:gd name="connsiteX8" fmla="*/ 18001 w 5915208"/>
              <a:gd name="connsiteY8" fmla="*/ 6858000 h 6858000"/>
              <a:gd name="connsiteX9" fmla="*/ 0 w 5915208"/>
              <a:gd name="connsiteY9" fmla="*/ 6858000 h 6858000"/>
              <a:gd name="connsiteX10" fmla="*/ 0 w 5915208"/>
              <a:gd name="connsiteY1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5221268 h 6858000"/>
              <a:gd name="connsiteX4" fmla="*/ 5915208 w 5915208"/>
              <a:gd name="connsiteY4" fmla="*/ 6161068 h 6858000"/>
              <a:gd name="connsiteX5" fmla="*/ 5218272 w 5915208"/>
              <a:gd name="connsiteY5" fmla="*/ 6858000 h 6858000"/>
              <a:gd name="connsiteX6" fmla="*/ 5200271 w 5915208"/>
              <a:gd name="connsiteY6" fmla="*/ 6858000 h 6858000"/>
              <a:gd name="connsiteX7" fmla="*/ 18001 w 5915208"/>
              <a:gd name="connsiteY7" fmla="*/ 6858000 h 6858000"/>
              <a:gd name="connsiteX8" fmla="*/ 0 w 5915208"/>
              <a:gd name="connsiteY8" fmla="*/ 6858000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18001 w 5915208"/>
              <a:gd name="connsiteY6" fmla="*/ 6858000 h 6858000"/>
              <a:gd name="connsiteX7" fmla="*/ 0 w 5915208"/>
              <a:gd name="connsiteY7" fmla="*/ 6858000 h 6858000"/>
              <a:gd name="connsiteX8" fmla="*/ 0 w 5915208"/>
              <a:gd name="connsiteY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0 w 5915208"/>
              <a:gd name="connsiteY6" fmla="*/ 6858000 h 6858000"/>
              <a:gd name="connsiteX7" fmla="*/ 0 w 5915208"/>
              <a:gd name="connsiteY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0 w 5915208"/>
              <a:gd name="connsiteY5" fmla="*/ 6858000 h 6858000"/>
              <a:gd name="connsiteX6" fmla="*/ 0 w 59152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5208" h="6858000">
                <a:moveTo>
                  <a:pt x="0" y="0"/>
                </a:moveTo>
                <a:lnTo>
                  <a:pt x="18001" y="0"/>
                </a:lnTo>
                <a:lnTo>
                  <a:pt x="5915208" y="0"/>
                </a:lnTo>
                <a:lnTo>
                  <a:pt x="5915208" y="6161068"/>
                </a:lnTo>
                <a:lnTo>
                  <a:pt x="5218272" y="6858000"/>
                </a:lnTo>
                <a:lnTo>
                  <a:pt x="0" y="6858000"/>
                </a:lnTo>
                <a:lnTo>
                  <a:pt x="0" y="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grpSp>
        <p:nvGrpSpPr>
          <p:cNvPr id="36" name="Logo">
            <a:extLst>
              <a:ext uri="{FF2B5EF4-FFF2-40B4-BE49-F238E27FC236}">
                <a16:creationId xmlns:a16="http://schemas.microsoft.com/office/drawing/2014/main" id="{52BD5DE1-25E7-4063-A4CB-97C8F68BC549}"/>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52" name="Freihandform: Form 51">
              <a:extLst>
                <a:ext uri="{FF2B5EF4-FFF2-40B4-BE49-F238E27FC236}">
                  <a16:creationId xmlns:a16="http://schemas.microsoft.com/office/drawing/2014/main" id="{E8CB5D86-0E97-4AAC-A05C-08919F60CC6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EACDA8B5-7978-4C3C-B344-85D0100C36ED}"/>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471DAE0E-7FFE-4CA7-9A97-BA843944CA7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1AC013A9-380A-4D9A-B66D-76710CF668D7}"/>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C213D3EA-4E6D-4D9B-8BF9-2EED70B30BB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17E02ABE-0F09-4851-AEFE-780E6DCAC751}"/>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20ACF962-6FF8-49DF-A851-E3E702E1D438}"/>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F28D0977-F238-4F35-9159-CCD4CAF2DFC9}"/>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80395DFC-CD6A-4334-BE12-26F9CD7E2494}"/>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7237E09E-EA8B-4D04-B92B-2A90E18A1957}"/>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B0D8C59-0FAE-48AA-823A-11F228607208}"/>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AF54C46-F54D-480C-98EF-273BEAC4DA1A}"/>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4" name="Freihandform: Form 63">
              <a:extLst>
                <a:ext uri="{FF2B5EF4-FFF2-40B4-BE49-F238E27FC236}">
                  <a16:creationId xmlns:a16="http://schemas.microsoft.com/office/drawing/2014/main" id="{9711EE08-F0CE-4631-BE7F-8608C98301A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5" name="Freihandform: Form 64">
              <a:extLst>
                <a:ext uri="{FF2B5EF4-FFF2-40B4-BE49-F238E27FC236}">
                  <a16:creationId xmlns:a16="http://schemas.microsoft.com/office/drawing/2014/main" id="{8B613F6A-BB89-4D3C-BE13-C16696FF0A06}"/>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3" name="Footer Placeholder 2">
            <a:extLst>
              <a:ext uri="{FF2B5EF4-FFF2-40B4-BE49-F238E27FC236}">
                <a16:creationId xmlns:a16="http://schemas.microsoft.com/office/drawing/2014/main" id="{88139CFD-4676-4915-98A9-2A3632EEAA91}"/>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24" name="Headline">
            <a:extLst>
              <a:ext uri="{FF2B5EF4-FFF2-40B4-BE49-F238E27FC236}">
                <a16:creationId xmlns:a16="http://schemas.microsoft.com/office/drawing/2014/main" id="{5A2B8B19-82FF-49D6-B2C7-CCC8E566167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27" name="Subtitle 307">
            <a:extLst>
              <a:ext uri="{FF2B5EF4-FFF2-40B4-BE49-F238E27FC236}">
                <a16:creationId xmlns:a16="http://schemas.microsoft.com/office/drawing/2014/main" id="{B659C229-2412-486E-876D-1C72A9734AE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8407252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B522A06-8C58-4663-ADB9-5AF7BB32E6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56" name="Points">
            <a:extLst>
              <a:ext uri="{FF2B5EF4-FFF2-40B4-BE49-F238E27FC236}">
                <a16:creationId xmlns:a16="http://schemas.microsoft.com/office/drawing/2014/main" id="{CD34601D-3A4A-4C33-BF6C-DD67F4F6BF7D}"/>
              </a:ext>
            </a:extLst>
          </p:cNvPr>
          <p:cNvGrpSpPr>
            <a:grpSpLocks noChangeAspect="1"/>
          </p:cNvGrpSpPr>
          <p:nvPr/>
        </p:nvGrpSpPr>
        <p:grpSpPr>
          <a:xfrm>
            <a:off x="9087583" y="217347"/>
            <a:ext cx="2619929" cy="5114016"/>
            <a:chOff x="9086400" y="206929"/>
            <a:chExt cx="2619588" cy="5114016"/>
          </a:xfrm>
          <a:solidFill>
            <a:srgbClr val="EB2814"/>
          </a:solidFill>
        </p:grpSpPr>
        <p:sp>
          <p:nvSpPr>
            <p:cNvPr id="257" name="Freihandform: Form 256">
              <a:extLst>
                <a:ext uri="{FF2B5EF4-FFF2-40B4-BE49-F238E27FC236}">
                  <a16:creationId xmlns:a16="http://schemas.microsoft.com/office/drawing/2014/main" id="{ACB2AA02-F77F-462D-B705-DF48EA5238C3}"/>
                </a:ext>
              </a:extLst>
            </p:cNvPr>
            <p:cNvSpPr/>
            <p:nvPr/>
          </p:nvSpPr>
          <p:spPr bwMode="ltGray">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E9AB7F9D-50DA-41F6-879D-7ACFAD4627E6}"/>
                </a:ext>
              </a:extLst>
            </p:cNvPr>
            <p:cNvSpPr/>
            <p:nvPr/>
          </p:nvSpPr>
          <p:spPr bwMode="ltGray">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3F5F6A2E-642A-4662-8AE4-8BD51A07B452}"/>
                </a:ext>
              </a:extLst>
            </p:cNvPr>
            <p:cNvSpPr/>
            <p:nvPr/>
          </p:nvSpPr>
          <p:spPr bwMode="ltGray">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811D5612-6807-4D8F-A324-496723BDB1DB}"/>
                </a:ext>
              </a:extLst>
            </p:cNvPr>
            <p:cNvSpPr/>
            <p:nvPr/>
          </p:nvSpPr>
          <p:spPr bwMode="ltGray">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6CD4F446-2D06-4B73-A967-06C4785310F0}"/>
                </a:ext>
              </a:extLst>
            </p:cNvPr>
            <p:cNvSpPr/>
            <p:nvPr/>
          </p:nvSpPr>
          <p:spPr bwMode="ltGray">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DB6C4ABD-64BA-47FD-A717-EA6A9BC15AF2}"/>
                </a:ext>
              </a:extLst>
            </p:cNvPr>
            <p:cNvSpPr/>
            <p:nvPr/>
          </p:nvSpPr>
          <p:spPr bwMode="ltGray">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2EDC6099-9076-427E-ACBD-53A9FED61747}"/>
                </a:ext>
              </a:extLst>
            </p:cNvPr>
            <p:cNvSpPr/>
            <p:nvPr/>
          </p:nvSpPr>
          <p:spPr bwMode="ltGray">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4C26DD65-3996-4793-BB69-1B4B84C4743E}"/>
                </a:ext>
              </a:extLst>
            </p:cNvPr>
            <p:cNvSpPr/>
            <p:nvPr/>
          </p:nvSpPr>
          <p:spPr bwMode="ltGray">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7486C791-6F6F-4988-86EB-B36989791CEB}"/>
                </a:ext>
              </a:extLst>
            </p:cNvPr>
            <p:cNvSpPr/>
            <p:nvPr/>
          </p:nvSpPr>
          <p:spPr bwMode="ltGray">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9B05D1EE-08BF-4018-B309-8B4C9F359400}"/>
                </a:ext>
              </a:extLst>
            </p:cNvPr>
            <p:cNvSpPr/>
            <p:nvPr/>
          </p:nvSpPr>
          <p:spPr bwMode="ltGray">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7" name="Freihandform: Form 266">
              <a:extLst>
                <a:ext uri="{FF2B5EF4-FFF2-40B4-BE49-F238E27FC236}">
                  <a16:creationId xmlns:a16="http://schemas.microsoft.com/office/drawing/2014/main" id="{8DA8E66A-28C0-40D2-8B69-36A29691DFD8}"/>
                </a:ext>
              </a:extLst>
            </p:cNvPr>
            <p:cNvSpPr/>
            <p:nvPr/>
          </p:nvSpPr>
          <p:spPr bwMode="ltGray">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7F1D53F8-658B-4486-9D89-2E24A061C850}"/>
                </a:ext>
              </a:extLst>
            </p:cNvPr>
            <p:cNvSpPr/>
            <p:nvPr/>
          </p:nvSpPr>
          <p:spPr bwMode="ltGray">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81B9CBDD-E9A0-43C4-9B8F-A13C0E2F3C18}"/>
                </a:ext>
              </a:extLst>
            </p:cNvPr>
            <p:cNvSpPr/>
            <p:nvPr/>
          </p:nvSpPr>
          <p:spPr bwMode="ltGray">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70" name="Freihandform: Form 269">
              <a:extLst>
                <a:ext uri="{FF2B5EF4-FFF2-40B4-BE49-F238E27FC236}">
                  <a16:creationId xmlns:a16="http://schemas.microsoft.com/office/drawing/2014/main" id="{534F7752-99D3-4584-8A8C-7AFEEA82CF62}"/>
                </a:ext>
              </a:extLst>
            </p:cNvPr>
            <p:cNvSpPr/>
            <p:nvPr/>
          </p:nvSpPr>
          <p:spPr bwMode="ltGray">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FFDA6C07-BA8B-404F-ADC9-9D39D893535A}"/>
                </a:ext>
              </a:extLst>
            </p:cNvPr>
            <p:cNvSpPr/>
            <p:nvPr/>
          </p:nvSpPr>
          <p:spPr bwMode="ltGray">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25" name="Source">
            <a:extLst>
              <a:ext uri="{FF2B5EF4-FFF2-40B4-BE49-F238E27FC236}">
                <a16:creationId xmlns:a16="http://schemas.microsoft.com/office/drawing/2014/main" id="{8FBE4982-09E6-4B3B-8A0B-2CEED2EF73E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 name="Title 1">
            <a:extLst>
              <a:ext uri="{FF2B5EF4-FFF2-40B4-BE49-F238E27FC236}">
                <a16:creationId xmlns:a16="http://schemas.microsoft.com/office/drawing/2014/main" id="{48073993-6180-4B4D-9546-FB900CEC30C0}"/>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27" name="Subtitle 162">
            <a:extLst>
              <a:ext uri="{FF2B5EF4-FFF2-40B4-BE49-F238E27FC236}">
                <a16:creationId xmlns:a16="http://schemas.microsoft.com/office/drawing/2014/main" id="{42B5E843-5CFF-4B91-A459-9DEB13C978AC}"/>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421371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Agenda 2">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70348D18-24B4-454F-96E3-205518DB4728}"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black">
          <a:xfrm>
            <a:off x="875321" y="1728000"/>
            <a:ext cx="6840885"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51" name="Subtitle 162">
            <a:extLst>
              <a:ext uri="{FF2B5EF4-FFF2-40B4-BE49-F238E27FC236}">
                <a16:creationId xmlns:a16="http://schemas.microsoft.com/office/drawing/2014/main" id="{E2F85E04-048F-4212-843F-8A3FC17A9C8E}"/>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50" name="Line">
            <a:extLst>
              <a:ext uri="{FF2B5EF4-FFF2-40B4-BE49-F238E27FC236}">
                <a16:creationId xmlns:a16="http://schemas.microsoft.com/office/drawing/2014/main" id="{05A33321-1041-4E50-A909-F6D3F4B46DAB}"/>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7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Agenda 3">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3131ABAE-7542-4B4B-87C7-85040708E2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72" name="Subtitle 162">
            <a:extLst>
              <a:ext uri="{FF2B5EF4-FFF2-40B4-BE49-F238E27FC236}">
                <a16:creationId xmlns:a16="http://schemas.microsoft.com/office/drawing/2014/main" id="{C0C274B2-728F-462E-A003-1C93B8A8FDEF}"/>
              </a:ext>
            </a:extLst>
          </p:cNvPr>
          <p:cNvSpPr>
            <a:spLocks noGrp="1"/>
          </p:cNvSpPr>
          <p:nvPr>
            <p:ph type="subTitle" idx="40"/>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52" name="Number">
            <a:extLst>
              <a:ext uri="{FF2B5EF4-FFF2-40B4-BE49-F238E27FC236}">
                <a16:creationId xmlns:a16="http://schemas.microsoft.com/office/drawing/2014/main" id="{51533B39-EDBA-4A5E-8899-4690F86C37C5}"/>
              </a:ext>
            </a:extLst>
          </p:cNvPr>
          <p:cNvSpPr>
            <a:spLocks noGrp="1"/>
          </p:cNvSpPr>
          <p:nvPr>
            <p:ph type="body" sz="quarter" idx="24" hasCustomPrompt="1"/>
          </p:nvPr>
        </p:nvSpPr>
        <p:spPr bwMode="black">
          <a:xfrm>
            <a:off x="810127" y="1926487"/>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 name="Text Placeholder 6">
            <a:extLst>
              <a:ext uri="{FF2B5EF4-FFF2-40B4-BE49-F238E27FC236}">
                <a16:creationId xmlns:a16="http://schemas.microsoft.com/office/drawing/2014/main" id="{A0810694-8724-4018-8621-FBB37E87E01C}"/>
              </a:ext>
            </a:extLst>
          </p:cNvPr>
          <p:cNvSpPr>
            <a:spLocks noGrp="1"/>
          </p:cNvSpPr>
          <p:nvPr>
            <p:ph type="body" sz="quarter" idx="25" hasCustomPrompt="1"/>
          </p:nvPr>
        </p:nvSpPr>
        <p:spPr bwMode="black">
          <a:xfrm>
            <a:off x="1660090" y="2016846"/>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5" name="Number">
            <a:extLst>
              <a:ext uri="{FF2B5EF4-FFF2-40B4-BE49-F238E27FC236}">
                <a16:creationId xmlns:a16="http://schemas.microsoft.com/office/drawing/2014/main" id="{EEE3E2FB-3E6D-45EF-858B-5795A1CD5516}"/>
              </a:ext>
            </a:extLst>
          </p:cNvPr>
          <p:cNvSpPr>
            <a:spLocks noGrp="1"/>
          </p:cNvSpPr>
          <p:nvPr>
            <p:ph type="body" sz="quarter" idx="26" hasCustomPrompt="1"/>
          </p:nvPr>
        </p:nvSpPr>
        <p:spPr bwMode="black">
          <a:xfrm>
            <a:off x="800503" y="2994126"/>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56" name="Text Placeholder 6">
            <a:extLst>
              <a:ext uri="{FF2B5EF4-FFF2-40B4-BE49-F238E27FC236}">
                <a16:creationId xmlns:a16="http://schemas.microsoft.com/office/drawing/2014/main" id="{590CEB4F-89EF-40AB-BD13-A15A2B0ABC18}"/>
              </a:ext>
            </a:extLst>
          </p:cNvPr>
          <p:cNvSpPr>
            <a:spLocks noGrp="1"/>
          </p:cNvSpPr>
          <p:nvPr>
            <p:ph type="body" sz="quarter" idx="27" hasCustomPrompt="1"/>
          </p:nvPr>
        </p:nvSpPr>
        <p:spPr bwMode="black">
          <a:xfrm>
            <a:off x="1650466" y="3084485"/>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9" name="Number">
            <a:extLst>
              <a:ext uri="{FF2B5EF4-FFF2-40B4-BE49-F238E27FC236}">
                <a16:creationId xmlns:a16="http://schemas.microsoft.com/office/drawing/2014/main" id="{6F1D9C77-D21E-4117-A222-5739275BF303}"/>
              </a:ext>
            </a:extLst>
          </p:cNvPr>
          <p:cNvSpPr>
            <a:spLocks noGrp="1"/>
          </p:cNvSpPr>
          <p:nvPr>
            <p:ph type="body" sz="quarter" idx="28" hasCustomPrompt="1"/>
          </p:nvPr>
        </p:nvSpPr>
        <p:spPr bwMode="black">
          <a:xfrm>
            <a:off x="801453" y="406176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0" name="Text Placeholder 6">
            <a:extLst>
              <a:ext uri="{FF2B5EF4-FFF2-40B4-BE49-F238E27FC236}">
                <a16:creationId xmlns:a16="http://schemas.microsoft.com/office/drawing/2014/main" id="{A5DF8D0D-23F1-4860-B4E7-AB55B88424C5}"/>
              </a:ext>
            </a:extLst>
          </p:cNvPr>
          <p:cNvSpPr>
            <a:spLocks noGrp="1"/>
          </p:cNvSpPr>
          <p:nvPr>
            <p:ph type="body" sz="quarter" idx="29" hasCustomPrompt="1"/>
          </p:nvPr>
        </p:nvSpPr>
        <p:spPr bwMode="black">
          <a:xfrm>
            <a:off x="1651416" y="415212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1" name="Number">
            <a:extLst>
              <a:ext uri="{FF2B5EF4-FFF2-40B4-BE49-F238E27FC236}">
                <a16:creationId xmlns:a16="http://schemas.microsoft.com/office/drawing/2014/main" id="{7CF90E26-9AE4-4594-A03F-E0D143935D63}"/>
              </a:ext>
            </a:extLst>
          </p:cNvPr>
          <p:cNvSpPr>
            <a:spLocks noGrp="1"/>
          </p:cNvSpPr>
          <p:nvPr>
            <p:ph type="body" sz="quarter" idx="30" hasCustomPrompt="1"/>
          </p:nvPr>
        </p:nvSpPr>
        <p:spPr bwMode="black">
          <a:xfrm>
            <a:off x="802403" y="512940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2" name="Text Placeholder 6">
            <a:extLst>
              <a:ext uri="{FF2B5EF4-FFF2-40B4-BE49-F238E27FC236}">
                <a16:creationId xmlns:a16="http://schemas.microsoft.com/office/drawing/2014/main" id="{2CAE97C4-D3E1-41B1-B22D-3EEC61BFF18E}"/>
              </a:ext>
            </a:extLst>
          </p:cNvPr>
          <p:cNvSpPr>
            <a:spLocks noGrp="1"/>
          </p:cNvSpPr>
          <p:nvPr>
            <p:ph type="body" sz="quarter" idx="31" hasCustomPrompt="1"/>
          </p:nvPr>
        </p:nvSpPr>
        <p:spPr bwMode="black">
          <a:xfrm>
            <a:off x="1652366" y="521976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3" name="Number">
            <a:extLst>
              <a:ext uri="{FF2B5EF4-FFF2-40B4-BE49-F238E27FC236}">
                <a16:creationId xmlns:a16="http://schemas.microsoft.com/office/drawing/2014/main" id="{02169FF2-543B-4497-8EF0-DDEDE8B96045}"/>
              </a:ext>
            </a:extLst>
          </p:cNvPr>
          <p:cNvSpPr>
            <a:spLocks noGrp="1"/>
          </p:cNvSpPr>
          <p:nvPr>
            <p:ph type="body" sz="quarter" idx="32" hasCustomPrompt="1"/>
          </p:nvPr>
        </p:nvSpPr>
        <p:spPr bwMode="black">
          <a:xfrm>
            <a:off x="4516801" y="1926349"/>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4" name="Text Placeholder 6">
            <a:extLst>
              <a:ext uri="{FF2B5EF4-FFF2-40B4-BE49-F238E27FC236}">
                <a16:creationId xmlns:a16="http://schemas.microsoft.com/office/drawing/2014/main" id="{A8F5AA2A-EA56-4A6D-A6E5-4235E960F373}"/>
              </a:ext>
            </a:extLst>
          </p:cNvPr>
          <p:cNvSpPr>
            <a:spLocks noGrp="1"/>
          </p:cNvSpPr>
          <p:nvPr>
            <p:ph type="body" sz="quarter" idx="33" hasCustomPrompt="1"/>
          </p:nvPr>
        </p:nvSpPr>
        <p:spPr bwMode="black">
          <a:xfrm>
            <a:off x="5366764" y="2016708"/>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5" name="Number">
            <a:extLst>
              <a:ext uri="{FF2B5EF4-FFF2-40B4-BE49-F238E27FC236}">
                <a16:creationId xmlns:a16="http://schemas.microsoft.com/office/drawing/2014/main" id="{B6869041-2A37-4942-9E21-20071D707BB0}"/>
              </a:ext>
            </a:extLst>
          </p:cNvPr>
          <p:cNvSpPr>
            <a:spLocks noGrp="1"/>
          </p:cNvSpPr>
          <p:nvPr>
            <p:ph type="body" sz="quarter" idx="34" hasCustomPrompt="1"/>
          </p:nvPr>
        </p:nvSpPr>
        <p:spPr bwMode="black">
          <a:xfrm>
            <a:off x="4526037" y="29952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6" name="Text Placeholder 6">
            <a:extLst>
              <a:ext uri="{FF2B5EF4-FFF2-40B4-BE49-F238E27FC236}">
                <a16:creationId xmlns:a16="http://schemas.microsoft.com/office/drawing/2014/main" id="{1D48590E-8859-4895-8BAB-0158B1281F7E}"/>
              </a:ext>
            </a:extLst>
          </p:cNvPr>
          <p:cNvSpPr>
            <a:spLocks noGrp="1"/>
          </p:cNvSpPr>
          <p:nvPr>
            <p:ph type="body" sz="quarter" idx="35" hasCustomPrompt="1"/>
          </p:nvPr>
        </p:nvSpPr>
        <p:spPr bwMode="black">
          <a:xfrm>
            <a:off x="5376000" y="30852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8" name="Number">
            <a:extLst>
              <a:ext uri="{FF2B5EF4-FFF2-40B4-BE49-F238E27FC236}">
                <a16:creationId xmlns:a16="http://schemas.microsoft.com/office/drawing/2014/main" id="{0A59C3D6-0932-49E4-A41A-03B9D8994D5A}"/>
              </a:ext>
            </a:extLst>
          </p:cNvPr>
          <p:cNvSpPr>
            <a:spLocks noGrp="1"/>
          </p:cNvSpPr>
          <p:nvPr>
            <p:ph type="body" sz="quarter" idx="36" hasCustomPrompt="1"/>
          </p:nvPr>
        </p:nvSpPr>
        <p:spPr bwMode="black">
          <a:xfrm>
            <a:off x="4535273" y="40608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9" name="Text Placeholder 6">
            <a:extLst>
              <a:ext uri="{FF2B5EF4-FFF2-40B4-BE49-F238E27FC236}">
                <a16:creationId xmlns:a16="http://schemas.microsoft.com/office/drawing/2014/main" id="{689EAC4F-E866-403C-A4C6-582D1D743587}"/>
              </a:ext>
            </a:extLst>
          </p:cNvPr>
          <p:cNvSpPr>
            <a:spLocks noGrp="1"/>
          </p:cNvSpPr>
          <p:nvPr>
            <p:ph type="body" sz="quarter" idx="37" hasCustomPrompt="1"/>
          </p:nvPr>
        </p:nvSpPr>
        <p:spPr bwMode="black">
          <a:xfrm>
            <a:off x="5385236" y="41508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70" name="Number">
            <a:extLst>
              <a:ext uri="{FF2B5EF4-FFF2-40B4-BE49-F238E27FC236}">
                <a16:creationId xmlns:a16="http://schemas.microsoft.com/office/drawing/2014/main" id="{2AFCFF5B-8908-4583-9694-232DB2343FB3}"/>
              </a:ext>
            </a:extLst>
          </p:cNvPr>
          <p:cNvSpPr>
            <a:spLocks noGrp="1"/>
          </p:cNvSpPr>
          <p:nvPr>
            <p:ph type="body" sz="quarter" idx="38" hasCustomPrompt="1"/>
          </p:nvPr>
        </p:nvSpPr>
        <p:spPr bwMode="black">
          <a:xfrm>
            <a:off x="4544509" y="51300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1" name="Text Placeholder 6">
            <a:extLst>
              <a:ext uri="{FF2B5EF4-FFF2-40B4-BE49-F238E27FC236}">
                <a16:creationId xmlns:a16="http://schemas.microsoft.com/office/drawing/2014/main" id="{87EC4A37-0D32-4757-9888-B89281A3B9F8}"/>
              </a:ext>
            </a:extLst>
          </p:cNvPr>
          <p:cNvSpPr>
            <a:spLocks noGrp="1"/>
          </p:cNvSpPr>
          <p:nvPr>
            <p:ph type="body" sz="quarter" idx="39" hasCustomPrompt="1"/>
          </p:nvPr>
        </p:nvSpPr>
        <p:spPr bwMode="black">
          <a:xfrm>
            <a:off x="5394472" y="52200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cxnSp>
        <p:nvCxnSpPr>
          <p:cNvPr id="73" name="Line">
            <a:extLst>
              <a:ext uri="{FF2B5EF4-FFF2-40B4-BE49-F238E27FC236}">
                <a16:creationId xmlns:a16="http://schemas.microsoft.com/office/drawing/2014/main" id="{FC6EA636-AFF0-4630-AD71-AB723DC631A0}"/>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228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resenter">
    <p:spTree>
      <p:nvGrpSpPr>
        <p:cNvPr id="1" name=""/>
        <p:cNvGrpSpPr/>
        <p:nvPr/>
      </p:nvGrpSpPr>
      <p:grpSpPr>
        <a:xfrm>
          <a:off x="0" y="0"/>
          <a:ext cx="0" cy="0"/>
          <a:chOff x="0" y="0"/>
          <a:chExt cx="0" cy="0"/>
        </a:xfrm>
      </p:grpSpPr>
      <p:sp>
        <p:nvSpPr>
          <p:cNvPr id="11" name="Background">
            <a:extLst>
              <a:ext uri="{FF2B5EF4-FFF2-40B4-BE49-F238E27FC236}">
                <a16:creationId xmlns:a16="http://schemas.microsoft.com/office/drawing/2014/main" id="{16AC0D79-41AD-4CF9-BEA6-226900CD913D}"/>
              </a:ext>
            </a:extLst>
          </p:cNvPr>
          <p:cNvSpPr/>
          <p:nvPr/>
        </p:nvSpPr>
        <p:spPr bwMode="hidden">
          <a:xfrm>
            <a:off x="1"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5" name="Title 4">
            <a:extLst>
              <a:ext uri="{FF2B5EF4-FFF2-40B4-BE49-F238E27FC236}">
                <a16:creationId xmlns:a16="http://schemas.microsoft.com/office/drawing/2014/main" id="{8BA7E16E-B37F-44B7-984D-8A70E358300F}"/>
              </a:ext>
            </a:extLst>
          </p:cNvPr>
          <p:cNvSpPr>
            <a:spLocks noGrp="1"/>
          </p:cNvSpPr>
          <p:nvPr>
            <p:ph type="title"/>
          </p:nvPr>
        </p:nvSpPr>
        <p:spPr bwMode="black">
          <a:xfrm>
            <a:off x="879225" y="4407150"/>
            <a:ext cx="2952000" cy="1620000"/>
          </a:xfrm>
        </p:spPr>
        <p:txBody>
          <a:bodyPr vert="horz" lIns="0" tIns="0" rIns="0" bIns="0" rtlCol="0">
            <a:noAutofit/>
          </a:bodyPr>
          <a:lstStyle>
            <a:lvl1pPr>
              <a:defRPr lang="en-US" sz="200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124" name="Picture">
            <a:extLst>
              <a:ext uri="{FF2B5EF4-FFF2-40B4-BE49-F238E27FC236}">
                <a16:creationId xmlns:a16="http://schemas.microsoft.com/office/drawing/2014/main" id="{B7F3A634-5A49-4892-A61E-D3FC3D677BA1}"/>
              </a:ext>
            </a:extLst>
          </p:cNvPr>
          <p:cNvSpPr>
            <a:spLocks noGrp="1" noChangeAspect="1"/>
          </p:cNvSpPr>
          <p:nvPr>
            <p:ph type="pic" sz="quarter" idx="36" hasCustomPrompt="1"/>
          </p:nvPr>
        </p:nvSpPr>
        <p:spPr bwMode="gray">
          <a:xfrm>
            <a:off x="1" y="2"/>
            <a:ext cx="4295766" cy="3877201"/>
          </a:xfrm>
          <a:custGeom>
            <a:avLst/>
            <a:gdLst>
              <a:gd name="connsiteX0" fmla="*/ 0 w 4295207"/>
              <a:gd name="connsiteY0" fmla="*/ 0 h 3877201"/>
              <a:gd name="connsiteX1" fmla="*/ 4295207 w 4295207"/>
              <a:gd name="connsiteY1" fmla="*/ 0 h 3877201"/>
              <a:gd name="connsiteX2" fmla="*/ 4295207 w 4295207"/>
              <a:gd name="connsiteY2" fmla="*/ 3180269 h 3877201"/>
              <a:gd name="connsiteX3" fmla="*/ 3598271 w 4295207"/>
              <a:gd name="connsiteY3" fmla="*/ 3877201 h 3877201"/>
              <a:gd name="connsiteX4" fmla="*/ 0 w 4295207"/>
              <a:gd name="connsiteY4" fmla="*/ 3877201 h 387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207" h="3877201">
                <a:moveTo>
                  <a:pt x="0" y="0"/>
                </a:moveTo>
                <a:lnTo>
                  <a:pt x="4295207" y="0"/>
                </a:lnTo>
                <a:lnTo>
                  <a:pt x="4295207" y="3180269"/>
                </a:lnTo>
                <a:lnTo>
                  <a:pt x="3598271" y="3877201"/>
                </a:lnTo>
                <a:lnTo>
                  <a:pt x="0" y="3877201"/>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Source">
            <a:extLst>
              <a:ext uri="{FF2B5EF4-FFF2-40B4-BE49-F238E27FC236}">
                <a16:creationId xmlns:a16="http://schemas.microsoft.com/office/drawing/2014/main" id="{2636622B-4920-48DA-8D03-9FACF7EFF676}"/>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5" name="Content">
            <a:extLst>
              <a:ext uri="{FF2B5EF4-FFF2-40B4-BE49-F238E27FC236}">
                <a16:creationId xmlns:a16="http://schemas.microsoft.com/office/drawing/2014/main" id="{A469B7FA-AA7A-4C16-BAD3-EB5E23DF6DB5}"/>
              </a:ext>
            </a:extLst>
          </p:cNvPr>
          <p:cNvSpPr>
            <a:spLocks noGrp="1"/>
          </p:cNvSpPr>
          <p:nvPr>
            <p:ph idx="13" hasCustomPrompt="1"/>
          </p:nvPr>
        </p:nvSpPr>
        <p:spPr bwMode="gray">
          <a:xfrm>
            <a:off x="4758177" y="1728000"/>
            <a:ext cx="3060398"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7" name="Layer">
            <a:extLst>
              <a:ext uri="{FF2B5EF4-FFF2-40B4-BE49-F238E27FC236}">
                <a16:creationId xmlns:a16="http://schemas.microsoft.com/office/drawing/2014/main" id="{778D9320-8CFA-4FDD-8416-937D16DDEB43}"/>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lvl1pPr>
          </a:lstStyle>
          <a:p>
            <a:pPr lvl="0"/>
            <a:r>
              <a:rPr lang="en-US" dirty="0"/>
              <a:t> </a:t>
            </a:r>
          </a:p>
        </p:txBody>
      </p:sp>
      <p:sp>
        <p:nvSpPr>
          <p:cNvPr id="128" name="Text 1">
            <a:extLst>
              <a:ext uri="{FF2B5EF4-FFF2-40B4-BE49-F238E27FC236}">
                <a16:creationId xmlns:a16="http://schemas.microsoft.com/office/drawing/2014/main" id="{A5895CB5-912E-4437-AA29-D3503B6AC825}"/>
              </a:ext>
            </a:extLst>
          </p:cNvPr>
          <p:cNvSpPr>
            <a:spLocks noGrp="1"/>
          </p:cNvSpPr>
          <p:nvPr>
            <p:ph type="body" sz="quarter" idx="29" hasCustomPrompt="1"/>
          </p:nvPr>
        </p:nvSpPr>
        <p:spPr bwMode="gray">
          <a:xfrm>
            <a:off x="8976374" y="17280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89" name="Text 2">
            <a:extLst>
              <a:ext uri="{FF2B5EF4-FFF2-40B4-BE49-F238E27FC236}">
                <a16:creationId xmlns:a16="http://schemas.microsoft.com/office/drawing/2014/main" id="{1A69658C-2775-4B71-9621-F4B453AB3ABA}"/>
              </a:ext>
            </a:extLst>
          </p:cNvPr>
          <p:cNvSpPr>
            <a:spLocks noGrp="1"/>
          </p:cNvSpPr>
          <p:nvPr>
            <p:ph type="body" sz="quarter" idx="37" hasCustomPrompt="1"/>
          </p:nvPr>
        </p:nvSpPr>
        <p:spPr bwMode="gray">
          <a:xfrm>
            <a:off x="8976374" y="26758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0" name="Text 3">
            <a:extLst>
              <a:ext uri="{FF2B5EF4-FFF2-40B4-BE49-F238E27FC236}">
                <a16:creationId xmlns:a16="http://schemas.microsoft.com/office/drawing/2014/main" id="{B23EBFCC-FEE2-4D68-918C-54180724036A}"/>
              </a:ext>
            </a:extLst>
          </p:cNvPr>
          <p:cNvSpPr>
            <a:spLocks noGrp="1"/>
          </p:cNvSpPr>
          <p:nvPr>
            <p:ph type="body" sz="quarter" idx="38" hasCustomPrompt="1"/>
          </p:nvPr>
        </p:nvSpPr>
        <p:spPr bwMode="gray">
          <a:xfrm>
            <a:off x="8976374" y="36244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1" name="Text 4">
            <a:extLst>
              <a:ext uri="{FF2B5EF4-FFF2-40B4-BE49-F238E27FC236}">
                <a16:creationId xmlns:a16="http://schemas.microsoft.com/office/drawing/2014/main" id="{3A923F1C-1998-4252-BCED-F80B9C4E1AEF}"/>
              </a:ext>
            </a:extLst>
          </p:cNvPr>
          <p:cNvSpPr>
            <a:spLocks noGrp="1"/>
          </p:cNvSpPr>
          <p:nvPr>
            <p:ph type="body" sz="quarter" idx="39" hasCustomPrompt="1"/>
          </p:nvPr>
        </p:nvSpPr>
        <p:spPr bwMode="gray">
          <a:xfrm>
            <a:off x="8976374" y="4465400"/>
            <a:ext cx="2340305" cy="7200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2" name="Text 5">
            <a:extLst>
              <a:ext uri="{FF2B5EF4-FFF2-40B4-BE49-F238E27FC236}">
                <a16:creationId xmlns:a16="http://schemas.microsoft.com/office/drawing/2014/main" id="{4986564B-9885-47C5-92ED-7CD2BD588507}"/>
              </a:ext>
            </a:extLst>
          </p:cNvPr>
          <p:cNvSpPr>
            <a:spLocks noGrp="1"/>
          </p:cNvSpPr>
          <p:nvPr>
            <p:ph type="body" sz="quarter" idx="40" hasCustomPrompt="1"/>
          </p:nvPr>
        </p:nvSpPr>
        <p:spPr bwMode="gray">
          <a:xfrm>
            <a:off x="8976374" y="55216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61" name="Icon 1">
            <a:extLst>
              <a:ext uri="{FF2B5EF4-FFF2-40B4-BE49-F238E27FC236}">
                <a16:creationId xmlns:a16="http://schemas.microsoft.com/office/drawing/2014/main" id="{9F1B365E-2407-4861-9C27-08B5679F290A}"/>
              </a:ext>
            </a:extLst>
          </p:cNvPr>
          <p:cNvSpPr>
            <a:spLocks noGrp="1" noChangeAspect="1"/>
          </p:cNvSpPr>
          <p:nvPr>
            <p:ph type="body" sz="quarter" idx="41" hasCustomPrompt="1"/>
          </p:nvPr>
        </p:nvSpPr>
        <p:spPr>
          <a:xfrm>
            <a:off x="8292952" y="1728000"/>
            <a:ext cx="529269" cy="504000"/>
          </a:xfrm>
          <a:blipFill>
            <a:blip r:embed="rId3"/>
            <a:srcRect/>
            <a:stretch>
              <a:fillRect t="-730" b="-730"/>
            </a:stretch>
          </a:blipFill>
        </p:spPr>
        <p:txBody>
          <a:bodyPr/>
          <a:lstStyle>
            <a:lvl1pPr marL="0" indent="0">
              <a:buNone/>
              <a:defRPr/>
            </a:lvl1pPr>
          </a:lstStyle>
          <a:p>
            <a:pPr lvl="0"/>
            <a:r>
              <a:rPr lang="en-US" dirty="0"/>
              <a:t> </a:t>
            </a:r>
          </a:p>
        </p:txBody>
      </p:sp>
      <p:sp>
        <p:nvSpPr>
          <p:cNvPr id="67" name="Icon 2">
            <a:extLst>
              <a:ext uri="{FF2B5EF4-FFF2-40B4-BE49-F238E27FC236}">
                <a16:creationId xmlns:a16="http://schemas.microsoft.com/office/drawing/2014/main" id="{A3B304FD-5AEC-4FB8-A413-847E4555417C}"/>
              </a:ext>
            </a:extLst>
          </p:cNvPr>
          <p:cNvSpPr>
            <a:spLocks noGrp="1" noChangeAspect="1"/>
          </p:cNvSpPr>
          <p:nvPr>
            <p:ph type="body" sz="quarter" idx="43" hasCustomPrompt="1"/>
          </p:nvPr>
        </p:nvSpPr>
        <p:spPr>
          <a:xfrm>
            <a:off x="8292952" y="2676200"/>
            <a:ext cx="529269" cy="504000"/>
          </a:xfrm>
          <a:blipFill>
            <a:blip r:embed="rId4"/>
            <a:srcRect/>
            <a:stretch>
              <a:fillRect t="-730" b="-730"/>
            </a:stretch>
          </a:blipFill>
        </p:spPr>
        <p:txBody>
          <a:bodyPr/>
          <a:lstStyle>
            <a:lvl1pPr marL="0" indent="0">
              <a:buNone/>
              <a:defRPr/>
            </a:lvl1pPr>
          </a:lstStyle>
          <a:p>
            <a:pPr lvl="0"/>
            <a:r>
              <a:rPr lang="en-US" dirty="0"/>
              <a:t> </a:t>
            </a:r>
          </a:p>
        </p:txBody>
      </p:sp>
      <p:sp>
        <p:nvSpPr>
          <p:cNvPr id="66" name="Icon 3">
            <a:extLst>
              <a:ext uri="{FF2B5EF4-FFF2-40B4-BE49-F238E27FC236}">
                <a16:creationId xmlns:a16="http://schemas.microsoft.com/office/drawing/2014/main" id="{7D789515-0B48-4546-9E94-711BA85F7E20}"/>
              </a:ext>
            </a:extLst>
          </p:cNvPr>
          <p:cNvSpPr>
            <a:spLocks noGrp="1" noChangeAspect="1"/>
          </p:cNvSpPr>
          <p:nvPr>
            <p:ph type="body" sz="quarter" idx="42" hasCustomPrompt="1"/>
          </p:nvPr>
        </p:nvSpPr>
        <p:spPr>
          <a:xfrm>
            <a:off x="8292952" y="3625200"/>
            <a:ext cx="529269" cy="504000"/>
          </a:xfrm>
          <a:blipFill>
            <a:blip r:embed="rId5"/>
            <a:srcRect/>
            <a:stretch>
              <a:fillRect t="-730" b="-730"/>
            </a:stretch>
          </a:blipFill>
        </p:spPr>
        <p:txBody>
          <a:bodyPr/>
          <a:lstStyle>
            <a:lvl1pPr marL="0" indent="0">
              <a:buNone/>
              <a:defRPr/>
            </a:lvl1pPr>
          </a:lstStyle>
          <a:p>
            <a:pPr lvl="0"/>
            <a:r>
              <a:rPr lang="en-US" dirty="0"/>
              <a:t> </a:t>
            </a:r>
          </a:p>
        </p:txBody>
      </p:sp>
      <p:sp>
        <p:nvSpPr>
          <p:cNvPr id="68" name="Icon 4">
            <a:extLst>
              <a:ext uri="{FF2B5EF4-FFF2-40B4-BE49-F238E27FC236}">
                <a16:creationId xmlns:a16="http://schemas.microsoft.com/office/drawing/2014/main" id="{502F8435-2FAE-41FF-AE03-DD219942EBA0}"/>
              </a:ext>
            </a:extLst>
          </p:cNvPr>
          <p:cNvSpPr>
            <a:spLocks noGrp="1" noChangeAspect="1"/>
          </p:cNvSpPr>
          <p:nvPr>
            <p:ph type="body" sz="quarter" idx="44" hasCustomPrompt="1"/>
          </p:nvPr>
        </p:nvSpPr>
        <p:spPr>
          <a:xfrm>
            <a:off x="8292952" y="4573400"/>
            <a:ext cx="529269" cy="504000"/>
          </a:xfrm>
          <a:blipFill>
            <a:blip r:embed="rId6"/>
            <a:srcRect/>
            <a:stretch>
              <a:fillRect t="-730" b="-730"/>
            </a:stretch>
          </a:blipFill>
        </p:spPr>
        <p:txBody>
          <a:bodyPr/>
          <a:lstStyle>
            <a:lvl1pPr marL="0" indent="0">
              <a:buNone/>
              <a:defRPr/>
            </a:lvl1pPr>
          </a:lstStyle>
          <a:p>
            <a:pPr lvl="0"/>
            <a:r>
              <a:rPr lang="en-US" dirty="0"/>
              <a:t> </a:t>
            </a:r>
          </a:p>
        </p:txBody>
      </p:sp>
      <p:sp>
        <p:nvSpPr>
          <p:cNvPr id="69" name="Icon 5">
            <a:extLst>
              <a:ext uri="{FF2B5EF4-FFF2-40B4-BE49-F238E27FC236}">
                <a16:creationId xmlns:a16="http://schemas.microsoft.com/office/drawing/2014/main" id="{FD0E2AFD-21B9-4242-AFD9-9AF2D2194EDD}"/>
              </a:ext>
            </a:extLst>
          </p:cNvPr>
          <p:cNvSpPr>
            <a:spLocks noGrp="1" noChangeAspect="1"/>
          </p:cNvSpPr>
          <p:nvPr>
            <p:ph type="body" sz="quarter" idx="45" hasCustomPrompt="1"/>
          </p:nvPr>
        </p:nvSpPr>
        <p:spPr>
          <a:xfrm>
            <a:off x="8292952" y="5522400"/>
            <a:ext cx="529269" cy="504000"/>
          </a:xfrm>
          <a:blipFill>
            <a:blip r:embed="rId7"/>
            <a:srcRect/>
            <a:stretch>
              <a:fillRect t="-730" b="-730"/>
            </a:stretch>
          </a:blipFill>
        </p:spPr>
        <p:txBody>
          <a:bodyPr/>
          <a:lstStyle>
            <a:lvl1pPr marL="0" indent="0">
              <a:buNone/>
              <a:defRPr/>
            </a:lvl1pPr>
          </a:lstStyle>
          <a:p>
            <a:pPr lvl="0"/>
            <a:r>
              <a:rPr lang="en-US" dirty="0"/>
              <a:t> </a:t>
            </a:r>
          </a:p>
        </p:txBody>
      </p:sp>
      <p:sp>
        <p:nvSpPr>
          <p:cNvPr id="2" name="Date Placeholder 1">
            <a:extLst>
              <a:ext uri="{FF2B5EF4-FFF2-40B4-BE49-F238E27FC236}">
                <a16:creationId xmlns:a16="http://schemas.microsoft.com/office/drawing/2014/main" id="{A662CFA9-F97C-4929-A39F-DE0AA35B90BB}"/>
              </a:ext>
            </a:extLst>
          </p:cNvPr>
          <p:cNvSpPr>
            <a:spLocks noGrp="1"/>
          </p:cNvSpPr>
          <p:nvPr>
            <p:ph type="dt" sz="half" idx="46"/>
          </p:nvPr>
        </p:nvSpPr>
        <p:spPr bwMode="black"/>
        <p:txBody>
          <a:bodyPr/>
          <a:lstStyle>
            <a:lvl1pPr>
              <a:defRPr>
                <a:solidFill>
                  <a:schemeClr val="bg1"/>
                </a:solidFill>
              </a:defRPr>
            </a:lvl1pPr>
          </a:lstStyle>
          <a:p>
            <a:fld id="{555BC36C-7D16-49AB-9969-A9C450D3DC12}" type="datetime4">
              <a:rPr lang="en-US" smtClean="0"/>
              <a:t>May 24, 2022</a:t>
            </a:fld>
            <a:endParaRPr lang="en-US"/>
          </a:p>
        </p:txBody>
      </p:sp>
      <p:sp>
        <p:nvSpPr>
          <p:cNvPr id="3" name="Footer Placeholder 2">
            <a:extLst>
              <a:ext uri="{FF2B5EF4-FFF2-40B4-BE49-F238E27FC236}">
                <a16:creationId xmlns:a16="http://schemas.microsoft.com/office/drawing/2014/main" id="{68C24CF9-1637-4815-8DA8-7E44280AEE2B}"/>
              </a:ext>
            </a:extLst>
          </p:cNvPr>
          <p:cNvSpPr>
            <a:spLocks noGrp="1"/>
          </p:cNvSpPr>
          <p:nvPr>
            <p:ph type="ftr" sz="quarter" idx="47"/>
          </p:nvPr>
        </p:nvSpPr>
        <p:spPr bwMode="black"/>
        <p:txBody>
          <a:bodyPr/>
          <a:lstStyle>
            <a:lvl1pPr>
              <a:defRPr>
                <a:solidFill>
                  <a:srgbClr val="EB2814"/>
                </a:solidFill>
              </a:defRPr>
            </a:lvl1pPr>
          </a:lstStyle>
          <a:p>
            <a:r>
              <a:rPr lang="en-US"/>
              <a:t>RESTRICTED</a:t>
            </a:r>
          </a:p>
        </p:txBody>
      </p:sp>
      <p:sp>
        <p:nvSpPr>
          <p:cNvPr id="4" name="Slide Number Placeholder 3">
            <a:extLst>
              <a:ext uri="{FF2B5EF4-FFF2-40B4-BE49-F238E27FC236}">
                <a16:creationId xmlns:a16="http://schemas.microsoft.com/office/drawing/2014/main" id="{A889E8EC-5D1D-4824-BBDA-0E68CEF250B0}"/>
              </a:ext>
            </a:extLst>
          </p:cNvPr>
          <p:cNvSpPr>
            <a:spLocks noGrp="1"/>
          </p:cNvSpPr>
          <p:nvPr>
            <p:ph type="sldNum" sz="quarter" idx="48"/>
          </p:nvPr>
        </p:nvSpPr>
        <p:spPr bwMode="black"/>
        <p:txBody>
          <a:bodyPr/>
          <a:lstStyle>
            <a:lvl1pPr>
              <a:defRPr>
                <a:solidFill>
                  <a:schemeClr val="bg1"/>
                </a:solidFill>
              </a:defRPr>
            </a:lvl1pPr>
          </a:lstStyle>
          <a:p>
            <a:fld id="{9BA64535-EB95-46A3-946F-02B63C705F51}" type="slidenum">
              <a:rPr lang="en-US" smtClean="0"/>
              <a:t>‹#›</a:t>
            </a:fld>
            <a:endParaRPr lang="en-US"/>
          </a:p>
        </p:txBody>
      </p:sp>
      <p:cxnSp>
        <p:nvCxnSpPr>
          <p:cNvPr id="21" name="Line">
            <a:extLst>
              <a:ext uri="{FF2B5EF4-FFF2-40B4-BE49-F238E27FC236}">
                <a16:creationId xmlns:a16="http://schemas.microsoft.com/office/drawing/2014/main" id="{1D3ACEEE-E9F2-4EC3-BAE8-1C3BDFE0658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95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A41D8-49DE-4F74-821C-C3F6237CDFFF}"/>
              </a:ext>
            </a:extLst>
          </p:cNvPr>
          <p:cNvSpPr>
            <a:spLocks noGrp="1"/>
          </p:cNvSpPr>
          <p:nvPr>
            <p:ph type="dt" sz="half" idx="10"/>
          </p:nvPr>
        </p:nvSpPr>
        <p:spPr/>
        <p:txBody>
          <a:bodyPr/>
          <a:lstStyle>
            <a:lvl1pPr>
              <a:defRPr>
                <a:noFill/>
              </a:defRPr>
            </a:lvl1pPr>
          </a:lstStyle>
          <a:p>
            <a:fld id="{131DBEC7-0240-4DB7-8EC1-1F0D01617650}" type="datetime4">
              <a:rPr lang="en-US" smtClean="0"/>
              <a:t>May 24, 2022</a:t>
            </a:fld>
            <a:endParaRPr lang="en-US"/>
          </a:p>
        </p:txBody>
      </p:sp>
      <p:sp>
        <p:nvSpPr>
          <p:cNvPr id="3" name="Footer Placeholder 2">
            <a:extLst>
              <a:ext uri="{FF2B5EF4-FFF2-40B4-BE49-F238E27FC236}">
                <a16:creationId xmlns:a16="http://schemas.microsoft.com/office/drawing/2014/main" id="{CD57B354-77C1-477D-A2BB-C9AE4FFF3611}"/>
              </a:ext>
            </a:extLst>
          </p:cNvPr>
          <p:cNvSpPr>
            <a:spLocks noGrp="1"/>
          </p:cNvSpPr>
          <p:nvPr>
            <p:ph type="ftr" sz="quarter" idx="11"/>
          </p:nvPr>
        </p:nvSpPr>
        <p:spPr/>
        <p:txBody>
          <a:bodyPr/>
          <a:lstStyle>
            <a:lvl1pPr>
              <a:defRPr>
                <a:noFill/>
              </a:defRPr>
            </a:lvl1pPr>
          </a:lstStyle>
          <a:p>
            <a:r>
              <a:rPr lang="en-US"/>
              <a:t>RESTRICTED</a:t>
            </a:r>
          </a:p>
        </p:txBody>
      </p:sp>
      <p:sp>
        <p:nvSpPr>
          <p:cNvPr id="4" name="Slide Number Placeholder 3">
            <a:extLst>
              <a:ext uri="{FF2B5EF4-FFF2-40B4-BE49-F238E27FC236}">
                <a16:creationId xmlns:a16="http://schemas.microsoft.com/office/drawing/2014/main" id="{ADE1D73D-AE67-4DBA-879B-97BD95E5B643}"/>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1437948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604FE74-F00D-42A3-952D-46D061A2493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Tree>
    <p:extLst>
      <p:ext uri="{BB962C8B-B14F-4D97-AF65-F5344CB8AC3E}">
        <p14:creationId xmlns:p14="http://schemas.microsoft.com/office/powerpoint/2010/main" val="1487902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1DD3DA3-869A-42B5-98F7-ADD9337245E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
        <p:nvSpPr>
          <p:cNvPr id="8" name="Source">
            <a:extLst>
              <a:ext uri="{FF2B5EF4-FFF2-40B4-BE49-F238E27FC236}">
                <a16:creationId xmlns:a16="http://schemas.microsoft.com/office/drawing/2014/main" id="{A3E434A0-9672-4E3F-BBA2-CD109BD90281}"/>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9" name="Subtitle 162">
            <a:extLst>
              <a:ext uri="{FF2B5EF4-FFF2-40B4-BE49-F238E27FC236}">
                <a16:creationId xmlns:a16="http://schemas.microsoft.com/office/drawing/2014/main" id="{B2E2334D-76B0-403D-AC31-EA79D49007A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0278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A222-A969-4FCE-9F39-4D16D1CC3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47CB2-6694-4C54-B78E-C03C14CD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E201AA-A0A8-47D3-9C32-D98FCC9D2E35}"/>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2F231065-79C5-4033-A05D-94A10653468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92868AA2-14CB-42BC-9EF6-D2C7282279AB}"/>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571529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8B7509-F9EC-4341-B005-F021D456E3F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2">
            <a:extLst>
              <a:ext uri="{FF2B5EF4-FFF2-40B4-BE49-F238E27FC236}">
                <a16:creationId xmlns:a16="http://schemas.microsoft.com/office/drawing/2014/main" id="{EAF70948-0166-4EBC-9E9A-58B3D6463252}"/>
              </a:ext>
            </a:extLst>
          </p:cNvPr>
          <p:cNvSpPr>
            <a:spLocks noGrp="1"/>
          </p:cNvSpPr>
          <p:nvPr>
            <p:ph idx="13"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CC29270-8CA2-4945-8DEC-D88635411AD5}"/>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73531D34-9CF8-4396-8981-96EB0726F9E1}"/>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D0310D58-585C-4D5D-B3EE-3923639B104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84352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2A1F76-7510-4FB6-981D-0519DD0789C1}"/>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0C009D-6516-48F9-B474-6EBA995AB85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2">
            <a:extLst>
              <a:ext uri="{FF2B5EF4-FFF2-40B4-BE49-F238E27FC236}">
                <a16:creationId xmlns:a16="http://schemas.microsoft.com/office/drawing/2014/main" id="{F2562703-2998-41E8-ABDB-A10A74802919}"/>
              </a:ext>
            </a:extLst>
          </p:cNvPr>
          <p:cNvSpPr>
            <a:spLocks noGrp="1"/>
          </p:cNvSpPr>
          <p:nvPr>
            <p:ph idx="13" hasCustomPrompt="1"/>
          </p:nvPr>
        </p:nvSpPr>
        <p:spPr bwMode="gray">
          <a:xfrm>
            <a:off x="4475788"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3">
            <a:extLst>
              <a:ext uri="{FF2B5EF4-FFF2-40B4-BE49-F238E27FC236}">
                <a16:creationId xmlns:a16="http://schemas.microsoft.com/office/drawing/2014/main" id="{CEBF06C2-9F0C-4DC9-BBB1-3B754F2B5C30}"/>
              </a:ext>
            </a:extLst>
          </p:cNvPr>
          <p:cNvSpPr>
            <a:spLocks noGrp="1"/>
          </p:cNvSpPr>
          <p:nvPr>
            <p:ph idx="14" hasCustomPrompt="1"/>
          </p:nvPr>
        </p:nvSpPr>
        <p:spPr bwMode="gray">
          <a:xfrm>
            <a:off x="8076257"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ource">
            <a:extLst>
              <a:ext uri="{FF2B5EF4-FFF2-40B4-BE49-F238E27FC236}">
                <a16:creationId xmlns:a16="http://schemas.microsoft.com/office/drawing/2014/main" id="{C6596E13-397E-4AA4-B9D0-8ED1CDFDAF1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4" name="Subtitle 162">
            <a:extLst>
              <a:ext uri="{FF2B5EF4-FFF2-40B4-BE49-F238E27FC236}">
                <a16:creationId xmlns:a16="http://schemas.microsoft.com/office/drawing/2014/main" id="{0AF426A9-F046-42A6-99A8-439B4435C07B}"/>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758066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ree Columns 2">
    <p:bg>
      <p:bgPr>
        <a:solidFill>
          <a:schemeClr val="tx1"/>
        </a:solidFill>
        <a:effectLst/>
      </p:bgPr>
    </p:bg>
    <p:spTree>
      <p:nvGrpSpPr>
        <p:cNvPr id="1" name=""/>
        <p:cNvGrpSpPr/>
        <p:nvPr/>
      </p:nvGrpSpPr>
      <p:grpSpPr>
        <a:xfrm>
          <a:off x="0" y="0"/>
          <a:ext cx="0" cy="0"/>
          <a:chOff x="0" y="0"/>
          <a:chExt cx="0" cy="0"/>
        </a:xfrm>
      </p:grpSpPr>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ltGray"/>
        <p:txBody>
          <a:bodyPr/>
          <a:lstStyle>
            <a:lvl1pPr>
              <a:defRPr>
                <a:solidFill>
                  <a:schemeClr val="bg1"/>
                </a:solidFill>
              </a:defRPr>
            </a:lvl1pPr>
          </a:lstStyle>
          <a:p>
            <a:r>
              <a:rPr lang="en-US" dirty="0"/>
              <a:t>Click to add title</a:t>
            </a:r>
          </a:p>
        </p:txBody>
      </p:sp>
      <p:sp>
        <p:nvSpPr>
          <p:cNvPr id="23" name="Content 1">
            <a:extLst>
              <a:ext uri="{FF2B5EF4-FFF2-40B4-BE49-F238E27FC236}">
                <a16:creationId xmlns:a16="http://schemas.microsoft.com/office/drawing/2014/main" id="{B9B2229D-D435-4A0A-9701-5E3FF728FE97}"/>
              </a:ext>
            </a:extLst>
          </p:cNvPr>
          <p:cNvSpPr>
            <a:spLocks noGrp="1"/>
          </p:cNvSpPr>
          <p:nvPr>
            <p:ph idx="1" hasCustomPrompt="1"/>
          </p:nvPr>
        </p:nvSpPr>
        <p:spPr bwMode="ltGray">
          <a:xfrm>
            <a:off x="875320"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2">
            <a:extLst>
              <a:ext uri="{FF2B5EF4-FFF2-40B4-BE49-F238E27FC236}">
                <a16:creationId xmlns:a16="http://schemas.microsoft.com/office/drawing/2014/main" id="{70FBA381-2385-4A1C-BBC0-D1553870A36B}"/>
              </a:ext>
            </a:extLst>
          </p:cNvPr>
          <p:cNvSpPr>
            <a:spLocks noGrp="1"/>
          </p:cNvSpPr>
          <p:nvPr>
            <p:ph idx="22" hasCustomPrompt="1"/>
          </p:nvPr>
        </p:nvSpPr>
        <p:spPr bwMode="ltGray">
          <a:xfrm>
            <a:off x="4475788"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3">
            <a:extLst>
              <a:ext uri="{FF2B5EF4-FFF2-40B4-BE49-F238E27FC236}">
                <a16:creationId xmlns:a16="http://schemas.microsoft.com/office/drawing/2014/main" id="{EB649477-86CC-4A63-9F7A-74280F946B87}"/>
              </a:ext>
            </a:extLst>
          </p:cNvPr>
          <p:cNvSpPr>
            <a:spLocks noGrp="1"/>
          </p:cNvSpPr>
          <p:nvPr>
            <p:ph idx="14" hasCustomPrompt="1"/>
          </p:nvPr>
        </p:nvSpPr>
        <p:spPr bwMode="ltGray">
          <a:xfrm>
            <a:off x="8076257"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 name="Shapes">
            <a:extLst>
              <a:ext uri="{FF2B5EF4-FFF2-40B4-BE49-F238E27FC236}">
                <a16:creationId xmlns:a16="http://schemas.microsoft.com/office/drawing/2014/main" id="{3FDE54E3-CA90-41C7-A8FB-7E8F080DA058}"/>
              </a:ext>
            </a:extLst>
          </p:cNvPr>
          <p:cNvGrpSpPr>
            <a:grpSpLocks noChangeAspect="1"/>
          </p:cNvGrpSpPr>
          <p:nvPr/>
        </p:nvGrpSpPr>
        <p:grpSpPr bwMode="gray">
          <a:xfrm>
            <a:off x="135931" y="0"/>
            <a:ext cx="528641" cy="6858000"/>
            <a:chOff x="6892402" y="1155885"/>
            <a:chExt cx="396620" cy="5145975"/>
          </a:xfrm>
          <a:solidFill>
            <a:schemeClr val="bg1"/>
          </a:solidFill>
        </p:grpSpPr>
        <p:sp>
          <p:nvSpPr>
            <p:cNvPr id="20" name="Shapes 8">
              <a:extLst>
                <a:ext uri="{FF2B5EF4-FFF2-40B4-BE49-F238E27FC236}">
                  <a16:creationId xmlns:a16="http://schemas.microsoft.com/office/drawing/2014/main" id="{5DFB060F-5FF8-4075-8A6D-E749267CAB1B}"/>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22" name="Shapes 7">
              <a:extLst>
                <a:ext uri="{FF2B5EF4-FFF2-40B4-BE49-F238E27FC236}">
                  <a16:creationId xmlns:a16="http://schemas.microsoft.com/office/drawing/2014/main" id="{18CB3D5A-C991-46E3-94A0-6E5479488DA9}"/>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26" name="Shapes 6">
              <a:extLst>
                <a:ext uri="{FF2B5EF4-FFF2-40B4-BE49-F238E27FC236}">
                  <a16:creationId xmlns:a16="http://schemas.microsoft.com/office/drawing/2014/main" id="{4FAB5DF8-DBFD-465C-9DFC-485BC929FDD9}"/>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27" name="Shapes 5">
              <a:extLst>
                <a:ext uri="{FF2B5EF4-FFF2-40B4-BE49-F238E27FC236}">
                  <a16:creationId xmlns:a16="http://schemas.microsoft.com/office/drawing/2014/main" id="{3AF8A641-0B50-4AC8-8DC8-BB1E81EFFAC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28" name="Shapes 4">
              <a:extLst>
                <a:ext uri="{FF2B5EF4-FFF2-40B4-BE49-F238E27FC236}">
                  <a16:creationId xmlns:a16="http://schemas.microsoft.com/office/drawing/2014/main" id="{C7AB7734-6136-48B8-8A84-3FDFAAEDB039}"/>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29" name="Shapes 3">
              <a:extLst>
                <a:ext uri="{FF2B5EF4-FFF2-40B4-BE49-F238E27FC236}">
                  <a16:creationId xmlns:a16="http://schemas.microsoft.com/office/drawing/2014/main" id="{7C7DA6A3-2872-4079-9F8E-982DBCE441CD}"/>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30" name="Shapes 2">
              <a:extLst>
                <a:ext uri="{FF2B5EF4-FFF2-40B4-BE49-F238E27FC236}">
                  <a16:creationId xmlns:a16="http://schemas.microsoft.com/office/drawing/2014/main" id="{03CD9624-F285-4EE9-B99C-F2219F7AA194}"/>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31" name="Shapes 1">
              <a:extLst>
                <a:ext uri="{FF2B5EF4-FFF2-40B4-BE49-F238E27FC236}">
                  <a16:creationId xmlns:a16="http://schemas.microsoft.com/office/drawing/2014/main" id="{DC6AA252-1E7C-46A8-89A3-21B526DC7C0D}"/>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32" name="Logo">
            <a:extLst>
              <a:ext uri="{FF2B5EF4-FFF2-40B4-BE49-F238E27FC236}">
                <a16:creationId xmlns:a16="http://schemas.microsoft.com/office/drawing/2014/main" id="{42E71B2B-3060-43C6-AA80-20E2549C7BA2}"/>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3" name="Freihandform: Form 32">
              <a:extLst>
                <a:ext uri="{FF2B5EF4-FFF2-40B4-BE49-F238E27FC236}">
                  <a16:creationId xmlns:a16="http://schemas.microsoft.com/office/drawing/2014/main" id="{B8540E83-927E-4ED6-8ABB-FE44B4C767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0977C511-DC3A-4EC1-86B9-1A57112EF41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F9D54146-7561-4277-A37A-AD50C4CF1A82}"/>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40BCA7FD-F3B6-4C29-B461-C12B0F2A260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E7922447-BA81-40CA-8E88-6F55307A4B9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BC3D50CA-4E45-4B43-BCF9-815825DD9ABC}"/>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6F24D4AB-47E1-4AAA-A3C1-5BEF9144ABFB}"/>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93639290-F1D5-43A6-9ABC-819A028489C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CD6470E6-DC21-4A09-BB20-BD40B1B17C8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921F2A7D-65CC-4694-A06B-D8D94C8442E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CEB8D81C-60B8-4127-B9F5-6EC2A17B2D6E}"/>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C3793FE5-0043-4BD5-A58B-3962ECB5891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5" name="Freihandform: Form 44">
              <a:extLst>
                <a:ext uri="{FF2B5EF4-FFF2-40B4-BE49-F238E27FC236}">
                  <a16:creationId xmlns:a16="http://schemas.microsoft.com/office/drawing/2014/main" id="{7F9F94AF-9DF7-45A0-B7DE-493657124CB1}"/>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6" name="Freihandform: Form 45">
              <a:extLst>
                <a:ext uri="{FF2B5EF4-FFF2-40B4-BE49-F238E27FC236}">
                  <a16:creationId xmlns:a16="http://schemas.microsoft.com/office/drawing/2014/main" id="{BCE9D175-8232-4E55-B7B4-14D884D4659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47" name="Source">
            <a:extLst>
              <a:ext uri="{FF2B5EF4-FFF2-40B4-BE49-F238E27FC236}">
                <a16:creationId xmlns:a16="http://schemas.microsoft.com/office/drawing/2014/main" id="{84819ED9-BA3D-4C41-8D78-BF7C2EF1741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sp>
        <p:nvSpPr>
          <p:cNvPr id="6" name="Date Placeholder 5">
            <a:extLst>
              <a:ext uri="{FF2B5EF4-FFF2-40B4-BE49-F238E27FC236}">
                <a16:creationId xmlns:a16="http://schemas.microsoft.com/office/drawing/2014/main" id="{A7201600-7C75-4D6C-ABD1-A43FF0A198E4}"/>
              </a:ext>
            </a:extLst>
          </p:cNvPr>
          <p:cNvSpPr>
            <a:spLocks noGrp="1"/>
          </p:cNvSpPr>
          <p:nvPr>
            <p:ph type="dt" sz="half" idx="24"/>
          </p:nvPr>
        </p:nvSpPr>
        <p:spPr/>
        <p:txBody>
          <a:bodyPr/>
          <a:lstStyle>
            <a:lvl1pPr>
              <a:defRPr>
                <a:solidFill>
                  <a:schemeClr val="bg1"/>
                </a:solidFill>
              </a:defRPr>
            </a:lvl1pPr>
          </a:lstStyle>
          <a:p>
            <a:fld id="{D3C43CCB-2E22-4FE8-8364-CB4B6423CBE0}" type="datetime4">
              <a:rPr lang="en-US" smtClean="0"/>
              <a:t>May 24, 2022</a:t>
            </a:fld>
            <a:endParaRPr lang="en-US"/>
          </a:p>
        </p:txBody>
      </p:sp>
      <p:sp>
        <p:nvSpPr>
          <p:cNvPr id="7" name="Footer Placeholder 6">
            <a:extLst>
              <a:ext uri="{FF2B5EF4-FFF2-40B4-BE49-F238E27FC236}">
                <a16:creationId xmlns:a16="http://schemas.microsoft.com/office/drawing/2014/main" id="{51F55D70-EF59-4EFC-9F97-928E3244EBE8}"/>
              </a:ext>
            </a:extLst>
          </p:cNvPr>
          <p:cNvSpPr>
            <a:spLocks noGrp="1"/>
          </p:cNvSpPr>
          <p:nvPr>
            <p:ph type="ftr" sz="quarter" idx="25"/>
          </p:nvPr>
        </p:nvSpPr>
        <p:spPr/>
        <p:txBody>
          <a:bodyPr/>
          <a:lstStyle>
            <a:lvl1pPr>
              <a:defRPr>
                <a:solidFill>
                  <a:srgbClr val="EB2814"/>
                </a:solidFill>
              </a:defRPr>
            </a:lvl1pPr>
          </a:lstStyle>
          <a:p>
            <a:r>
              <a:rPr lang="en-US"/>
              <a:t>RESTRICTED</a:t>
            </a:r>
          </a:p>
        </p:txBody>
      </p:sp>
      <p:sp>
        <p:nvSpPr>
          <p:cNvPr id="8" name="Slide Number Placeholder 7">
            <a:extLst>
              <a:ext uri="{FF2B5EF4-FFF2-40B4-BE49-F238E27FC236}">
                <a16:creationId xmlns:a16="http://schemas.microsoft.com/office/drawing/2014/main" id="{D2B40003-FE61-4B51-845C-CA868653A50A}"/>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49" name="Subtitle 162">
            <a:extLst>
              <a:ext uri="{FF2B5EF4-FFF2-40B4-BE49-F238E27FC236}">
                <a16:creationId xmlns:a16="http://schemas.microsoft.com/office/drawing/2014/main" id="{A9401D60-E6ED-40AA-A280-8EB891F10B9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48" name="Line">
            <a:extLst>
              <a:ext uri="{FF2B5EF4-FFF2-40B4-BE49-F238E27FC236}">
                <a16:creationId xmlns:a16="http://schemas.microsoft.com/office/drawing/2014/main" id="{62B26A01-9592-4347-AE8E-E140611A02F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232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6FADB3-67A1-4791-A910-6633847D03A3}"/>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78D01F0F-CB4D-41AC-92EB-A21ACBF8D22D}"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2">
            <a:extLst>
              <a:ext uri="{FF2B5EF4-FFF2-40B4-BE49-F238E27FC236}">
                <a16:creationId xmlns:a16="http://schemas.microsoft.com/office/drawing/2014/main" id="{F7207A1C-AEF9-4DB8-8731-D21537F6BDA3}"/>
              </a:ext>
            </a:extLst>
          </p:cNvPr>
          <p:cNvSpPr>
            <a:spLocks noGrp="1"/>
          </p:cNvSpPr>
          <p:nvPr>
            <p:ph idx="16" hasCustomPrompt="1"/>
          </p:nvPr>
        </p:nvSpPr>
        <p:spPr bwMode="gray">
          <a:xfrm>
            <a:off x="3575671"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3">
            <a:extLst>
              <a:ext uri="{FF2B5EF4-FFF2-40B4-BE49-F238E27FC236}">
                <a16:creationId xmlns:a16="http://schemas.microsoft.com/office/drawing/2014/main" id="{717DE974-BD90-41ED-A1B5-C3B5E8D29849}"/>
              </a:ext>
            </a:extLst>
          </p:cNvPr>
          <p:cNvSpPr>
            <a:spLocks noGrp="1"/>
          </p:cNvSpPr>
          <p:nvPr>
            <p:ph idx="17" hasCustomPrompt="1"/>
          </p:nvPr>
        </p:nvSpPr>
        <p:spPr bwMode="gray">
          <a:xfrm>
            <a:off x="6276023"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4">
            <a:extLst>
              <a:ext uri="{FF2B5EF4-FFF2-40B4-BE49-F238E27FC236}">
                <a16:creationId xmlns:a16="http://schemas.microsoft.com/office/drawing/2014/main" id="{3A02A926-7D30-47EE-A5C5-F1DA7970FB1C}"/>
              </a:ext>
            </a:extLst>
          </p:cNvPr>
          <p:cNvSpPr>
            <a:spLocks noGrp="1"/>
          </p:cNvSpPr>
          <p:nvPr>
            <p:ph idx="18" hasCustomPrompt="1"/>
          </p:nvPr>
        </p:nvSpPr>
        <p:spPr bwMode="gray">
          <a:xfrm>
            <a:off x="8976374"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ource">
            <a:extLst>
              <a:ext uri="{FF2B5EF4-FFF2-40B4-BE49-F238E27FC236}">
                <a16:creationId xmlns:a16="http://schemas.microsoft.com/office/drawing/2014/main" id="{EE031B6F-DA47-4F67-B160-88A8E66F56F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B4ABC5BE-8E89-45E8-853C-53B118835E3D}"/>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585834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umns 2/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7C066D-1408-4AF6-990A-AA6D0B75DAC5}"/>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11" name="Background">
            <a:extLst>
              <a:ext uri="{FF2B5EF4-FFF2-40B4-BE49-F238E27FC236}">
                <a16:creationId xmlns:a16="http://schemas.microsoft.com/office/drawing/2014/main" id="{16AC0D79-41AD-4CF9-BEA6-226900CD913D}"/>
              </a:ext>
            </a:extLst>
          </p:cNvPr>
          <p:cNvSpPr>
            <a:spLocks noChangeAspect="1"/>
          </p:cNvSpPr>
          <p:nvPr/>
        </p:nvSpPr>
        <p:spPr bwMode="hidden">
          <a:xfrm>
            <a:off x="7896234"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2901552-45BD-4674-AB98-3C1E1B6C59F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9" name="Content 1">
            <a:extLst>
              <a:ext uri="{FF2B5EF4-FFF2-40B4-BE49-F238E27FC236}">
                <a16:creationId xmlns:a16="http://schemas.microsoft.com/office/drawing/2014/main" id="{29320A8F-011E-4A31-B276-B6022DE917FE}"/>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2">
            <a:extLst>
              <a:ext uri="{FF2B5EF4-FFF2-40B4-BE49-F238E27FC236}">
                <a16:creationId xmlns:a16="http://schemas.microsoft.com/office/drawing/2014/main" id="{CEBF06C2-9F0C-4DC9-BBB1-3B754F2B5C30}"/>
              </a:ext>
            </a:extLst>
          </p:cNvPr>
          <p:cNvSpPr>
            <a:spLocks noGrp="1"/>
          </p:cNvSpPr>
          <p:nvPr>
            <p:ph idx="14" hasCustomPrompt="1"/>
          </p:nvPr>
        </p:nvSpPr>
        <p:spPr bwMode="black">
          <a:xfrm>
            <a:off x="8256281" y="1728000"/>
            <a:ext cx="3048000"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Logo">
            <a:extLst>
              <a:ext uri="{FF2B5EF4-FFF2-40B4-BE49-F238E27FC236}">
                <a16:creationId xmlns:a16="http://schemas.microsoft.com/office/drawing/2014/main" id="{44F3B87C-04B8-41C8-A0CF-6A36673884E3}"/>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1" name="Freihandform: Form 30">
              <a:extLst>
                <a:ext uri="{FF2B5EF4-FFF2-40B4-BE49-F238E27FC236}">
                  <a16:creationId xmlns:a16="http://schemas.microsoft.com/office/drawing/2014/main" id="{510AED1F-8934-4D27-A2BE-5C1C1BC5585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2" name="Freihandform: Form 31">
              <a:extLst>
                <a:ext uri="{FF2B5EF4-FFF2-40B4-BE49-F238E27FC236}">
                  <a16:creationId xmlns:a16="http://schemas.microsoft.com/office/drawing/2014/main" id="{EA855FF7-782D-4F36-AB61-94F995CADFD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3" name="Freihandform: Form 32">
              <a:extLst>
                <a:ext uri="{FF2B5EF4-FFF2-40B4-BE49-F238E27FC236}">
                  <a16:creationId xmlns:a16="http://schemas.microsoft.com/office/drawing/2014/main" id="{CF7D57A7-FECF-4DEF-BF28-40425DDB8F1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574EECAA-D9E9-411A-8452-3A7DE4DFF6B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9B81475F-15FD-4CED-9B21-92DD0F84178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2A157FB6-EEE4-4E97-ACE2-1290DBB81C21}"/>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3306E0B7-8962-457A-B7FB-B7572483A1D0}"/>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7E26E3A0-C85C-4485-85C8-FF3CCE66AEBC}"/>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B3D7E9C4-3592-409B-BE39-2B5DC9A774BB}"/>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7000EDD6-B9CB-4892-B92B-E937A5633F8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BD16979A-66C2-4932-8F1E-684EA1259F7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1C29944F-FE0E-4FDE-B18C-3BE43CD6A18E}"/>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741F79A3-B47B-435C-8107-DE742B39E28D}"/>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2990382E-C456-4024-AB6B-DF35EF5EC219}"/>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7" name="Source">
            <a:extLst>
              <a:ext uri="{FF2B5EF4-FFF2-40B4-BE49-F238E27FC236}">
                <a16:creationId xmlns:a16="http://schemas.microsoft.com/office/drawing/2014/main" id="{8A17ED21-84DD-4E99-94F3-4F6AC993086A}"/>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6" name="Subtitle 162">
            <a:extLst>
              <a:ext uri="{FF2B5EF4-FFF2-40B4-BE49-F238E27FC236}">
                <a16:creationId xmlns:a16="http://schemas.microsoft.com/office/drawing/2014/main" id="{A7582521-C592-43B7-805B-B2DCA56F4F96}"/>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895869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and Box">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CC802F-5431-4E03-A8F9-AD621606C72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a:extLst>
              <a:ext uri="{FF2B5EF4-FFF2-40B4-BE49-F238E27FC236}">
                <a16:creationId xmlns:a16="http://schemas.microsoft.com/office/drawing/2014/main" id="{A7729FDE-9ABA-469F-A4E6-A13ABDE17376}"/>
              </a:ext>
            </a:extLst>
          </p:cNvPr>
          <p:cNvSpPr>
            <a:spLocks noGrp="1" noChangeAspect="1"/>
          </p:cNvSpPr>
          <p:nvPr>
            <p:ph type="body" sz="quarter" idx="16" hasCustomPrompt="1"/>
          </p:nvPr>
        </p:nvSpPr>
        <p:spPr bwMode="black">
          <a:xfrm>
            <a:off x="6276023" y="1728000"/>
            <a:ext cx="5040656" cy="4298400"/>
          </a:xfrm>
          <a:custGeom>
            <a:avLst/>
            <a:gdLst>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213399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2302015 h 4298400"/>
              <a:gd name="connsiteX4" fmla="*/ 5037431 w 5037431"/>
              <a:gd name="connsiteY4" fmla="*/ 3358600 h 4298400"/>
              <a:gd name="connsiteX5" fmla="*/ 5037431 w 5037431"/>
              <a:gd name="connsiteY5" fmla="*/ 4298400 h 4298400"/>
              <a:gd name="connsiteX6" fmla="*/ 699390 w 5037431"/>
              <a:gd name="connsiteY6" fmla="*/ 4298400 h 4298400"/>
              <a:gd name="connsiteX7" fmla="*/ 0 w 5037431"/>
              <a:gd name="connsiteY7" fmla="*/ 3601468 h 4298400"/>
              <a:gd name="connsiteX8" fmla="*/ 0 w 5037431"/>
              <a:gd name="connsiteY8" fmla="*/ 0 h 4298400"/>
              <a:gd name="connsiteX0" fmla="*/ 0 w 5037431"/>
              <a:gd name="connsiteY0" fmla="*/ 0 h 4298400"/>
              <a:gd name="connsiteX1" fmla="*/ 5037431 w 5037431"/>
              <a:gd name="connsiteY1" fmla="*/ 0 h 4298400"/>
              <a:gd name="connsiteX2" fmla="*/ 5037431 w 5037431"/>
              <a:gd name="connsiteY2" fmla="*/ 2302015 h 4298400"/>
              <a:gd name="connsiteX3" fmla="*/ 5037431 w 5037431"/>
              <a:gd name="connsiteY3" fmla="*/ 3358600 h 4298400"/>
              <a:gd name="connsiteX4" fmla="*/ 5037431 w 5037431"/>
              <a:gd name="connsiteY4" fmla="*/ 4298400 h 4298400"/>
              <a:gd name="connsiteX5" fmla="*/ 699390 w 5037431"/>
              <a:gd name="connsiteY5" fmla="*/ 4298400 h 4298400"/>
              <a:gd name="connsiteX6" fmla="*/ 0 w 5037431"/>
              <a:gd name="connsiteY6" fmla="*/ 3601468 h 4298400"/>
              <a:gd name="connsiteX7" fmla="*/ 0 w 5037431"/>
              <a:gd name="connsiteY7" fmla="*/ 0 h 4298400"/>
              <a:gd name="connsiteX0" fmla="*/ 0 w 5037431"/>
              <a:gd name="connsiteY0" fmla="*/ 0 h 4298400"/>
              <a:gd name="connsiteX1" fmla="*/ 5037431 w 5037431"/>
              <a:gd name="connsiteY1" fmla="*/ 0 h 4298400"/>
              <a:gd name="connsiteX2" fmla="*/ 5037431 w 5037431"/>
              <a:gd name="connsiteY2" fmla="*/ 3358600 h 4298400"/>
              <a:gd name="connsiteX3" fmla="*/ 5037431 w 5037431"/>
              <a:gd name="connsiteY3" fmla="*/ 4298400 h 4298400"/>
              <a:gd name="connsiteX4" fmla="*/ 699390 w 5037431"/>
              <a:gd name="connsiteY4" fmla="*/ 4298400 h 4298400"/>
              <a:gd name="connsiteX5" fmla="*/ 0 w 5037431"/>
              <a:gd name="connsiteY5" fmla="*/ 3601468 h 4298400"/>
              <a:gd name="connsiteX6" fmla="*/ 0 w 5037431"/>
              <a:gd name="connsiteY6" fmla="*/ 0 h 4298400"/>
              <a:gd name="connsiteX0" fmla="*/ 0 w 5037431"/>
              <a:gd name="connsiteY0" fmla="*/ 0 h 4298400"/>
              <a:gd name="connsiteX1" fmla="*/ 5037431 w 5037431"/>
              <a:gd name="connsiteY1" fmla="*/ 0 h 4298400"/>
              <a:gd name="connsiteX2" fmla="*/ 5037431 w 5037431"/>
              <a:gd name="connsiteY2" fmla="*/ 4298400 h 4298400"/>
              <a:gd name="connsiteX3" fmla="*/ 699390 w 5037431"/>
              <a:gd name="connsiteY3" fmla="*/ 4298400 h 4298400"/>
              <a:gd name="connsiteX4" fmla="*/ 0 w 5037431"/>
              <a:gd name="connsiteY4" fmla="*/ 3601468 h 4298400"/>
              <a:gd name="connsiteX5" fmla="*/ 0 w 5037431"/>
              <a:gd name="connsiteY5" fmla="*/ 0 h 429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7431" h="4298400">
                <a:moveTo>
                  <a:pt x="0" y="0"/>
                </a:moveTo>
                <a:lnTo>
                  <a:pt x="5037431" y="0"/>
                </a:lnTo>
                <a:lnTo>
                  <a:pt x="5037431" y="4298400"/>
                </a:lnTo>
                <a:lnTo>
                  <a:pt x="699390" y="4298400"/>
                </a:lnTo>
                <a:lnTo>
                  <a:pt x="0" y="3601468"/>
                </a:lnTo>
                <a:lnTo>
                  <a:pt x="0" y="0"/>
                </a:lnTo>
                <a:close/>
              </a:path>
            </a:pathLst>
          </a:custGeom>
          <a:solidFill>
            <a:schemeClr val="tx1"/>
          </a:solidFill>
          <a:ln w="6350">
            <a:noFill/>
          </a:ln>
        </p:spPr>
        <p:txBody>
          <a:bodyPr wrap="square" lIns="360000" tIns="360000" rIns="360000" bIns="360000" anchor="ctr" anchorCtr="0">
            <a:noAutofit/>
          </a:bodyPr>
          <a:lstStyle>
            <a:lvl1pPr marL="0" indent="0">
              <a:buNone/>
              <a:defRPr sz="3600" b="1">
                <a:ln w="12700">
                  <a:noFill/>
                </a:ln>
                <a:solidFill>
                  <a:schemeClr val="bg1"/>
                </a:solidFill>
              </a:defRPr>
            </a:lvl1pPr>
          </a:lstStyle>
          <a:p>
            <a:pPr lvl="0"/>
            <a:r>
              <a:rPr lang="en-US" dirty="0"/>
              <a:t>Click to add text</a:t>
            </a:r>
          </a:p>
        </p:txBody>
      </p:sp>
      <p:sp>
        <p:nvSpPr>
          <p:cNvPr id="7" name="Title 6">
            <a:extLst>
              <a:ext uri="{FF2B5EF4-FFF2-40B4-BE49-F238E27FC236}">
                <a16:creationId xmlns:a16="http://schemas.microsoft.com/office/drawing/2014/main" id="{5FA8C55D-21AC-4CFA-AEE8-32E3B6F98A12}"/>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00EC3A9D-1A32-4CD1-BD02-262A0D367235}"/>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A0B58664-D798-423B-B7AD-59CCD35A975A}"/>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35406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and Box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5F260B2-3F54-4F8F-8B93-B53361BE8AA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a:extLst>
              <a:ext uri="{FF2B5EF4-FFF2-40B4-BE49-F238E27FC236}">
                <a16:creationId xmlns:a16="http://schemas.microsoft.com/office/drawing/2014/main" id="{CD15F23F-BC1E-4C3D-9417-C8EDDEB5E19D}"/>
              </a:ext>
            </a:extLst>
          </p:cNvPr>
          <p:cNvSpPr>
            <a:spLocks noGrp="1" noChangeAspect="1"/>
          </p:cNvSpPr>
          <p:nvPr>
            <p:ph idx="13" hasCustomPrompt="1"/>
          </p:nvPr>
        </p:nvSpPr>
        <p:spPr bwMode="gray">
          <a:xfrm>
            <a:off x="4475789" y="1727999"/>
            <a:ext cx="6840890" cy="4298400"/>
          </a:xfrm>
          <a:custGeom>
            <a:avLst/>
            <a:gdLst>
              <a:gd name="connsiteX0" fmla="*/ 0 w 6840000"/>
              <a:gd name="connsiteY0" fmla="*/ 0 h 4298400"/>
              <a:gd name="connsiteX1" fmla="*/ 6840000 w 6840000"/>
              <a:gd name="connsiteY1" fmla="*/ 0 h 4298400"/>
              <a:gd name="connsiteX2" fmla="*/ 6840000 w 6840000"/>
              <a:gd name="connsiteY2" fmla="*/ 4298400 h 4298400"/>
              <a:gd name="connsiteX3" fmla="*/ 716414 w 6840000"/>
              <a:gd name="connsiteY3" fmla="*/ 4298400 h 4298400"/>
              <a:gd name="connsiteX4" fmla="*/ 0 w 68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4298400">
                <a:moveTo>
                  <a:pt x="0" y="0"/>
                </a:moveTo>
                <a:lnTo>
                  <a:pt x="6840000" y="0"/>
                </a:lnTo>
                <a:lnTo>
                  <a:pt x="68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98E274BC-B573-4EC9-A371-BA12AFB06959}"/>
              </a:ext>
            </a:extLst>
          </p:cNvPr>
          <p:cNvSpPr>
            <a:spLocks noGrp="1"/>
          </p:cNvSpPr>
          <p:nvPr>
            <p:ph type="title"/>
          </p:nvPr>
        </p:nvSpPr>
        <p:spPr/>
        <p:txBody>
          <a:bodyPr/>
          <a:lstStyle/>
          <a:p>
            <a:r>
              <a:rPr lang="en-US"/>
              <a:t>Click to edit Master title style</a:t>
            </a:r>
          </a:p>
        </p:txBody>
      </p:sp>
      <p:sp>
        <p:nvSpPr>
          <p:cNvPr id="14" name="Source">
            <a:extLst>
              <a:ext uri="{FF2B5EF4-FFF2-40B4-BE49-F238E27FC236}">
                <a16:creationId xmlns:a16="http://schemas.microsoft.com/office/drawing/2014/main" id="{06F2EDFC-0A1A-4537-BBFE-A7542EFCEC4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67310CBF-92F8-4BEF-9795-1F6F750BA1AE}"/>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58103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and Box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2BAA5D-9DAB-4E0D-90A4-FCD2EAA132A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5534F58C-0015-48FB-AEFF-305884A3C2FE}"/>
              </a:ext>
            </a:extLst>
          </p:cNvPr>
          <p:cNvSpPr>
            <a:spLocks noGrp="1"/>
          </p:cNvSpPr>
          <p:nvPr>
            <p:ph type="title"/>
          </p:nvPr>
        </p:nvSpPr>
        <p:spPr/>
        <p:txBody>
          <a:bodyPr/>
          <a:lstStyle/>
          <a:p>
            <a:r>
              <a:rPr lang="en-US"/>
              <a:t>Click to edit Master title style</a:t>
            </a:r>
          </a:p>
        </p:txBody>
      </p:sp>
      <p:sp>
        <p:nvSpPr>
          <p:cNvPr id="15" name="Source">
            <a:extLst>
              <a:ext uri="{FF2B5EF4-FFF2-40B4-BE49-F238E27FC236}">
                <a16:creationId xmlns:a16="http://schemas.microsoft.com/office/drawing/2014/main" id="{5AEF49FA-3D3D-49EA-8AE7-649E4D2C348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4C03E606-FADB-482B-85E9-716ADB9BBA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357224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Box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569183D-A34E-4914-8248-A965F89B9E9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ltGray">
          <a:xfrm>
            <a:off x="875320"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1"/>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rgbClr val="70777F"/>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box 3">
            <a:extLst>
              <a:ext uri="{FF2B5EF4-FFF2-40B4-BE49-F238E27FC236}">
                <a16:creationId xmlns:a16="http://schemas.microsoft.com/office/drawing/2014/main" id="{BFD57E69-B7EA-4E6D-917B-DD0C0AC02DBC}"/>
              </a:ext>
            </a:extLst>
          </p:cNvPr>
          <p:cNvSpPr>
            <a:spLocks noGrp="1" noChangeAspect="1"/>
          </p:cNvSpPr>
          <p:nvPr>
            <p:ph idx="17" hasCustomPrompt="1"/>
          </p:nvPr>
        </p:nvSpPr>
        <p:spPr bwMode="lt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2"/>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DE3F7041-A253-4662-A750-5E9DB38A8C98}"/>
              </a:ext>
            </a:extLst>
          </p:cNvPr>
          <p:cNvSpPr>
            <a:spLocks noGrp="1"/>
          </p:cNvSpPr>
          <p:nvPr>
            <p:ph type="title"/>
          </p:nvPr>
        </p:nvSpPr>
        <p:spPr/>
        <p:txBody>
          <a:bodyPr/>
          <a:lstStyle/>
          <a:p>
            <a:r>
              <a:rPr lang="en-US"/>
              <a:t>Click to edit Master title style</a:t>
            </a:r>
          </a:p>
        </p:txBody>
      </p:sp>
      <p:sp>
        <p:nvSpPr>
          <p:cNvPr id="16" name="Source">
            <a:extLst>
              <a:ext uri="{FF2B5EF4-FFF2-40B4-BE49-F238E27FC236}">
                <a16:creationId xmlns:a16="http://schemas.microsoft.com/office/drawing/2014/main" id="{8994FDCC-5C85-4E84-B7D9-51392ED9388B}"/>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93C9580A-A39E-4B0F-8F70-C34CAC4E014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672686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Picture">
            <a:extLst>
              <a:ext uri="{FF2B5EF4-FFF2-40B4-BE49-F238E27FC236}">
                <a16:creationId xmlns:a16="http://schemas.microsoft.com/office/drawing/2014/main" id="{7A294A73-4B68-42A9-AC82-2B38CA0828B9}"/>
              </a:ext>
            </a:extLst>
          </p:cNvPr>
          <p:cNvSpPr>
            <a:spLocks noGrp="1" noChangeAspect="1"/>
          </p:cNvSpPr>
          <p:nvPr>
            <p:ph type="pic" sz="quarter" idx="22" hasCustomPrompt="1"/>
          </p:nvPr>
        </p:nvSpPr>
        <p:spPr bwMode="gray">
          <a:xfrm>
            <a:off x="8076258" y="0"/>
            <a:ext cx="4115743" cy="6858000"/>
          </a:xfrm>
          <a:custGeom>
            <a:avLst/>
            <a:gdLst>
              <a:gd name="connsiteX0" fmla="*/ 0 w 4115207"/>
              <a:gd name="connsiteY0" fmla="*/ 0 h 6858000"/>
              <a:gd name="connsiteX1" fmla="*/ 31914 w 4115207"/>
              <a:gd name="connsiteY1" fmla="*/ 0 h 6858000"/>
              <a:gd name="connsiteX2" fmla="*/ 785208 w 4115207"/>
              <a:gd name="connsiteY2" fmla="*/ 0 h 6858000"/>
              <a:gd name="connsiteX3" fmla="*/ 817122 w 4115207"/>
              <a:gd name="connsiteY3" fmla="*/ 0 h 6858000"/>
              <a:gd name="connsiteX4" fmla="*/ 4083293 w 4115207"/>
              <a:gd name="connsiteY4" fmla="*/ 0 h 6858000"/>
              <a:gd name="connsiteX5" fmla="*/ 4115207 w 4115207"/>
              <a:gd name="connsiteY5" fmla="*/ 0 h 6858000"/>
              <a:gd name="connsiteX6" fmla="*/ 4115207 w 4115207"/>
              <a:gd name="connsiteY6" fmla="*/ 1056585 h 6858000"/>
              <a:gd name="connsiteX7" fmla="*/ 4115207 w 4115207"/>
              <a:gd name="connsiteY7" fmla="*/ 1996385 h 6858000"/>
              <a:gd name="connsiteX8" fmla="*/ 4115207 w 4115207"/>
              <a:gd name="connsiteY8" fmla="*/ 2302015 h 6858000"/>
              <a:gd name="connsiteX9" fmla="*/ 4115207 w 4115207"/>
              <a:gd name="connsiteY9" fmla="*/ 2559600 h 6858000"/>
              <a:gd name="connsiteX10" fmla="*/ 4115207 w 4115207"/>
              <a:gd name="connsiteY10" fmla="*/ 3358601 h 6858000"/>
              <a:gd name="connsiteX11" fmla="*/ 4115207 w 4115207"/>
              <a:gd name="connsiteY11" fmla="*/ 3616185 h 6858000"/>
              <a:gd name="connsiteX12" fmla="*/ 4115207 w 4115207"/>
              <a:gd name="connsiteY12" fmla="*/ 4298400 h 6858000"/>
              <a:gd name="connsiteX13" fmla="*/ 4115207 w 4115207"/>
              <a:gd name="connsiteY13" fmla="*/ 4555985 h 6858000"/>
              <a:gd name="connsiteX14" fmla="*/ 4115207 w 4115207"/>
              <a:gd name="connsiteY14" fmla="*/ 4861615 h 6858000"/>
              <a:gd name="connsiteX15" fmla="*/ 4115207 w 4115207"/>
              <a:gd name="connsiteY15" fmla="*/ 5918200 h 6858000"/>
              <a:gd name="connsiteX16" fmla="*/ 4115207 w 4115207"/>
              <a:gd name="connsiteY16" fmla="*/ 6858000 h 6858000"/>
              <a:gd name="connsiteX17" fmla="*/ 4083293 w 4115207"/>
              <a:gd name="connsiteY17" fmla="*/ 6858000 h 6858000"/>
              <a:gd name="connsiteX18" fmla="*/ 3329999 w 4115207"/>
              <a:gd name="connsiteY18" fmla="*/ 6858000 h 6858000"/>
              <a:gd name="connsiteX19" fmla="*/ 3298085 w 4115207"/>
              <a:gd name="connsiteY19" fmla="*/ 6858000 h 6858000"/>
              <a:gd name="connsiteX20" fmla="*/ 1514058 w 4115207"/>
              <a:gd name="connsiteY20" fmla="*/ 6858000 h 6858000"/>
              <a:gd name="connsiteX21" fmla="*/ 1482144 w 4115207"/>
              <a:gd name="connsiteY21" fmla="*/ 6858000 h 6858000"/>
              <a:gd name="connsiteX22" fmla="*/ 728850 w 4115207"/>
              <a:gd name="connsiteY22" fmla="*/ 6858000 h 6858000"/>
              <a:gd name="connsiteX23" fmla="*/ 696936 w 4115207"/>
              <a:gd name="connsiteY23" fmla="*/ 6858000 h 6858000"/>
              <a:gd name="connsiteX24" fmla="*/ 0 w 4115207"/>
              <a:gd name="connsiteY24" fmla="*/ 6161068 h 6858000"/>
              <a:gd name="connsiteX25" fmla="*/ 0 w 4115207"/>
              <a:gd name="connsiteY25" fmla="*/ 5221268 h 6858000"/>
              <a:gd name="connsiteX26" fmla="*/ 0 w 4115207"/>
              <a:gd name="connsiteY26" fmla="*/ 4769384 h 6858000"/>
              <a:gd name="connsiteX27" fmla="*/ 0 w 4115207"/>
              <a:gd name="connsiteY27" fmla="*/ 4555985 h 6858000"/>
              <a:gd name="connsiteX28" fmla="*/ 0 w 4115207"/>
              <a:gd name="connsiteY28" fmla="*/ 4164683 h 6858000"/>
              <a:gd name="connsiteX29" fmla="*/ 0 w 4115207"/>
              <a:gd name="connsiteY29" fmla="*/ 3829584 h 6858000"/>
              <a:gd name="connsiteX30" fmla="*/ 0 w 4115207"/>
              <a:gd name="connsiteY30" fmla="*/ 3616185 h 6858000"/>
              <a:gd name="connsiteX31" fmla="*/ 0 w 4115207"/>
              <a:gd name="connsiteY31" fmla="*/ 3601468 h 6858000"/>
              <a:gd name="connsiteX32" fmla="*/ 0 w 4115207"/>
              <a:gd name="connsiteY32" fmla="*/ 2772999 h 6858000"/>
              <a:gd name="connsiteX33" fmla="*/ 0 w 4115207"/>
              <a:gd name="connsiteY33" fmla="*/ 2661668 h 6858000"/>
              <a:gd name="connsiteX34" fmla="*/ 0 w 4115207"/>
              <a:gd name="connsiteY34" fmla="*/ 2559600 h 6858000"/>
              <a:gd name="connsiteX35" fmla="*/ 0 w 4115207"/>
              <a:gd name="connsiteY35" fmla="*/ 2209784 h 6858000"/>
              <a:gd name="connsiteX36" fmla="*/ 0 w 4115207"/>
              <a:gd name="connsiteY36" fmla="*/ 1996385 h 6858000"/>
              <a:gd name="connsiteX37" fmla="*/ 0 w 4115207"/>
              <a:gd name="connsiteY37" fmla="*/ 1605083 h 6858000"/>
              <a:gd name="connsiteX38" fmla="*/ 0 w 4115207"/>
              <a:gd name="connsiteY38" fmla="*/ 1269984 h 6858000"/>
              <a:gd name="connsiteX39" fmla="*/ 0 w 4115207"/>
              <a:gd name="connsiteY39" fmla="*/ 1056585 h 6858000"/>
              <a:gd name="connsiteX40" fmla="*/ 0 w 4115207"/>
              <a:gd name="connsiteY40" fmla="*/ 213399 h 6858000"/>
              <a:gd name="connsiteX0" fmla="*/ 0 w 4115207"/>
              <a:gd name="connsiteY0" fmla="*/ 0 h 6858000"/>
              <a:gd name="connsiteX1" fmla="*/ 31914 w 4115207"/>
              <a:gd name="connsiteY1" fmla="*/ 0 h 6858000"/>
              <a:gd name="connsiteX2" fmla="*/ 785208 w 4115207"/>
              <a:gd name="connsiteY2" fmla="*/ 0 h 6858000"/>
              <a:gd name="connsiteX3" fmla="*/ 4083293 w 4115207"/>
              <a:gd name="connsiteY3" fmla="*/ 0 h 6858000"/>
              <a:gd name="connsiteX4" fmla="*/ 4115207 w 4115207"/>
              <a:gd name="connsiteY4" fmla="*/ 0 h 6858000"/>
              <a:gd name="connsiteX5" fmla="*/ 4115207 w 4115207"/>
              <a:gd name="connsiteY5" fmla="*/ 1056585 h 6858000"/>
              <a:gd name="connsiteX6" fmla="*/ 4115207 w 4115207"/>
              <a:gd name="connsiteY6" fmla="*/ 1996385 h 6858000"/>
              <a:gd name="connsiteX7" fmla="*/ 4115207 w 4115207"/>
              <a:gd name="connsiteY7" fmla="*/ 2302015 h 6858000"/>
              <a:gd name="connsiteX8" fmla="*/ 4115207 w 4115207"/>
              <a:gd name="connsiteY8" fmla="*/ 2559600 h 6858000"/>
              <a:gd name="connsiteX9" fmla="*/ 4115207 w 4115207"/>
              <a:gd name="connsiteY9" fmla="*/ 3358601 h 6858000"/>
              <a:gd name="connsiteX10" fmla="*/ 4115207 w 4115207"/>
              <a:gd name="connsiteY10" fmla="*/ 3616185 h 6858000"/>
              <a:gd name="connsiteX11" fmla="*/ 4115207 w 4115207"/>
              <a:gd name="connsiteY11" fmla="*/ 4298400 h 6858000"/>
              <a:gd name="connsiteX12" fmla="*/ 4115207 w 4115207"/>
              <a:gd name="connsiteY12" fmla="*/ 4555985 h 6858000"/>
              <a:gd name="connsiteX13" fmla="*/ 4115207 w 4115207"/>
              <a:gd name="connsiteY13" fmla="*/ 4861615 h 6858000"/>
              <a:gd name="connsiteX14" fmla="*/ 4115207 w 4115207"/>
              <a:gd name="connsiteY14" fmla="*/ 5918200 h 6858000"/>
              <a:gd name="connsiteX15" fmla="*/ 4115207 w 4115207"/>
              <a:gd name="connsiteY15" fmla="*/ 6858000 h 6858000"/>
              <a:gd name="connsiteX16" fmla="*/ 4083293 w 4115207"/>
              <a:gd name="connsiteY16" fmla="*/ 6858000 h 6858000"/>
              <a:gd name="connsiteX17" fmla="*/ 3329999 w 4115207"/>
              <a:gd name="connsiteY17" fmla="*/ 6858000 h 6858000"/>
              <a:gd name="connsiteX18" fmla="*/ 3298085 w 4115207"/>
              <a:gd name="connsiteY18" fmla="*/ 6858000 h 6858000"/>
              <a:gd name="connsiteX19" fmla="*/ 1514058 w 4115207"/>
              <a:gd name="connsiteY19" fmla="*/ 6858000 h 6858000"/>
              <a:gd name="connsiteX20" fmla="*/ 1482144 w 4115207"/>
              <a:gd name="connsiteY20" fmla="*/ 6858000 h 6858000"/>
              <a:gd name="connsiteX21" fmla="*/ 728850 w 4115207"/>
              <a:gd name="connsiteY21" fmla="*/ 6858000 h 6858000"/>
              <a:gd name="connsiteX22" fmla="*/ 696936 w 4115207"/>
              <a:gd name="connsiteY22" fmla="*/ 6858000 h 6858000"/>
              <a:gd name="connsiteX23" fmla="*/ 0 w 4115207"/>
              <a:gd name="connsiteY23" fmla="*/ 6161068 h 6858000"/>
              <a:gd name="connsiteX24" fmla="*/ 0 w 4115207"/>
              <a:gd name="connsiteY24" fmla="*/ 5221268 h 6858000"/>
              <a:gd name="connsiteX25" fmla="*/ 0 w 4115207"/>
              <a:gd name="connsiteY25" fmla="*/ 4769384 h 6858000"/>
              <a:gd name="connsiteX26" fmla="*/ 0 w 4115207"/>
              <a:gd name="connsiteY26" fmla="*/ 4555985 h 6858000"/>
              <a:gd name="connsiteX27" fmla="*/ 0 w 4115207"/>
              <a:gd name="connsiteY27" fmla="*/ 4164683 h 6858000"/>
              <a:gd name="connsiteX28" fmla="*/ 0 w 4115207"/>
              <a:gd name="connsiteY28" fmla="*/ 3829584 h 6858000"/>
              <a:gd name="connsiteX29" fmla="*/ 0 w 4115207"/>
              <a:gd name="connsiteY29" fmla="*/ 3616185 h 6858000"/>
              <a:gd name="connsiteX30" fmla="*/ 0 w 4115207"/>
              <a:gd name="connsiteY30" fmla="*/ 3601468 h 6858000"/>
              <a:gd name="connsiteX31" fmla="*/ 0 w 4115207"/>
              <a:gd name="connsiteY31" fmla="*/ 2772999 h 6858000"/>
              <a:gd name="connsiteX32" fmla="*/ 0 w 4115207"/>
              <a:gd name="connsiteY32" fmla="*/ 2661668 h 6858000"/>
              <a:gd name="connsiteX33" fmla="*/ 0 w 4115207"/>
              <a:gd name="connsiteY33" fmla="*/ 2559600 h 6858000"/>
              <a:gd name="connsiteX34" fmla="*/ 0 w 4115207"/>
              <a:gd name="connsiteY34" fmla="*/ 2209784 h 6858000"/>
              <a:gd name="connsiteX35" fmla="*/ 0 w 4115207"/>
              <a:gd name="connsiteY35" fmla="*/ 1996385 h 6858000"/>
              <a:gd name="connsiteX36" fmla="*/ 0 w 4115207"/>
              <a:gd name="connsiteY36" fmla="*/ 1605083 h 6858000"/>
              <a:gd name="connsiteX37" fmla="*/ 0 w 4115207"/>
              <a:gd name="connsiteY37" fmla="*/ 1269984 h 6858000"/>
              <a:gd name="connsiteX38" fmla="*/ 0 w 4115207"/>
              <a:gd name="connsiteY38" fmla="*/ 1056585 h 6858000"/>
              <a:gd name="connsiteX39" fmla="*/ 0 w 4115207"/>
              <a:gd name="connsiteY39" fmla="*/ 213399 h 6858000"/>
              <a:gd name="connsiteX40" fmla="*/ 0 w 4115207"/>
              <a:gd name="connsiteY4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213399 h 6858000"/>
              <a:gd name="connsiteX39" fmla="*/ 0 w 4115207"/>
              <a:gd name="connsiteY3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728850 w 4115207"/>
              <a:gd name="connsiteY19" fmla="*/ 6858000 h 6858000"/>
              <a:gd name="connsiteX20" fmla="*/ 696936 w 4115207"/>
              <a:gd name="connsiteY20" fmla="*/ 6858000 h 6858000"/>
              <a:gd name="connsiteX21" fmla="*/ 0 w 4115207"/>
              <a:gd name="connsiteY21" fmla="*/ 6161068 h 6858000"/>
              <a:gd name="connsiteX22" fmla="*/ 0 w 4115207"/>
              <a:gd name="connsiteY2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728850 w 4115207"/>
              <a:gd name="connsiteY18" fmla="*/ 6858000 h 6858000"/>
              <a:gd name="connsiteX19" fmla="*/ 696936 w 4115207"/>
              <a:gd name="connsiteY19" fmla="*/ 6858000 h 6858000"/>
              <a:gd name="connsiteX20" fmla="*/ 0 w 4115207"/>
              <a:gd name="connsiteY20" fmla="*/ 6161068 h 6858000"/>
              <a:gd name="connsiteX21" fmla="*/ 0 w 4115207"/>
              <a:gd name="connsiteY2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696936 w 4115207"/>
              <a:gd name="connsiteY18" fmla="*/ 6858000 h 6858000"/>
              <a:gd name="connsiteX19" fmla="*/ 0 w 4115207"/>
              <a:gd name="connsiteY19" fmla="*/ 6161068 h 6858000"/>
              <a:gd name="connsiteX20" fmla="*/ 0 w 4115207"/>
              <a:gd name="connsiteY2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696936 w 4115207"/>
              <a:gd name="connsiteY17" fmla="*/ 6858000 h 6858000"/>
              <a:gd name="connsiteX18" fmla="*/ 0 w 4115207"/>
              <a:gd name="connsiteY18" fmla="*/ 6161068 h 6858000"/>
              <a:gd name="connsiteX19" fmla="*/ 0 w 4115207"/>
              <a:gd name="connsiteY1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696936 w 4115207"/>
              <a:gd name="connsiteY16" fmla="*/ 6858000 h 6858000"/>
              <a:gd name="connsiteX17" fmla="*/ 0 w 4115207"/>
              <a:gd name="connsiteY17" fmla="*/ 6161068 h 6858000"/>
              <a:gd name="connsiteX18" fmla="*/ 0 w 4115207"/>
              <a:gd name="connsiteY1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696936 w 4115207"/>
              <a:gd name="connsiteY15" fmla="*/ 6858000 h 6858000"/>
              <a:gd name="connsiteX16" fmla="*/ 0 w 4115207"/>
              <a:gd name="connsiteY16" fmla="*/ 6161068 h 6858000"/>
              <a:gd name="connsiteX17" fmla="*/ 0 w 4115207"/>
              <a:gd name="connsiteY1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6858000 h 6858000"/>
              <a:gd name="connsiteX14" fmla="*/ 696936 w 4115207"/>
              <a:gd name="connsiteY14" fmla="*/ 6858000 h 6858000"/>
              <a:gd name="connsiteX15" fmla="*/ 0 w 4115207"/>
              <a:gd name="connsiteY15" fmla="*/ 6161068 h 6858000"/>
              <a:gd name="connsiteX16" fmla="*/ 0 w 4115207"/>
              <a:gd name="connsiteY1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6858000 h 6858000"/>
              <a:gd name="connsiteX13" fmla="*/ 696936 w 4115207"/>
              <a:gd name="connsiteY13" fmla="*/ 6858000 h 6858000"/>
              <a:gd name="connsiteX14" fmla="*/ 0 w 4115207"/>
              <a:gd name="connsiteY14" fmla="*/ 6161068 h 6858000"/>
              <a:gd name="connsiteX15" fmla="*/ 0 w 4115207"/>
              <a:gd name="connsiteY1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555985 h 6858000"/>
              <a:gd name="connsiteX11" fmla="*/ 4115207 w 4115207"/>
              <a:gd name="connsiteY11" fmla="*/ 6858000 h 6858000"/>
              <a:gd name="connsiteX12" fmla="*/ 696936 w 4115207"/>
              <a:gd name="connsiteY12" fmla="*/ 6858000 h 6858000"/>
              <a:gd name="connsiteX13" fmla="*/ 0 w 4115207"/>
              <a:gd name="connsiteY13" fmla="*/ 6161068 h 6858000"/>
              <a:gd name="connsiteX14" fmla="*/ 0 w 4115207"/>
              <a:gd name="connsiteY1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6858000 h 6858000"/>
              <a:gd name="connsiteX11" fmla="*/ 696936 w 4115207"/>
              <a:gd name="connsiteY11" fmla="*/ 6858000 h 6858000"/>
              <a:gd name="connsiteX12" fmla="*/ 0 w 4115207"/>
              <a:gd name="connsiteY12" fmla="*/ 6161068 h 6858000"/>
              <a:gd name="connsiteX13" fmla="*/ 0 w 4115207"/>
              <a:gd name="connsiteY1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6858000 h 6858000"/>
              <a:gd name="connsiteX10" fmla="*/ 696936 w 4115207"/>
              <a:gd name="connsiteY10" fmla="*/ 6858000 h 6858000"/>
              <a:gd name="connsiteX11" fmla="*/ 0 w 4115207"/>
              <a:gd name="connsiteY11" fmla="*/ 6161068 h 6858000"/>
              <a:gd name="connsiteX12" fmla="*/ 0 w 4115207"/>
              <a:gd name="connsiteY1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6858000 h 6858000"/>
              <a:gd name="connsiteX9" fmla="*/ 696936 w 4115207"/>
              <a:gd name="connsiteY9" fmla="*/ 6858000 h 6858000"/>
              <a:gd name="connsiteX10" fmla="*/ 0 w 4115207"/>
              <a:gd name="connsiteY10" fmla="*/ 6161068 h 6858000"/>
              <a:gd name="connsiteX11" fmla="*/ 0 w 4115207"/>
              <a:gd name="connsiteY1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302015 h 6858000"/>
              <a:gd name="connsiteX6" fmla="*/ 4115207 w 4115207"/>
              <a:gd name="connsiteY6" fmla="*/ 2559600 h 6858000"/>
              <a:gd name="connsiteX7" fmla="*/ 4115207 w 4115207"/>
              <a:gd name="connsiteY7" fmla="*/ 6858000 h 6858000"/>
              <a:gd name="connsiteX8" fmla="*/ 696936 w 4115207"/>
              <a:gd name="connsiteY8" fmla="*/ 6858000 h 6858000"/>
              <a:gd name="connsiteX9" fmla="*/ 0 w 4115207"/>
              <a:gd name="connsiteY9" fmla="*/ 6161068 h 6858000"/>
              <a:gd name="connsiteX10" fmla="*/ 0 w 4115207"/>
              <a:gd name="connsiteY1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559600 h 6858000"/>
              <a:gd name="connsiteX6" fmla="*/ 4115207 w 4115207"/>
              <a:gd name="connsiteY6" fmla="*/ 6858000 h 6858000"/>
              <a:gd name="connsiteX7" fmla="*/ 696936 w 4115207"/>
              <a:gd name="connsiteY7" fmla="*/ 6858000 h 6858000"/>
              <a:gd name="connsiteX8" fmla="*/ 0 w 4115207"/>
              <a:gd name="connsiteY8" fmla="*/ 6161068 h 6858000"/>
              <a:gd name="connsiteX9" fmla="*/ 0 w 4115207"/>
              <a:gd name="connsiteY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6858000 h 6858000"/>
              <a:gd name="connsiteX6" fmla="*/ 696936 w 4115207"/>
              <a:gd name="connsiteY6" fmla="*/ 6858000 h 6858000"/>
              <a:gd name="connsiteX7" fmla="*/ 0 w 4115207"/>
              <a:gd name="connsiteY7" fmla="*/ 6161068 h 6858000"/>
              <a:gd name="connsiteX8" fmla="*/ 0 w 4115207"/>
              <a:gd name="connsiteY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6858000 h 6858000"/>
              <a:gd name="connsiteX5" fmla="*/ 696936 w 4115207"/>
              <a:gd name="connsiteY5" fmla="*/ 6858000 h 6858000"/>
              <a:gd name="connsiteX6" fmla="*/ 0 w 4115207"/>
              <a:gd name="connsiteY6" fmla="*/ 6161068 h 6858000"/>
              <a:gd name="connsiteX7" fmla="*/ 0 w 4115207"/>
              <a:gd name="connsiteY7" fmla="*/ 0 h 6858000"/>
              <a:gd name="connsiteX0" fmla="*/ 0 w 4115207"/>
              <a:gd name="connsiteY0" fmla="*/ 0 h 6858000"/>
              <a:gd name="connsiteX1" fmla="*/ 31914 w 4115207"/>
              <a:gd name="connsiteY1" fmla="*/ 0 h 6858000"/>
              <a:gd name="connsiteX2" fmla="*/ 4115207 w 4115207"/>
              <a:gd name="connsiteY2" fmla="*/ 0 h 6858000"/>
              <a:gd name="connsiteX3" fmla="*/ 4115207 w 4115207"/>
              <a:gd name="connsiteY3" fmla="*/ 6858000 h 6858000"/>
              <a:gd name="connsiteX4" fmla="*/ 696936 w 4115207"/>
              <a:gd name="connsiteY4" fmla="*/ 6858000 h 6858000"/>
              <a:gd name="connsiteX5" fmla="*/ 0 w 4115207"/>
              <a:gd name="connsiteY5" fmla="*/ 6161068 h 6858000"/>
              <a:gd name="connsiteX6" fmla="*/ 0 w 4115207"/>
              <a:gd name="connsiteY6" fmla="*/ 0 h 6858000"/>
              <a:gd name="connsiteX0" fmla="*/ 0 w 4115207"/>
              <a:gd name="connsiteY0" fmla="*/ 0 h 6858000"/>
              <a:gd name="connsiteX1" fmla="*/ 4115207 w 4115207"/>
              <a:gd name="connsiteY1" fmla="*/ 0 h 6858000"/>
              <a:gd name="connsiteX2" fmla="*/ 4115207 w 4115207"/>
              <a:gd name="connsiteY2" fmla="*/ 6858000 h 6858000"/>
              <a:gd name="connsiteX3" fmla="*/ 696936 w 4115207"/>
              <a:gd name="connsiteY3" fmla="*/ 6858000 h 6858000"/>
              <a:gd name="connsiteX4" fmla="*/ 0 w 4115207"/>
              <a:gd name="connsiteY4" fmla="*/ 6161068 h 6858000"/>
              <a:gd name="connsiteX5" fmla="*/ 0 w 411520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5207" h="6858000">
                <a:moveTo>
                  <a:pt x="0" y="0"/>
                </a:moveTo>
                <a:lnTo>
                  <a:pt x="4115207" y="0"/>
                </a:lnTo>
                <a:lnTo>
                  <a:pt x="4115207"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7" name="Source">
            <a:extLst>
              <a:ext uri="{FF2B5EF4-FFF2-40B4-BE49-F238E27FC236}">
                <a16:creationId xmlns:a16="http://schemas.microsoft.com/office/drawing/2014/main" id="{C9E184E3-0EC6-41E0-BCF8-EC57F3CE8DA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B548B8F-F348-4A20-806E-52B7DC21C87C}"/>
              </a:ext>
            </a:extLst>
          </p:cNvPr>
          <p:cNvSpPr>
            <a:spLocks noGrp="1"/>
          </p:cNvSpPr>
          <p:nvPr>
            <p:ph type="title"/>
          </p:nvPr>
        </p:nvSpPr>
        <p:spPr>
          <a:xfrm>
            <a:off x="875320" y="431593"/>
            <a:ext cx="6840890"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0DAC3DA-267D-4CF7-8F87-BD59C6372D78}"/>
              </a:ext>
            </a:extLst>
          </p:cNvPr>
          <p:cNvSpPr>
            <a:spLocks noGrp="1"/>
          </p:cNvSpPr>
          <p:nvPr>
            <p:ph type="subTitle" idx="28"/>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8" name="Date Placeholder 7">
            <a:extLst>
              <a:ext uri="{FF2B5EF4-FFF2-40B4-BE49-F238E27FC236}">
                <a16:creationId xmlns:a16="http://schemas.microsoft.com/office/drawing/2014/main" id="{5E983E6A-1225-4415-B816-3C68942D1BA3}"/>
              </a:ext>
            </a:extLst>
          </p:cNvPr>
          <p:cNvSpPr>
            <a:spLocks noGrp="1"/>
          </p:cNvSpPr>
          <p:nvPr>
            <p:ph type="dt" sz="half" idx="25"/>
          </p:nvPr>
        </p:nvSpPr>
        <p:spPr/>
        <p:txBody>
          <a:bodyPr/>
          <a:lstStyle/>
          <a:p>
            <a:fld id="{2EB85B0C-2143-496F-8286-9E30167D2A2D}" type="datetime4">
              <a:rPr lang="en-US" smtClean="0"/>
              <a:t>May 24, 2022</a:t>
            </a:fld>
            <a:endParaRPr lang="en-US"/>
          </a:p>
        </p:txBody>
      </p:sp>
      <p:sp>
        <p:nvSpPr>
          <p:cNvPr id="9" name="Footer Placeholder 8">
            <a:extLst>
              <a:ext uri="{FF2B5EF4-FFF2-40B4-BE49-F238E27FC236}">
                <a16:creationId xmlns:a16="http://schemas.microsoft.com/office/drawing/2014/main" id="{D5AECA33-C3C6-452C-88D6-640430300001}"/>
              </a:ext>
            </a:extLst>
          </p:cNvPr>
          <p:cNvSpPr>
            <a:spLocks noGrp="1"/>
          </p:cNvSpPr>
          <p:nvPr>
            <p:ph type="ftr" sz="quarter" idx="26"/>
          </p:nvPr>
        </p:nvSpPr>
        <p:spPr/>
        <p:txBody>
          <a:bodyPr/>
          <a:lstStyle/>
          <a:p>
            <a:r>
              <a:rPr lang="en-US"/>
              <a:t>RESTRICTED</a:t>
            </a:r>
          </a:p>
        </p:txBody>
      </p:sp>
      <p:sp>
        <p:nvSpPr>
          <p:cNvPr id="10" name="Slide Number Placeholder 9">
            <a:extLst>
              <a:ext uri="{FF2B5EF4-FFF2-40B4-BE49-F238E27FC236}">
                <a16:creationId xmlns:a16="http://schemas.microsoft.com/office/drawing/2014/main" id="{55CA0F41-D3BA-4892-A183-431694F0C45D}"/>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22" name="Logo">
            <a:extLst>
              <a:ext uri="{FF2B5EF4-FFF2-40B4-BE49-F238E27FC236}">
                <a16:creationId xmlns:a16="http://schemas.microsoft.com/office/drawing/2014/main" id="{0C149724-0687-47FD-AE7D-36DFDB5E52A2}"/>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161536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E7B512-11D4-4FA2-A776-E7D918CCB441}"/>
              </a:ext>
            </a:extLst>
          </p:cNvPr>
          <p:cNvSpPr>
            <a:spLocks noGrp="1"/>
          </p:cNvSpPr>
          <p:nvPr>
            <p:ph type="title"/>
          </p:nvPr>
        </p:nvSpPr>
        <p:spPr/>
        <p:txBody>
          <a:bodyPr/>
          <a:lstStyle/>
          <a:p>
            <a:r>
              <a:rPr lang="en-US"/>
              <a:t>Click to edit Master title style</a:t>
            </a:r>
          </a:p>
        </p:txBody>
      </p:sp>
      <p:sp>
        <p:nvSpPr>
          <p:cNvPr id="9" name="Subtitle 162">
            <a:extLst>
              <a:ext uri="{FF2B5EF4-FFF2-40B4-BE49-F238E27FC236}">
                <a16:creationId xmlns:a16="http://schemas.microsoft.com/office/drawing/2014/main" id="{B6EE70BE-980B-4E5C-8992-A4EB53532A54}"/>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10441359" cy="42984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umsplatzhalter 6">
            <a:extLst>
              <a:ext uri="{FF2B5EF4-FFF2-40B4-BE49-F238E27FC236}">
                <a16:creationId xmlns:a16="http://schemas.microsoft.com/office/drawing/2014/main" id="{24C3D2B9-C3D0-4D05-B1AD-129FF7F2E578}"/>
              </a:ext>
            </a:extLst>
          </p:cNvPr>
          <p:cNvSpPr>
            <a:spLocks noGrp="1"/>
          </p:cNvSpPr>
          <p:nvPr>
            <p:ph type="dt" sz="half" idx="24"/>
          </p:nvPr>
        </p:nvSpPr>
        <p:spPr>
          <a:xfrm>
            <a:off x="3042787" y="6336000"/>
            <a:ext cx="2520328" cy="216000"/>
          </a:xfrm>
        </p:spPr>
        <p:txBody>
          <a:bodyPr/>
          <a:lstStyle/>
          <a:p>
            <a:fld id="{6BA72A4E-BE16-4C54-B442-D277E396F357}" type="datetime4">
              <a:rPr lang="en-US" smtClean="0"/>
              <a:t>May 24, 2022</a:t>
            </a:fld>
            <a:endParaRPr lang="en-US"/>
          </a:p>
        </p:txBody>
      </p:sp>
      <p:sp>
        <p:nvSpPr>
          <p:cNvPr id="10" name="Fußzeilenplatzhalter 9">
            <a:extLst>
              <a:ext uri="{FF2B5EF4-FFF2-40B4-BE49-F238E27FC236}">
                <a16:creationId xmlns:a16="http://schemas.microsoft.com/office/drawing/2014/main" id="{0563E27F-1238-4D71-B068-09B9EBC8508D}"/>
              </a:ext>
            </a:extLst>
          </p:cNvPr>
          <p:cNvSpPr>
            <a:spLocks noGrp="1"/>
          </p:cNvSpPr>
          <p:nvPr>
            <p:ph type="ftr" sz="quarter" idx="25"/>
          </p:nvPr>
        </p:nvSpPr>
        <p:spPr/>
        <p:txBody>
          <a:bodyPr/>
          <a:lstStyle/>
          <a:p>
            <a:r>
              <a:rPr lang="en-US"/>
              <a:t>RESTRICTED</a:t>
            </a:r>
          </a:p>
        </p:txBody>
      </p:sp>
      <p:sp>
        <p:nvSpPr>
          <p:cNvPr id="11" name="Foliennummernplatzhalter 10">
            <a:extLst>
              <a:ext uri="{FF2B5EF4-FFF2-40B4-BE49-F238E27FC236}">
                <a16:creationId xmlns:a16="http://schemas.microsoft.com/office/drawing/2014/main" id="{2B85B2D5-01A9-46FB-A62F-89781681A899}"/>
              </a:ext>
            </a:extLst>
          </p:cNvPr>
          <p:cNvSpPr>
            <a:spLocks noGrp="1"/>
          </p:cNvSpPr>
          <p:nvPr>
            <p:ph type="sldNum" sz="quarter" idx="26"/>
          </p:nvPr>
        </p:nvSpPr>
        <p:spPr/>
        <p:txBody>
          <a:bodyPr/>
          <a:lstStyle/>
          <a:p>
            <a:fld id="{9BA64535-EB95-46A3-946F-02B63C705F51}" type="slidenum">
              <a:rPr lang="en-US" smtClean="0"/>
              <a:t>‹#›</a:t>
            </a:fld>
            <a:endParaRPr lang="en-US"/>
          </a:p>
        </p:txBody>
      </p:sp>
      <p:sp>
        <p:nvSpPr>
          <p:cNvPr id="13" name="Source">
            <a:extLst>
              <a:ext uri="{FF2B5EF4-FFF2-40B4-BE49-F238E27FC236}">
                <a16:creationId xmlns:a16="http://schemas.microsoft.com/office/drawing/2014/main" id="{2B82AC58-51FA-4FF3-A169-1C1324C69B85}"/>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Tree>
    <p:extLst>
      <p:ext uri="{BB962C8B-B14F-4D97-AF65-F5344CB8AC3E}">
        <p14:creationId xmlns:p14="http://schemas.microsoft.com/office/powerpoint/2010/main" val="356754366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nd Image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0D4CA0-E875-49A4-8140-1734A56D4601}"/>
              </a:ext>
            </a:extLst>
          </p:cNvPr>
          <p:cNvSpPr>
            <a:spLocks noGrp="1"/>
          </p:cNvSpPr>
          <p:nvPr>
            <p:ph type="title"/>
          </p:nvPr>
        </p:nvSpPr>
        <p:spPr>
          <a:xfrm>
            <a:off x="875320" y="431593"/>
            <a:ext cx="5040656"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2F868CF-0558-49CC-A69F-DEBE82767D44}"/>
              </a:ext>
            </a:extLst>
          </p:cNvPr>
          <p:cNvSpPr>
            <a:spLocks noGrp="1"/>
          </p:cNvSpPr>
          <p:nvPr>
            <p:ph type="subTitle" idx="28"/>
          </p:nvPr>
        </p:nvSpPr>
        <p:spPr bwMode="black">
          <a:xfrm>
            <a:off x="876000" y="831600"/>
            <a:ext cx="50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Picture">
            <a:extLst>
              <a:ext uri="{FF2B5EF4-FFF2-40B4-BE49-F238E27FC236}">
                <a16:creationId xmlns:a16="http://schemas.microsoft.com/office/drawing/2014/main" id="{5A5FE373-D3DE-46BA-AA0C-82AC8FAEBC52}"/>
              </a:ext>
            </a:extLst>
          </p:cNvPr>
          <p:cNvSpPr>
            <a:spLocks noGrp="1" noChangeAspect="1"/>
          </p:cNvSpPr>
          <p:nvPr>
            <p:ph type="pic" sz="quarter" idx="20" hasCustomPrompt="1"/>
          </p:nvPr>
        </p:nvSpPr>
        <p:spPr bwMode="gray">
          <a:xfrm>
            <a:off x="6276022" y="0"/>
            <a:ext cx="5915978" cy="6858000"/>
          </a:xfrm>
          <a:custGeom>
            <a:avLst/>
            <a:gdLst>
              <a:gd name="connsiteX0" fmla="*/ 0 w 5915208"/>
              <a:gd name="connsiteY0" fmla="*/ 0 h 6858000"/>
              <a:gd name="connsiteX1" fmla="*/ 18001 w 5915208"/>
              <a:gd name="connsiteY1" fmla="*/ 0 h 6858000"/>
              <a:gd name="connsiteX2" fmla="*/ 785208 w 5915208"/>
              <a:gd name="connsiteY2" fmla="*/ 0 h 6858000"/>
              <a:gd name="connsiteX3" fmla="*/ 803209 w 5915208"/>
              <a:gd name="connsiteY3" fmla="*/ 0 h 6858000"/>
              <a:gd name="connsiteX4" fmla="*/ 5897207 w 5915208"/>
              <a:gd name="connsiteY4" fmla="*/ 0 h 6858000"/>
              <a:gd name="connsiteX5" fmla="*/ 5915208 w 5915208"/>
              <a:gd name="connsiteY5" fmla="*/ 0 h 6858000"/>
              <a:gd name="connsiteX6" fmla="*/ 5915208 w 5915208"/>
              <a:gd name="connsiteY6" fmla="*/ 1056585 h 6858000"/>
              <a:gd name="connsiteX7" fmla="*/ 5915208 w 5915208"/>
              <a:gd name="connsiteY7" fmla="*/ 1996385 h 6858000"/>
              <a:gd name="connsiteX8" fmla="*/ 5915208 w 5915208"/>
              <a:gd name="connsiteY8" fmla="*/ 2302015 h 6858000"/>
              <a:gd name="connsiteX9" fmla="*/ 5915208 w 5915208"/>
              <a:gd name="connsiteY9" fmla="*/ 2559600 h 6858000"/>
              <a:gd name="connsiteX10" fmla="*/ 5915208 w 5915208"/>
              <a:gd name="connsiteY10" fmla="*/ 3358601 h 6858000"/>
              <a:gd name="connsiteX11" fmla="*/ 5915208 w 5915208"/>
              <a:gd name="connsiteY11" fmla="*/ 3616185 h 6858000"/>
              <a:gd name="connsiteX12" fmla="*/ 5915208 w 5915208"/>
              <a:gd name="connsiteY12" fmla="*/ 4298400 h 6858000"/>
              <a:gd name="connsiteX13" fmla="*/ 5915208 w 5915208"/>
              <a:gd name="connsiteY13" fmla="*/ 4555985 h 6858000"/>
              <a:gd name="connsiteX14" fmla="*/ 5915208 w 5915208"/>
              <a:gd name="connsiteY14" fmla="*/ 4861615 h 6858000"/>
              <a:gd name="connsiteX15" fmla="*/ 5915208 w 5915208"/>
              <a:gd name="connsiteY15" fmla="*/ 5918200 h 6858000"/>
              <a:gd name="connsiteX16" fmla="*/ 5915208 w 5915208"/>
              <a:gd name="connsiteY16" fmla="*/ 6858000 h 6858000"/>
              <a:gd name="connsiteX17" fmla="*/ 5897207 w 5915208"/>
              <a:gd name="connsiteY17" fmla="*/ 6858000 h 6858000"/>
              <a:gd name="connsiteX18" fmla="*/ 5130000 w 5915208"/>
              <a:gd name="connsiteY18" fmla="*/ 6858000 h 6858000"/>
              <a:gd name="connsiteX19" fmla="*/ 5111999 w 5915208"/>
              <a:gd name="connsiteY19" fmla="*/ 6858000 h 6858000"/>
              <a:gd name="connsiteX20" fmla="*/ 1500145 w 5915208"/>
              <a:gd name="connsiteY20" fmla="*/ 6858000 h 6858000"/>
              <a:gd name="connsiteX21" fmla="*/ 1482144 w 5915208"/>
              <a:gd name="connsiteY21" fmla="*/ 6858000 h 6858000"/>
              <a:gd name="connsiteX22" fmla="*/ 714937 w 5915208"/>
              <a:gd name="connsiteY22" fmla="*/ 6858000 h 6858000"/>
              <a:gd name="connsiteX23" fmla="*/ 696936 w 5915208"/>
              <a:gd name="connsiteY23" fmla="*/ 6858000 h 6858000"/>
              <a:gd name="connsiteX24" fmla="*/ 0 w 5915208"/>
              <a:gd name="connsiteY24" fmla="*/ 6161068 h 6858000"/>
              <a:gd name="connsiteX25" fmla="*/ 0 w 5915208"/>
              <a:gd name="connsiteY25" fmla="*/ 5221268 h 6858000"/>
              <a:gd name="connsiteX26" fmla="*/ 0 w 5915208"/>
              <a:gd name="connsiteY26" fmla="*/ 4769384 h 6858000"/>
              <a:gd name="connsiteX27" fmla="*/ 0 w 5915208"/>
              <a:gd name="connsiteY27" fmla="*/ 4555985 h 6858000"/>
              <a:gd name="connsiteX28" fmla="*/ 0 w 5915208"/>
              <a:gd name="connsiteY28" fmla="*/ 4164683 h 6858000"/>
              <a:gd name="connsiteX29" fmla="*/ 0 w 5915208"/>
              <a:gd name="connsiteY29" fmla="*/ 3829584 h 6858000"/>
              <a:gd name="connsiteX30" fmla="*/ 0 w 5915208"/>
              <a:gd name="connsiteY30" fmla="*/ 3616185 h 6858000"/>
              <a:gd name="connsiteX31" fmla="*/ 0 w 5915208"/>
              <a:gd name="connsiteY31" fmla="*/ 3601468 h 6858000"/>
              <a:gd name="connsiteX32" fmla="*/ 0 w 5915208"/>
              <a:gd name="connsiteY32" fmla="*/ 2772999 h 6858000"/>
              <a:gd name="connsiteX33" fmla="*/ 0 w 5915208"/>
              <a:gd name="connsiteY33" fmla="*/ 2661668 h 6858000"/>
              <a:gd name="connsiteX34" fmla="*/ 0 w 5915208"/>
              <a:gd name="connsiteY34" fmla="*/ 2559600 h 6858000"/>
              <a:gd name="connsiteX35" fmla="*/ 0 w 5915208"/>
              <a:gd name="connsiteY35" fmla="*/ 2209784 h 6858000"/>
              <a:gd name="connsiteX36" fmla="*/ 0 w 5915208"/>
              <a:gd name="connsiteY36" fmla="*/ 1996385 h 6858000"/>
              <a:gd name="connsiteX37" fmla="*/ 0 w 5915208"/>
              <a:gd name="connsiteY37" fmla="*/ 1605083 h 6858000"/>
              <a:gd name="connsiteX38" fmla="*/ 0 w 5915208"/>
              <a:gd name="connsiteY38" fmla="*/ 1269984 h 6858000"/>
              <a:gd name="connsiteX39" fmla="*/ 0 w 5915208"/>
              <a:gd name="connsiteY39" fmla="*/ 1056585 h 6858000"/>
              <a:gd name="connsiteX40" fmla="*/ 0 w 5915208"/>
              <a:gd name="connsiteY40" fmla="*/ 213399 h 6858000"/>
              <a:gd name="connsiteX0" fmla="*/ 0 w 5915208"/>
              <a:gd name="connsiteY0" fmla="*/ 0 h 6858000"/>
              <a:gd name="connsiteX1" fmla="*/ 18001 w 5915208"/>
              <a:gd name="connsiteY1" fmla="*/ 0 h 6858000"/>
              <a:gd name="connsiteX2" fmla="*/ 785208 w 5915208"/>
              <a:gd name="connsiteY2" fmla="*/ 0 h 6858000"/>
              <a:gd name="connsiteX3" fmla="*/ 5897207 w 5915208"/>
              <a:gd name="connsiteY3" fmla="*/ 0 h 6858000"/>
              <a:gd name="connsiteX4" fmla="*/ 5915208 w 5915208"/>
              <a:gd name="connsiteY4" fmla="*/ 0 h 6858000"/>
              <a:gd name="connsiteX5" fmla="*/ 5915208 w 5915208"/>
              <a:gd name="connsiteY5" fmla="*/ 1056585 h 6858000"/>
              <a:gd name="connsiteX6" fmla="*/ 5915208 w 5915208"/>
              <a:gd name="connsiteY6" fmla="*/ 1996385 h 6858000"/>
              <a:gd name="connsiteX7" fmla="*/ 5915208 w 5915208"/>
              <a:gd name="connsiteY7" fmla="*/ 2302015 h 6858000"/>
              <a:gd name="connsiteX8" fmla="*/ 5915208 w 5915208"/>
              <a:gd name="connsiteY8" fmla="*/ 2559600 h 6858000"/>
              <a:gd name="connsiteX9" fmla="*/ 5915208 w 5915208"/>
              <a:gd name="connsiteY9" fmla="*/ 3358601 h 6858000"/>
              <a:gd name="connsiteX10" fmla="*/ 5915208 w 5915208"/>
              <a:gd name="connsiteY10" fmla="*/ 3616185 h 6858000"/>
              <a:gd name="connsiteX11" fmla="*/ 5915208 w 5915208"/>
              <a:gd name="connsiteY11" fmla="*/ 4298400 h 6858000"/>
              <a:gd name="connsiteX12" fmla="*/ 5915208 w 5915208"/>
              <a:gd name="connsiteY12" fmla="*/ 4555985 h 6858000"/>
              <a:gd name="connsiteX13" fmla="*/ 5915208 w 5915208"/>
              <a:gd name="connsiteY13" fmla="*/ 4861615 h 6858000"/>
              <a:gd name="connsiteX14" fmla="*/ 5915208 w 5915208"/>
              <a:gd name="connsiteY14" fmla="*/ 5918200 h 6858000"/>
              <a:gd name="connsiteX15" fmla="*/ 5915208 w 5915208"/>
              <a:gd name="connsiteY15" fmla="*/ 6858000 h 6858000"/>
              <a:gd name="connsiteX16" fmla="*/ 5897207 w 5915208"/>
              <a:gd name="connsiteY16" fmla="*/ 6858000 h 6858000"/>
              <a:gd name="connsiteX17" fmla="*/ 5130000 w 5915208"/>
              <a:gd name="connsiteY17" fmla="*/ 6858000 h 6858000"/>
              <a:gd name="connsiteX18" fmla="*/ 5111999 w 5915208"/>
              <a:gd name="connsiteY18" fmla="*/ 6858000 h 6858000"/>
              <a:gd name="connsiteX19" fmla="*/ 1500145 w 5915208"/>
              <a:gd name="connsiteY19" fmla="*/ 6858000 h 6858000"/>
              <a:gd name="connsiteX20" fmla="*/ 1482144 w 5915208"/>
              <a:gd name="connsiteY20" fmla="*/ 6858000 h 6858000"/>
              <a:gd name="connsiteX21" fmla="*/ 714937 w 5915208"/>
              <a:gd name="connsiteY21" fmla="*/ 6858000 h 6858000"/>
              <a:gd name="connsiteX22" fmla="*/ 696936 w 5915208"/>
              <a:gd name="connsiteY22" fmla="*/ 6858000 h 6858000"/>
              <a:gd name="connsiteX23" fmla="*/ 0 w 5915208"/>
              <a:gd name="connsiteY23" fmla="*/ 6161068 h 6858000"/>
              <a:gd name="connsiteX24" fmla="*/ 0 w 5915208"/>
              <a:gd name="connsiteY24" fmla="*/ 5221268 h 6858000"/>
              <a:gd name="connsiteX25" fmla="*/ 0 w 5915208"/>
              <a:gd name="connsiteY25" fmla="*/ 4769384 h 6858000"/>
              <a:gd name="connsiteX26" fmla="*/ 0 w 5915208"/>
              <a:gd name="connsiteY26" fmla="*/ 4555985 h 6858000"/>
              <a:gd name="connsiteX27" fmla="*/ 0 w 5915208"/>
              <a:gd name="connsiteY27" fmla="*/ 4164683 h 6858000"/>
              <a:gd name="connsiteX28" fmla="*/ 0 w 5915208"/>
              <a:gd name="connsiteY28" fmla="*/ 3829584 h 6858000"/>
              <a:gd name="connsiteX29" fmla="*/ 0 w 5915208"/>
              <a:gd name="connsiteY29" fmla="*/ 3616185 h 6858000"/>
              <a:gd name="connsiteX30" fmla="*/ 0 w 5915208"/>
              <a:gd name="connsiteY30" fmla="*/ 3601468 h 6858000"/>
              <a:gd name="connsiteX31" fmla="*/ 0 w 5915208"/>
              <a:gd name="connsiteY31" fmla="*/ 2772999 h 6858000"/>
              <a:gd name="connsiteX32" fmla="*/ 0 w 5915208"/>
              <a:gd name="connsiteY32" fmla="*/ 2661668 h 6858000"/>
              <a:gd name="connsiteX33" fmla="*/ 0 w 5915208"/>
              <a:gd name="connsiteY33" fmla="*/ 2559600 h 6858000"/>
              <a:gd name="connsiteX34" fmla="*/ 0 w 5915208"/>
              <a:gd name="connsiteY34" fmla="*/ 2209784 h 6858000"/>
              <a:gd name="connsiteX35" fmla="*/ 0 w 5915208"/>
              <a:gd name="connsiteY35" fmla="*/ 1996385 h 6858000"/>
              <a:gd name="connsiteX36" fmla="*/ 0 w 5915208"/>
              <a:gd name="connsiteY36" fmla="*/ 1605083 h 6858000"/>
              <a:gd name="connsiteX37" fmla="*/ 0 w 5915208"/>
              <a:gd name="connsiteY37" fmla="*/ 1269984 h 6858000"/>
              <a:gd name="connsiteX38" fmla="*/ 0 w 5915208"/>
              <a:gd name="connsiteY38" fmla="*/ 1056585 h 6858000"/>
              <a:gd name="connsiteX39" fmla="*/ 0 w 5915208"/>
              <a:gd name="connsiteY39" fmla="*/ 213399 h 6858000"/>
              <a:gd name="connsiteX40" fmla="*/ 0 w 5915208"/>
              <a:gd name="connsiteY4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213399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616185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714937 w 5915208"/>
              <a:gd name="connsiteY19" fmla="*/ 6858000 h 6858000"/>
              <a:gd name="connsiteX20" fmla="*/ 696936 w 5915208"/>
              <a:gd name="connsiteY20" fmla="*/ 6858000 h 6858000"/>
              <a:gd name="connsiteX21" fmla="*/ 0 w 5915208"/>
              <a:gd name="connsiteY21" fmla="*/ 6161068 h 6858000"/>
              <a:gd name="connsiteX22" fmla="*/ 0 w 5915208"/>
              <a:gd name="connsiteY2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714937 w 5915208"/>
              <a:gd name="connsiteY18" fmla="*/ 6858000 h 6858000"/>
              <a:gd name="connsiteX19" fmla="*/ 696936 w 5915208"/>
              <a:gd name="connsiteY19" fmla="*/ 6858000 h 6858000"/>
              <a:gd name="connsiteX20" fmla="*/ 0 w 5915208"/>
              <a:gd name="connsiteY20" fmla="*/ 6161068 h 6858000"/>
              <a:gd name="connsiteX21" fmla="*/ 0 w 5915208"/>
              <a:gd name="connsiteY2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714937 w 5915208"/>
              <a:gd name="connsiteY17" fmla="*/ 6858000 h 6858000"/>
              <a:gd name="connsiteX18" fmla="*/ 696936 w 5915208"/>
              <a:gd name="connsiteY18" fmla="*/ 6858000 h 6858000"/>
              <a:gd name="connsiteX19" fmla="*/ 0 w 5915208"/>
              <a:gd name="connsiteY19" fmla="*/ 6161068 h 6858000"/>
              <a:gd name="connsiteX20" fmla="*/ 0 w 5915208"/>
              <a:gd name="connsiteY2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714937 w 5915208"/>
              <a:gd name="connsiteY16" fmla="*/ 6858000 h 6858000"/>
              <a:gd name="connsiteX17" fmla="*/ 696936 w 5915208"/>
              <a:gd name="connsiteY17" fmla="*/ 6858000 h 6858000"/>
              <a:gd name="connsiteX18" fmla="*/ 0 w 5915208"/>
              <a:gd name="connsiteY18" fmla="*/ 6161068 h 6858000"/>
              <a:gd name="connsiteX19" fmla="*/ 0 w 5915208"/>
              <a:gd name="connsiteY1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6858000 h 6858000"/>
              <a:gd name="connsiteX14" fmla="*/ 5897207 w 5915208"/>
              <a:gd name="connsiteY14" fmla="*/ 6858000 h 6858000"/>
              <a:gd name="connsiteX15" fmla="*/ 714937 w 5915208"/>
              <a:gd name="connsiteY15" fmla="*/ 6858000 h 6858000"/>
              <a:gd name="connsiteX16" fmla="*/ 696936 w 5915208"/>
              <a:gd name="connsiteY16" fmla="*/ 6858000 h 6858000"/>
              <a:gd name="connsiteX17" fmla="*/ 0 w 5915208"/>
              <a:gd name="connsiteY17" fmla="*/ 6161068 h 6858000"/>
              <a:gd name="connsiteX18" fmla="*/ 0 w 5915208"/>
              <a:gd name="connsiteY1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6858000 h 6858000"/>
              <a:gd name="connsiteX13" fmla="*/ 5897207 w 5915208"/>
              <a:gd name="connsiteY13" fmla="*/ 6858000 h 6858000"/>
              <a:gd name="connsiteX14" fmla="*/ 714937 w 5915208"/>
              <a:gd name="connsiteY14" fmla="*/ 6858000 h 6858000"/>
              <a:gd name="connsiteX15" fmla="*/ 696936 w 5915208"/>
              <a:gd name="connsiteY15" fmla="*/ 6858000 h 6858000"/>
              <a:gd name="connsiteX16" fmla="*/ 0 w 5915208"/>
              <a:gd name="connsiteY16" fmla="*/ 6161068 h 6858000"/>
              <a:gd name="connsiteX17" fmla="*/ 0 w 5915208"/>
              <a:gd name="connsiteY1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555985 h 6858000"/>
              <a:gd name="connsiteX11" fmla="*/ 5915208 w 5915208"/>
              <a:gd name="connsiteY11" fmla="*/ 6858000 h 6858000"/>
              <a:gd name="connsiteX12" fmla="*/ 5897207 w 5915208"/>
              <a:gd name="connsiteY12" fmla="*/ 6858000 h 6858000"/>
              <a:gd name="connsiteX13" fmla="*/ 714937 w 5915208"/>
              <a:gd name="connsiteY13" fmla="*/ 6858000 h 6858000"/>
              <a:gd name="connsiteX14" fmla="*/ 696936 w 5915208"/>
              <a:gd name="connsiteY14" fmla="*/ 6858000 h 6858000"/>
              <a:gd name="connsiteX15" fmla="*/ 0 w 5915208"/>
              <a:gd name="connsiteY15" fmla="*/ 6161068 h 6858000"/>
              <a:gd name="connsiteX16" fmla="*/ 0 w 5915208"/>
              <a:gd name="connsiteY1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6858000 h 6858000"/>
              <a:gd name="connsiteX11" fmla="*/ 5897207 w 5915208"/>
              <a:gd name="connsiteY11" fmla="*/ 6858000 h 6858000"/>
              <a:gd name="connsiteX12" fmla="*/ 714937 w 5915208"/>
              <a:gd name="connsiteY12" fmla="*/ 6858000 h 6858000"/>
              <a:gd name="connsiteX13" fmla="*/ 696936 w 5915208"/>
              <a:gd name="connsiteY13" fmla="*/ 6858000 h 6858000"/>
              <a:gd name="connsiteX14" fmla="*/ 0 w 5915208"/>
              <a:gd name="connsiteY14" fmla="*/ 6161068 h 6858000"/>
              <a:gd name="connsiteX15" fmla="*/ 0 w 5915208"/>
              <a:gd name="connsiteY1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616185 h 6858000"/>
              <a:gd name="connsiteX9" fmla="*/ 5915208 w 5915208"/>
              <a:gd name="connsiteY9" fmla="*/ 6858000 h 6858000"/>
              <a:gd name="connsiteX10" fmla="*/ 5897207 w 5915208"/>
              <a:gd name="connsiteY10" fmla="*/ 6858000 h 6858000"/>
              <a:gd name="connsiteX11" fmla="*/ 714937 w 5915208"/>
              <a:gd name="connsiteY11" fmla="*/ 6858000 h 6858000"/>
              <a:gd name="connsiteX12" fmla="*/ 696936 w 5915208"/>
              <a:gd name="connsiteY12" fmla="*/ 6858000 h 6858000"/>
              <a:gd name="connsiteX13" fmla="*/ 0 w 5915208"/>
              <a:gd name="connsiteY13" fmla="*/ 6161068 h 6858000"/>
              <a:gd name="connsiteX14" fmla="*/ 0 w 5915208"/>
              <a:gd name="connsiteY1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6858000 h 6858000"/>
              <a:gd name="connsiteX9" fmla="*/ 5897207 w 5915208"/>
              <a:gd name="connsiteY9" fmla="*/ 6858000 h 6858000"/>
              <a:gd name="connsiteX10" fmla="*/ 714937 w 5915208"/>
              <a:gd name="connsiteY10" fmla="*/ 6858000 h 6858000"/>
              <a:gd name="connsiteX11" fmla="*/ 696936 w 5915208"/>
              <a:gd name="connsiteY11" fmla="*/ 6858000 h 6858000"/>
              <a:gd name="connsiteX12" fmla="*/ 0 w 5915208"/>
              <a:gd name="connsiteY12" fmla="*/ 6161068 h 6858000"/>
              <a:gd name="connsiteX13" fmla="*/ 0 w 5915208"/>
              <a:gd name="connsiteY1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6858000 h 6858000"/>
              <a:gd name="connsiteX8" fmla="*/ 5897207 w 5915208"/>
              <a:gd name="connsiteY8" fmla="*/ 6858000 h 6858000"/>
              <a:gd name="connsiteX9" fmla="*/ 714937 w 5915208"/>
              <a:gd name="connsiteY9" fmla="*/ 6858000 h 6858000"/>
              <a:gd name="connsiteX10" fmla="*/ 696936 w 5915208"/>
              <a:gd name="connsiteY10" fmla="*/ 6858000 h 6858000"/>
              <a:gd name="connsiteX11" fmla="*/ 0 w 5915208"/>
              <a:gd name="connsiteY11" fmla="*/ 6161068 h 6858000"/>
              <a:gd name="connsiteX12" fmla="*/ 0 w 5915208"/>
              <a:gd name="connsiteY1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6858000 h 6858000"/>
              <a:gd name="connsiteX7" fmla="*/ 5897207 w 5915208"/>
              <a:gd name="connsiteY7" fmla="*/ 6858000 h 6858000"/>
              <a:gd name="connsiteX8" fmla="*/ 714937 w 5915208"/>
              <a:gd name="connsiteY8" fmla="*/ 6858000 h 6858000"/>
              <a:gd name="connsiteX9" fmla="*/ 696936 w 5915208"/>
              <a:gd name="connsiteY9" fmla="*/ 6858000 h 6858000"/>
              <a:gd name="connsiteX10" fmla="*/ 0 w 5915208"/>
              <a:gd name="connsiteY10" fmla="*/ 6161068 h 6858000"/>
              <a:gd name="connsiteX11" fmla="*/ 0 w 5915208"/>
              <a:gd name="connsiteY1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6858000 h 6858000"/>
              <a:gd name="connsiteX6" fmla="*/ 5897207 w 5915208"/>
              <a:gd name="connsiteY6" fmla="*/ 6858000 h 6858000"/>
              <a:gd name="connsiteX7" fmla="*/ 714937 w 5915208"/>
              <a:gd name="connsiteY7" fmla="*/ 6858000 h 6858000"/>
              <a:gd name="connsiteX8" fmla="*/ 696936 w 5915208"/>
              <a:gd name="connsiteY8" fmla="*/ 6858000 h 6858000"/>
              <a:gd name="connsiteX9" fmla="*/ 0 w 5915208"/>
              <a:gd name="connsiteY9" fmla="*/ 6161068 h 6858000"/>
              <a:gd name="connsiteX10" fmla="*/ 0 w 5915208"/>
              <a:gd name="connsiteY1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6858000 h 6858000"/>
              <a:gd name="connsiteX5" fmla="*/ 5897207 w 5915208"/>
              <a:gd name="connsiteY5" fmla="*/ 6858000 h 6858000"/>
              <a:gd name="connsiteX6" fmla="*/ 714937 w 5915208"/>
              <a:gd name="connsiteY6" fmla="*/ 6858000 h 6858000"/>
              <a:gd name="connsiteX7" fmla="*/ 696936 w 5915208"/>
              <a:gd name="connsiteY7" fmla="*/ 6858000 h 6858000"/>
              <a:gd name="connsiteX8" fmla="*/ 0 w 5915208"/>
              <a:gd name="connsiteY8" fmla="*/ 6161068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858000 h 6858000"/>
              <a:gd name="connsiteX4" fmla="*/ 5897207 w 5915208"/>
              <a:gd name="connsiteY4" fmla="*/ 6858000 h 6858000"/>
              <a:gd name="connsiteX5" fmla="*/ 714937 w 5915208"/>
              <a:gd name="connsiteY5" fmla="*/ 6858000 h 6858000"/>
              <a:gd name="connsiteX6" fmla="*/ 696936 w 5915208"/>
              <a:gd name="connsiteY6" fmla="*/ 6858000 h 6858000"/>
              <a:gd name="connsiteX7" fmla="*/ 0 w 5915208"/>
              <a:gd name="connsiteY7" fmla="*/ 6161068 h 6858000"/>
              <a:gd name="connsiteX8" fmla="*/ 0 w 5915208"/>
              <a:gd name="connsiteY8" fmla="*/ 0 h 6858000"/>
              <a:gd name="connsiteX0" fmla="*/ 0 w 5915208"/>
              <a:gd name="connsiteY0" fmla="*/ 0 h 6858000"/>
              <a:gd name="connsiteX1" fmla="*/ 5915208 w 5915208"/>
              <a:gd name="connsiteY1" fmla="*/ 0 h 6858000"/>
              <a:gd name="connsiteX2" fmla="*/ 5915208 w 5915208"/>
              <a:gd name="connsiteY2" fmla="*/ 6858000 h 6858000"/>
              <a:gd name="connsiteX3" fmla="*/ 5897207 w 5915208"/>
              <a:gd name="connsiteY3" fmla="*/ 6858000 h 6858000"/>
              <a:gd name="connsiteX4" fmla="*/ 714937 w 5915208"/>
              <a:gd name="connsiteY4" fmla="*/ 6858000 h 6858000"/>
              <a:gd name="connsiteX5" fmla="*/ 696936 w 5915208"/>
              <a:gd name="connsiteY5" fmla="*/ 6858000 h 6858000"/>
              <a:gd name="connsiteX6" fmla="*/ 0 w 5915208"/>
              <a:gd name="connsiteY6" fmla="*/ 6161068 h 6858000"/>
              <a:gd name="connsiteX7" fmla="*/ 0 w 5915208"/>
              <a:gd name="connsiteY7" fmla="*/ 0 h 6858000"/>
              <a:gd name="connsiteX0" fmla="*/ 0 w 5915208"/>
              <a:gd name="connsiteY0" fmla="*/ 0 h 6858000"/>
              <a:gd name="connsiteX1" fmla="*/ 5915208 w 5915208"/>
              <a:gd name="connsiteY1" fmla="*/ 0 h 6858000"/>
              <a:gd name="connsiteX2" fmla="*/ 5915208 w 5915208"/>
              <a:gd name="connsiteY2" fmla="*/ 6858000 h 6858000"/>
              <a:gd name="connsiteX3" fmla="*/ 714937 w 5915208"/>
              <a:gd name="connsiteY3" fmla="*/ 6858000 h 6858000"/>
              <a:gd name="connsiteX4" fmla="*/ 696936 w 5915208"/>
              <a:gd name="connsiteY4" fmla="*/ 6858000 h 6858000"/>
              <a:gd name="connsiteX5" fmla="*/ 0 w 5915208"/>
              <a:gd name="connsiteY5" fmla="*/ 6161068 h 6858000"/>
              <a:gd name="connsiteX6" fmla="*/ 0 w 5915208"/>
              <a:gd name="connsiteY6" fmla="*/ 0 h 6858000"/>
              <a:gd name="connsiteX0" fmla="*/ 0 w 5915208"/>
              <a:gd name="connsiteY0" fmla="*/ 0 h 6858000"/>
              <a:gd name="connsiteX1" fmla="*/ 5915208 w 5915208"/>
              <a:gd name="connsiteY1" fmla="*/ 0 h 6858000"/>
              <a:gd name="connsiteX2" fmla="*/ 5915208 w 5915208"/>
              <a:gd name="connsiteY2" fmla="*/ 6858000 h 6858000"/>
              <a:gd name="connsiteX3" fmla="*/ 696936 w 5915208"/>
              <a:gd name="connsiteY3" fmla="*/ 6858000 h 6858000"/>
              <a:gd name="connsiteX4" fmla="*/ 0 w 5915208"/>
              <a:gd name="connsiteY4" fmla="*/ 6161068 h 6858000"/>
              <a:gd name="connsiteX5" fmla="*/ 0 w 59152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208" h="6858000">
                <a:moveTo>
                  <a:pt x="0" y="0"/>
                </a:moveTo>
                <a:lnTo>
                  <a:pt x="5915208" y="0"/>
                </a:lnTo>
                <a:lnTo>
                  <a:pt x="5915208"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Date Placeholder 6">
            <a:extLst>
              <a:ext uri="{FF2B5EF4-FFF2-40B4-BE49-F238E27FC236}">
                <a16:creationId xmlns:a16="http://schemas.microsoft.com/office/drawing/2014/main" id="{21C31838-3A79-4A19-9298-BE2F40822045}"/>
              </a:ext>
            </a:extLst>
          </p:cNvPr>
          <p:cNvSpPr>
            <a:spLocks noGrp="1"/>
          </p:cNvSpPr>
          <p:nvPr>
            <p:ph type="dt" sz="half" idx="25"/>
          </p:nvPr>
        </p:nvSpPr>
        <p:spPr/>
        <p:txBody>
          <a:bodyPr/>
          <a:lstStyle/>
          <a:p>
            <a:fld id="{E113411A-5175-4EA1-B697-569208699149}" type="datetime4">
              <a:rPr lang="en-US" smtClean="0"/>
              <a:t>May 24, 2022</a:t>
            </a:fld>
            <a:endParaRPr lang="en-US"/>
          </a:p>
        </p:txBody>
      </p:sp>
      <p:sp>
        <p:nvSpPr>
          <p:cNvPr id="8" name="Footer Placeholder 7">
            <a:extLst>
              <a:ext uri="{FF2B5EF4-FFF2-40B4-BE49-F238E27FC236}">
                <a16:creationId xmlns:a16="http://schemas.microsoft.com/office/drawing/2014/main" id="{7191A097-2D4C-4388-B627-FA13DBC6EF17}"/>
              </a:ext>
            </a:extLst>
          </p:cNvPr>
          <p:cNvSpPr>
            <a:spLocks noGrp="1"/>
          </p:cNvSpPr>
          <p:nvPr>
            <p:ph type="ftr" sz="quarter" idx="26"/>
          </p:nvPr>
        </p:nvSpPr>
        <p:spPr/>
        <p:txBody>
          <a:bodyPr/>
          <a:lstStyle/>
          <a:p>
            <a:r>
              <a:rPr lang="en-US"/>
              <a:t>RESTRICTED</a:t>
            </a:r>
          </a:p>
        </p:txBody>
      </p:sp>
      <p:sp>
        <p:nvSpPr>
          <p:cNvPr id="9" name="Slide Number Placeholder 8">
            <a:extLst>
              <a:ext uri="{FF2B5EF4-FFF2-40B4-BE49-F238E27FC236}">
                <a16:creationId xmlns:a16="http://schemas.microsoft.com/office/drawing/2014/main" id="{ACD7B8AD-2F89-465E-92EC-2F618F9FDECA}"/>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42" name="Source">
            <a:extLst>
              <a:ext uri="{FF2B5EF4-FFF2-40B4-BE49-F238E27FC236}">
                <a16:creationId xmlns:a16="http://schemas.microsoft.com/office/drawing/2014/main" id="{526172A1-3EDE-4811-8F82-5279611669C4}"/>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2" name="Logo">
            <a:extLst>
              <a:ext uri="{FF2B5EF4-FFF2-40B4-BE49-F238E27FC236}">
                <a16:creationId xmlns:a16="http://schemas.microsoft.com/office/drawing/2014/main" id="{73C41FA0-F6D7-4E34-AC9A-F7BB0719E296}"/>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248270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nd Image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714ED3E-4CEE-444A-B962-5CA45F7005A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a:extLst>
              <a:ext uri="{FF2B5EF4-FFF2-40B4-BE49-F238E27FC236}">
                <a16:creationId xmlns:a16="http://schemas.microsoft.com/office/drawing/2014/main" id="{CB2362C8-B928-4510-9A86-FC9126631774}"/>
              </a:ext>
            </a:extLst>
          </p:cNvPr>
          <p:cNvSpPr>
            <a:spLocks noGrp="1" noChangeAspect="1"/>
          </p:cNvSpPr>
          <p:nvPr>
            <p:ph type="pic" sz="quarter" idx="22" hasCustomPrompt="1"/>
          </p:nvPr>
        </p:nvSpPr>
        <p:spPr bwMode="gray">
          <a:xfrm>
            <a:off x="6276023"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4298400 h 4298400"/>
              <a:gd name="connsiteX3" fmla="*/ 699747 w 5040000"/>
              <a:gd name="connsiteY3" fmla="*/ 4298400 h 4298400"/>
              <a:gd name="connsiteX4" fmla="*/ 0 w 5040000"/>
              <a:gd name="connsiteY4" fmla="*/ 3601468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4298400"/>
                </a:lnTo>
                <a:lnTo>
                  <a:pt x="699747" y="4298400"/>
                </a:lnTo>
                <a:lnTo>
                  <a:pt x="0" y="3601468"/>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Source">
            <a:extLst>
              <a:ext uri="{FF2B5EF4-FFF2-40B4-BE49-F238E27FC236}">
                <a16:creationId xmlns:a16="http://schemas.microsoft.com/office/drawing/2014/main" id="{38146F1D-B52F-43C4-AAAB-87A94DCE8D9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7B06F474-EC6E-4E90-BE01-6ECFF1194438}"/>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D4530C77-5C52-4DEF-9F0E-B1BB80283090}"/>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508937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and Image 4">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27A3AB2-D966-4271-AA09-E9EC9242B9D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2" name="Picture">
            <a:extLst>
              <a:ext uri="{FF2B5EF4-FFF2-40B4-BE49-F238E27FC236}">
                <a16:creationId xmlns:a16="http://schemas.microsoft.com/office/drawing/2014/main" id="{EA0B9452-7BC6-4A45-AE54-786C9B2D65B3}"/>
              </a:ext>
            </a:extLst>
          </p:cNvPr>
          <p:cNvSpPr>
            <a:spLocks noGrp="1" noChangeAspect="1"/>
          </p:cNvSpPr>
          <p:nvPr>
            <p:ph type="pic" sz="quarter" idx="23" hasCustomPrompt="1"/>
          </p:nvPr>
        </p:nvSpPr>
        <p:spPr bwMode="gray">
          <a:xfrm>
            <a:off x="875320"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3601468 h 4298400"/>
              <a:gd name="connsiteX3" fmla="*/ 4340253 w 5040000"/>
              <a:gd name="connsiteY3" fmla="*/ 4298400 h 4298400"/>
              <a:gd name="connsiteX4" fmla="*/ 0 w 5040000"/>
              <a:gd name="connsiteY4" fmla="*/ 4298400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3601468"/>
                </a:lnTo>
                <a:lnTo>
                  <a:pt x="4340253" y="4298400"/>
                </a:lnTo>
                <a:lnTo>
                  <a:pt x="0" y="429840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ource">
            <a:extLst>
              <a:ext uri="{FF2B5EF4-FFF2-40B4-BE49-F238E27FC236}">
                <a16:creationId xmlns:a16="http://schemas.microsoft.com/office/drawing/2014/main" id="{3D6369DD-E9CC-4608-973C-56A0B5BEF795}"/>
              </a:ext>
            </a:extLst>
          </p:cNvPr>
          <p:cNvSpPr>
            <a:spLocks noGrp="1"/>
          </p:cNvSpPr>
          <p:nvPr>
            <p:ph type="body" sz="quarter" idx="26"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A15B6AF-8EC0-4C92-BE00-010E8028D702}"/>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8195B5C4-5C80-41AA-B877-DE57220C1A1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209505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6CC7C-E970-460A-8EFB-FE80D0E7CF2F}"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6536135"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Title 6">
            <a:extLst>
              <a:ext uri="{FF2B5EF4-FFF2-40B4-BE49-F238E27FC236}">
                <a16:creationId xmlns:a16="http://schemas.microsoft.com/office/drawing/2014/main" id="{7EFB0C61-DCBE-4A78-980A-A31512440DAB}"/>
              </a:ext>
            </a:extLst>
          </p:cNvPr>
          <p:cNvSpPr>
            <a:spLocks noGrp="1"/>
          </p:cNvSpPr>
          <p:nvPr>
            <p:ph type="title"/>
          </p:nvPr>
        </p:nvSpPr>
        <p:spPr/>
        <p:txBody>
          <a:bodyPr/>
          <a:lstStyle/>
          <a:p>
            <a:r>
              <a:rPr lang="en-US"/>
              <a:t>Click to edit Master title style</a:t>
            </a:r>
          </a:p>
        </p:txBody>
      </p:sp>
      <p:sp>
        <p:nvSpPr>
          <p:cNvPr id="11" name="Source">
            <a:extLst>
              <a:ext uri="{FF2B5EF4-FFF2-40B4-BE49-F238E27FC236}">
                <a16:creationId xmlns:a16="http://schemas.microsoft.com/office/drawing/2014/main" id="{5D43A9CF-EC10-47EC-94AF-444FC20CE82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8CEE218E-57F9-49D4-B679-BBA1B0EEB4D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5395989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and Image 6">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CDDEA23-C34F-45F2-BB61-6EA9BDE2FE1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11354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CC1F6C60-6662-44A1-A7E4-594D6961B638}"/>
              </a:ext>
            </a:extLst>
          </p:cNvPr>
          <p:cNvSpPr>
            <a:spLocks noGrp="1"/>
          </p:cNvSpPr>
          <p:nvPr>
            <p:ph type="title"/>
          </p:nvPr>
        </p:nvSpPr>
        <p:spPr/>
        <p:txBody>
          <a:bodyPr/>
          <a:lstStyle/>
          <a:p>
            <a:r>
              <a:rPr lang="en-US"/>
              <a:t>Click to edit Master title style</a:t>
            </a:r>
          </a:p>
        </p:txBody>
      </p:sp>
      <p:sp>
        <p:nvSpPr>
          <p:cNvPr id="12" name="Source">
            <a:extLst>
              <a:ext uri="{FF2B5EF4-FFF2-40B4-BE49-F238E27FC236}">
                <a16:creationId xmlns:a16="http://schemas.microsoft.com/office/drawing/2014/main" id="{29AFC913-6A0F-483C-A9C0-B416EB3EBE32}"/>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174214B3-5F9B-45D6-8ADB-F2B4200177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985436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4386F966-0CCB-4907-91B4-014D8ECED3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 name="Picture 1">
            <a:extLst>
              <a:ext uri="{FF2B5EF4-FFF2-40B4-BE49-F238E27FC236}">
                <a16:creationId xmlns:a16="http://schemas.microsoft.com/office/drawing/2014/main" id="{0C598E24-4474-4134-AB7E-662A00D328E7}"/>
              </a:ext>
            </a:extLst>
          </p:cNvPr>
          <p:cNvSpPr>
            <a:spLocks noGrp="1" noChangeAspect="1"/>
          </p:cNvSpPr>
          <p:nvPr>
            <p:ph type="pic" sz="quarter" idx="22" hasCustomPrompt="1"/>
          </p:nvPr>
        </p:nvSpPr>
        <p:spPr bwMode="gray">
          <a:xfrm>
            <a:off x="875320"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Picture 2">
            <a:extLst>
              <a:ext uri="{FF2B5EF4-FFF2-40B4-BE49-F238E27FC236}">
                <a16:creationId xmlns:a16="http://schemas.microsoft.com/office/drawing/2014/main" id="{9E3013F0-9CEB-4AA6-A576-1847AC07E85C}"/>
              </a:ext>
            </a:extLst>
          </p:cNvPr>
          <p:cNvSpPr>
            <a:spLocks noGrp="1" noChangeAspect="1"/>
          </p:cNvSpPr>
          <p:nvPr>
            <p:ph type="pic" sz="quarter" idx="23" hasCustomPrompt="1"/>
          </p:nvPr>
        </p:nvSpPr>
        <p:spPr bwMode="gray">
          <a:xfrm>
            <a:off x="4475788"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2" name="Picture 3">
            <a:extLst>
              <a:ext uri="{FF2B5EF4-FFF2-40B4-BE49-F238E27FC236}">
                <a16:creationId xmlns:a16="http://schemas.microsoft.com/office/drawing/2014/main" id="{0D9A9C66-8ECC-4060-B15B-1209AEA23668}"/>
              </a:ext>
            </a:extLst>
          </p:cNvPr>
          <p:cNvSpPr>
            <a:spLocks noGrp="1" noChangeAspect="1"/>
          </p:cNvSpPr>
          <p:nvPr>
            <p:ph type="pic" sz="quarter" idx="25" hasCustomPrompt="1"/>
          </p:nvPr>
        </p:nvSpPr>
        <p:spPr bwMode="gray">
          <a:xfrm>
            <a:off x="8079927"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5" name="Text 1">
            <a:extLst>
              <a:ext uri="{FF2B5EF4-FFF2-40B4-BE49-F238E27FC236}">
                <a16:creationId xmlns:a16="http://schemas.microsoft.com/office/drawing/2014/main" id="{75AE3AC1-44A1-4B4C-9E22-9F77AE294B5B}"/>
              </a:ext>
            </a:extLst>
          </p:cNvPr>
          <p:cNvSpPr>
            <a:spLocks noGrp="1" noChangeAspect="1"/>
          </p:cNvSpPr>
          <p:nvPr>
            <p:ph type="body" sz="quarter" idx="27" hasCustomPrompt="1"/>
          </p:nvPr>
        </p:nvSpPr>
        <p:spPr bwMode="ltGray">
          <a:xfrm>
            <a:off x="875320"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6" name="Text 2">
            <a:extLst>
              <a:ext uri="{FF2B5EF4-FFF2-40B4-BE49-F238E27FC236}">
                <a16:creationId xmlns:a16="http://schemas.microsoft.com/office/drawing/2014/main" id="{38ECA368-3E5D-4F4F-9CA4-1F6E4D0DF5DC}"/>
              </a:ext>
            </a:extLst>
          </p:cNvPr>
          <p:cNvSpPr>
            <a:spLocks noGrp="1" noChangeAspect="1"/>
          </p:cNvSpPr>
          <p:nvPr>
            <p:ph type="body" sz="quarter" idx="28" hasCustomPrompt="1"/>
          </p:nvPr>
        </p:nvSpPr>
        <p:spPr bwMode="ltGray">
          <a:xfrm>
            <a:off x="4475788"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7" name="Text 3">
            <a:extLst>
              <a:ext uri="{FF2B5EF4-FFF2-40B4-BE49-F238E27FC236}">
                <a16:creationId xmlns:a16="http://schemas.microsoft.com/office/drawing/2014/main" id="{CBB44A1D-5CA1-451B-89A0-75662B08E4EC}"/>
              </a:ext>
            </a:extLst>
          </p:cNvPr>
          <p:cNvSpPr>
            <a:spLocks noGrp="1" noChangeAspect="1"/>
          </p:cNvSpPr>
          <p:nvPr>
            <p:ph type="body" sz="quarter" idx="29" hasCustomPrompt="1"/>
          </p:nvPr>
        </p:nvSpPr>
        <p:spPr bwMode="ltGray">
          <a:xfrm>
            <a:off x="8079927"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15" name="Source">
            <a:extLst>
              <a:ext uri="{FF2B5EF4-FFF2-40B4-BE49-F238E27FC236}">
                <a16:creationId xmlns:a16="http://schemas.microsoft.com/office/drawing/2014/main" id="{A13CB053-C1A4-4C18-AA5A-603C2D6B88B7}"/>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8A6EA19-9972-4045-958B-FA010A8B3A87}"/>
              </a:ext>
            </a:extLst>
          </p:cNvPr>
          <p:cNvSpPr>
            <a:spLocks noGrp="1"/>
          </p:cNvSpPr>
          <p:nvPr>
            <p:ph type="title"/>
          </p:nvPr>
        </p:nvSpPr>
        <p:spPr/>
        <p:txBody>
          <a:bodyPr/>
          <a:lstStyle/>
          <a:p>
            <a:r>
              <a:rPr lang="en-US"/>
              <a:t>Click to edit Master title style</a:t>
            </a:r>
          </a:p>
        </p:txBody>
      </p:sp>
      <p:sp>
        <p:nvSpPr>
          <p:cNvPr id="17" name="Subtitle 162">
            <a:extLst>
              <a:ext uri="{FF2B5EF4-FFF2-40B4-BE49-F238E27FC236}">
                <a16:creationId xmlns:a16="http://schemas.microsoft.com/office/drawing/2014/main" id="{932778EF-5BD3-4E48-A9F8-EE5BA91D26C9}"/>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779695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s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1E59E4EF-5D61-4FFE-BB48-494E29E50A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FC3FF1EE-A267-4CF2-A783-A4AD6B011DFD}"/>
              </a:ext>
            </a:extLst>
          </p:cNvPr>
          <p:cNvSpPr>
            <a:spLocks noGrp="1" noChangeAspect="1"/>
          </p:cNvSpPr>
          <p:nvPr>
            <p:ph type="pic" sz="quarter" idx="16" hasCustomPrompt="1"/>
          </p:nvPr>
        </p:nvSpPr>
        <p:spPr bwMode="gray">
          <a:xfrm>
            <a:off x="875320"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715FDE98-F5C8-46CE-B50B-4B7D4AB760AC}"/>
              </a:ext>
            </a:extLst>
          </p:cNvPr>
          <p:cNvSpPr>
            <a:spLocks noGrp="1" noChangeAspect="1"/>
          </p:cNvSpPr>
          <p:nvPr>
            <p:ph type="pic" sz="quarter" idx="19" hasCustomPrompt="1"/>
          </p:nvPr>
        </p:nvSpPr>
        <p:spPr bwMode="gray">
          <a:xfrm>
            <a:off x="4475789"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9" name="Picture 3">
            <a:extLst>
              <a:ext uri="{FF2B5EF4-FFF2-40B4-BE49-F238E27FC236}">
                <a16:creationId xmlns:a16="http://schemas.microsoft.com/office/drawing/2014/main" id="{D428E974-8355-468E-81C1-EA6B70E58E06}"/>
              </a:ext>
            </a:extLst>
          </p:cNvPr>
          <p:cNvSpPr>
            <a:spLocks noGrp="1" noChangeAspect="1"/>
          </p:cNvSpPr>
          <p:nvPr>
            <p:ph type="pic" sz="quarter" idx="22" hasCustomPrompt="1"/>
          </p:nvPr>
        </p:nvSpPr>
        <p:spPr bwMode="gray">
          <a:xfrm>
            <a:off x="8076257"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5" name="Text 1">
            <a:extLst>
              <a:ext uri="{FF2B5EF4-FFF2-40B4-BE49-F238E27FC236}">
                <a16:creationId xmlns:a16="http://schemas.microsoft.com/office/drawing/2014/main" id="{6C7D239A-4848-4EC3-B386-76E1ECCBDC52}"/>
              </a:ext>
            </a:extLst>
          </p:cNvPr>
          <p:cNvSpPr>
            <a:spLocks noGrp="1"/>
          </p:cNvSpPr>
          <p:nvPr>
            <p:ph type="body" sz="quarter" idx="18" hasCustomPrompt="1"/>
          </p:nvPr>
        </p:nvSpPr>
        <p:spPr bwMode="gray">
          <a:xfrm>
            <a:off x="875320"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7" name="Text 2">
            <a:extLst>
              <a:ext uri="{FF2B5EF4-FFF2-40B4-BE49-F238E27FC236}">
                <a16:creationId xmlns:a16="http://schemas.microsoft.com/office/drawing/2014/main" id="{6A6877E9-6F85-4098-84C8-CE6E67298D0C}"/>
              </a:ext>
            </a:extLst>
          </p:cNvPr>
          <p:cNvSpPr>
            <a:spLocks noGrp="1"/>
          </p:cNvSpPr>
          <p:nvPr>
            <p:ph type="body" sz="quarter" idx="20" hasCustomPrompt="1"/>
          </p:nvPr>
        </p:nvSpPr>
        <p:spPr bwMode="gray">
          <a:xfrm>
            <a:off x="4475788"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8" name="Text 3">
            <a:extLst>
              <a:ext uri="{FF2B5EF4-FFF2-40B4-BE49-F238E27FC236}">
                <a16:creationId xmlns:a16="http://schemas.microsoft.com/office/drawing/2014/main" id="{24C379D1-94EE-455B-B9D4-47F4C5A1532D}"/>
              </a:ext>
            </a:extLst>
          </p:cNvPr>
          <p:cNvSpPr>
            <a:spLocks noGrp="1"/>
          </p:cNvSpPr>
          <p:nvPr>
            <p:ph type="body" sz="quarter" idx="21" hasCustomPrompt="1"/>
          </p:nvPr>
        </p:nvSpPr>
        <p:spPr bwMode="gray">
          <a:xfrm>
            <a:off x="8076257"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25CA62DF-1C08-40D9-938E-3B513A4758DE}"/>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FEC6118A-39DD-402A-A664-A2B0E97728A8}"/>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1" name="Subtitle 162">
            <a:extLst>
              <a:ext uri="{FF2B5EF4-FFF2-40B4-BE49-F238E27FC236}">
                <a16:creationId xmlns:a16="http://schemas.microsoft.com/office/drawing/2014/main" id="{D58B178D-6180-437D-B115-FE5B4E94089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5347711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6BB0388-73A9-4E82-BC2A-80A7711570E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076BBC88-EE59-4A0C-8114-1A57A6F1452E}"/>
              </a:ext>
            </a:extLst>
          </p:cNvPr>
          <p:cNvSpPr>
            <a:spLocks noGrp="1" noChangeAspect="1"/>
          </p:cNvSpPr>
          <p:nvPr>
            <p:ph type="pic" sz="quarter" idx="19" hasCustomPrompt="1"/>
          </p:nvPr>
        </p:nvSpPr>
        <p:spPr bwMode="gray">
          <a:xfrm>
            <a:off x="875320"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E0155104-48F4-49DF-AE6D-1833675D0EFD}"/>
              </a:ext>
            </a:extLst>
          </p:cNvPr>
          <p:cNvSpPr>
            <a:spLocks noGrp="1" noChangeAspect="1"/>
          </p:cNvSpPr>
          <p:nvPr>
            <p:ph type="pic" sz="quarter" idx="22" hasCustomPrompt="1"/>
          </p:nvPr>
        </p:nvSpPr>
        <p:spPr bwMode="gray">
          <a:xfrm>
            <a:off x="3575671"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1" name="Picture 3">
            <a:extLst>
              <a:ext uri="{FF2B5EF4-FFF2-40B4-BE49-F238E27FC236}">
                <a16:creationId xmlns:a16="http://schemas.microsoft.com/office/drawing/2014/main" id="{F444BF40-972E-42FE-B358-865E742401ED}"/>
              </a:ext>
            </a:extLst>
          </p:cNvPr>
          <p:cNvSpPr>
            <a:spLocks noGrp="1" noChangeAspect="1"/>
          </p:cNvSpPr>
          <p:nvPr>
            <p:ph type="pic" sz="quarter" idx="24" hasCustomPrompt="1"/>
          </p:nvPr>
        </p:nvSpPr>
        <p:spPr bwMode="gray">
          <a:xfrm>
            <a:off x="6276023"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3" name="Picture 4">
            <a:extLst>
              <a:ext uri="{FF2B5EF4-FFF2-40B4-BE49-F238E27FC236}">
                <a16:creationId xmlns:a16="http://schemas.microsoft.com/office/drawing/2014/main" id="{B1BAF121-97D3-4A42-9106-E8A15B66932D}"/>
              </a:ext>
            </a:extLst>
          </p:cNvPr>
          <p:cNvSpPr>
            <a:spLocks noGrp="1" noChangeAspect="1"/>
          </p:cNvSpPr>
          <p:nvPr>
            <p:ph type="pic" sz="quarter" idx="26" hasCustomPrompt="1"/>
          </p:nvPr>
        </p:nvSpPr>
        <p:spPr bwMode="gray">
          <a:xfrm>
            <a:off x="8976374"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430DF499-7BFE-4BBD-A0BE-D89C452DEC9A}"/>
              </a:ext>
            </a:extLst>
          </p:cNvPr>
          <p:cNvSpPr>
            <a:spLocks noGrp="1"/>
          </p:cNvSpPr>
          <p:nvPr>
            <p:ph type="body" sz="quarter" idx="21" hasCustomPrompt="1"/>
          </p:nvPr>
        </p:nvSpPr>
        <p:spPr bwMode="gray">
          <a:xfrm>
            <a:off x="875320"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0" name="Text 2">
            <a:extLst>
              <a:ext uri="{FF2B5EF4-FFF2-40B4-BE49-F238E27FC236}">
                <a16:creationId xmlns:a16="http://schemas.microsoft.com/office/drawing/2014/main" id="{71DF7585-A500-42E1-AA5E-0D5AB7B2F91A}"/>
              </a:ext>
            </a:extLst>
          </p:cNvPr>
          <p:cNvSpPr>
            <a:spLocks noGrp="1"/>
          </p:cNvSpPr>
          <p:nvPr>
            <p:ph type="body" sz="quarter" idx="23" hasCustomPrompt="1"/>
          </p:nvPr>
        </p:nvSpPr>
        <p:spPr bwMode="gray">
          <a:xfrm>
            <a:off x="3575671"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2" name="Text 3">
            <a:extLst>
              <a:ext uri="{FF2B5EF4-FFF2-40B4-BE49-F238E27FC236}">
                <a16:creationId xmlns:a16="http://schemas.microsoft.com/office/drawing/2014/main" id="{B3C64076-E695-45C5-AD2C-2494A28FE8E2}"/>
              </a:ext>
            </a:extLst>
          </p:cNvPr>
          <p:cNvSpPr>
            <a:spLocks noGrp="1"/>
          </p:cNvSpPr>
          <p:nvPr>
            <p:ph type="body" sz="quarter" idx="25" hasCustomPrompt="1"/>
          </p:nvPr>
        </p:nvSpPr>
        <p:spPr bwMode="gray">
          <a:xfrm>
            <a:off x="6276023"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4" name="Text 4">
            <a:extLst>
              <a:ext uri="{FF2B5EF4-FFF2-40B4-BE49-F238E27FC236}">
                <a16:creationId xmlns:a16="http://schemas.microsoft.com/office/drawing/2014/main" id="{5EAD866D-D2B4-4EA5-9599-5405A409C0EB}"/>
              </a:ext>
            </a:extLst>
          </p:cNvPr>
          <p:cNvSpPr>
            <a:spLocks noGrp="1"/>
          </p:cNvSpPr>
          <p:nvPr>
            <p:ph type="body" sz="quarter" idx="27" hasCustomPrompt="1"/>
          </p:nvPr>
        </p:nvSpPr>
        <p:spPr bwMode="gray">
          <a:xfrm>
            <a:off x="8976374"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42417A6C-2482-46FF-A3E0-1C637055A609}"/>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777615-35FD-4FBD-BB4A-C716D90996E9}"/>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9" name="Subtitle 162">
            <a:extLst>
              <a:ext uri="{FF2B5EF4-FFF2-40B4-BE49-F238E27FC236}">
                <a16:creationId xmlns:a16="http://schemas.microsoft.com/office/drawing/2014/main" id="{880FFAD1-77D6-4BDF-A0D9-5F3B96350124}"/>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901436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l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29595AD-907E-4997-A711-27B46CE067DC}"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Text 1">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875320" y="1828801"/>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5" name="Text 2">
            <a:extLst>
              <a:ext uri="{FF2B5EF4-FFF2-40B4-BE49-F238E27FC236}">
                <a16:creationId xmlns:a16="http://schemas.microsoft.com/office/drawing/2014/main" id="{5DF3D99C-AE29-4A38-9124-4CC2D7636295}"/>
              </a:ext>
            </a:extLst>
          </p:cNvPr>
          <p:cNvSpPr>
            <a:spLocks noGrp="1" noChangeAspect="1"/>
          </p:cNvSpPr>
          <p:nvPr>
            <p:ph type="body" sz="quarter" idx="30" hasCustomPrompt="1"/>
          </p:nvPr>
        </p:nvSpPr>
        <p:spPr bwMode="gray">
          <a:xfrm>
            <a:off x="3575671" y="1841928"/>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5" name="Text 3">
            <a:extLst>
              <a:ext uri="{FF2B5EF4-FFF2-40B4-BE49-F238E27FC236}">
                <a16:creationId xmlns:a16="http://schemas.microsoft.com/office/drawing/2014/main" id="{716AC7A0-DC92-4A99-8B18-D864F4B32904}"/>
              </a:ext>
            </a:extLst>
          </p:cNvPr>
          <p:cNvSpPr>
            <a:spLocks noGrp="1" noChangeAspect="1"/>
          </p:cNvSpPr>
          <p:nvPr>
            <p:ph type="body" sz="quarter" idx="27" hasCustomPrompt="1"/>
          </p:nvPr>
        </p:nvSpPr>
        <p:spPr bwMode="ltGray">
          <a:xfrm>
            <a:off x="4925847"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3" name="Text 4">
            <a:extLst>
              <a:ext uri="{FF2B5EF4-FFF2-40B4-BE49-F238E27FC236}">
                <a16:creationId xmlns:a16="http://schemas.microsoft.com/office/drawing/2014/main" id="{3D89AAC0-DDCD-4CE6-8A09-80713FA86085}"/>
              </a:ext>
            </a:extLst>
          </p:cNvPr>
          <p:cNvSpPr>
            <a:spLocks noGrp="1" noChangeAspect="1"/>
          </p:cNvSpPr>
          <p:nvPr>
            <p:ph type="body" sz="quarter" idx="29" hasCustomPrompt="1"/>
          </p:nvPr>
        </p:nvSpPr>
        <p:spPr bwMode="gray">
          <a:xfrm>
            <a:off x="7626198"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8" name="Text 5">
            <a:extLst>
              <a:ext uri="{FF2B5EF4-FFF2-40B4-BE49-F238E27FC236}">
                <a16:creationId xmlns:a16="http://schemas.microsoft.com/office/drawing/2014/main" id="{64ACF988-879A-4EE4-B5A5-687AD37C1052}"/>
              </a:ext>
            </a:extLst>
          </p:cNvPr>
          <p:cNvSpPr>
            <a:spLocks noGrp="1" noChangeAspect="1"/>
          </p:cNvSpPr>
          <p:nvPr>
            <p:ph type="body" sz="quarter" idx="28" hasCustomPrompt="1"/>
          </p:nvPr>
        </p:nvSpPr>
        <p:spPr bwMode="ltGray">
          <a:xfrm>
            <a:off x="8976374" y="1844612"/>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9" name="Picture 1">
            <a:extLst>
              <a:ext uri="{FF2B5EF4-FFF2-40B4-BE49-F238E27FC236}">
                <a16:creationId xmlns:a16="http://schemas.microsoft.com/office/drawing/2014/main" id="{07A807DF-F499-4274-B78C-5F9FD69CA615}"/>
              </a:ext>
            </a:extLst>
          </p:cNvPr>
          <p:cNvSpPr>
            <a:spLocks noGrp="1" noChangeAspect="1"/>
          </p:cNvSpPr>
          <p:nvPr>
            <p:ph type="pic" sz="quarter" idx="19" hasCustomPrompt="1"/>
          </p:nvPr>
        </p:nvSpPr>
        <p:spPr bwMode="gray">
          <a:xfrm>
            <a:off x="2225496" y="3696256"/>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5D37FA2C-85FC-46BB-9CB4-C5CE121AD008}"/>
              </a:ext>
            </a:extLst>
          </p:cNvPr>
          <p:cNvSpPr>
            <a:spLocks noGrp="1" noChangeAspect="1"/>
          </p:cNvSpPr>
          <p:nvPr>
            <p:ph type="pic" sz="quarter" idx="23" hasCustomPrompt="1"/>
          </p:nvPr>
        </p:nvSpPr>
        <p:spPr bwMode="gray">
          <a:xfrm>
            <a:off x="6276023" y="1841928"/>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0" name="Source">
            <a:extLst>
              <a:ext uri="{FF2B5EF4-FFF2-40B4-BE49-F238E27FC236}">
                <a16:creationId xmlns:a16="http://schemas.microsoft.com/office/drawing/2014/main" id="{84BF3BC2-1013-4254-9D54-64A5BE4AED2B}"/>
              </a:ext>
            </a:extLst>
          </p:cNvPr>
          <p:cNvSpPr>
            <a:spLocks noGrp="1"/>
          </p:cNvSpPr>
          <p:nvPr>
            <p:ph type="body" sz="quarter" idx="31"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668B96E-F38C-4BF8-9FA3-EC9DD25F4963}"/>
              </a:ext>
            </a:extLst>
          </p:cNvPr>
          <p:cNvSpPr>
            <a:spLocks noGrp="1"/>
          </p:cNvSpPr>
          <p:nvPr>
            <p:ph type="title"/>
          </p:nvPr>
        </p:nvSpPr>
        <p:spPr/>
        <p:txBody>
          <a:bodyPr/>
          <a:lstStyle/>
          <a:p>
            <a:r>
              <a:rPr lang="en-US"/>
              <a:t>Click to edit Master title style</a:t>
            </a:r>
          </a:p>
        </p:txBody>
      </p:sp>
      <p:sp>
        <p:nvSpPr>
          <p:cNvPr id="19" name="Subtitle 162">
            <a:extLst>
              <a:ext uri="{FF2B5EF4-FFF2-40B4-BE49-F238E27FC236}">
                <a16:creationId xmlns:a16="http://schemas.microsoft.com/office/drawing/2014/main" id="{0C4E01ED-E455-4EE5-91AC-A046C36E7C11}"/>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836211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A0F26CD8-0A13-4333-8A37-5422456590F4}"/>
              </a:ext>
            </a:extLst>
          </p:cNvPr>
          <p:cNvCxnSpPr>
            <a:cxnSpLocks/>
          </p:cNvCxnSpPr>
          <p:nvPr/>
        </p:nvCxnSpPr>
        <p:spPr>
          <a:xfrm>
            <a:off x="1231973" y="3866583"/>
            <a:ext cx="8420466"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1C6A158-AD58-4864-8199-334FE7F0D8D1}"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0" name="Shape 1">
            <a:extLst>
              <a:ext uri="{FF2B5EF4-FFF2-40B4-BE49-F238E27FC236}">
                <a16:creationId xmlns:a16="http://schemas.microsoft.com/office/drawing/2014/main" id="{710FD292-C88D-4FF6-B5BF-5EC01544926F}"/>
              </a:ext>
            </a:extLst>
          </p:cNvPr>
          <p:cNvSpPr>
            <a:spLocks noGrp="1" noChangeAspect="1"/>
          </p:cNvSpPr>
          <p:nvPr>
            <p:ph type="body" sz="quarter" idx="15" hasCustomPrompt="1"/>
          </p:nvPr>
        </p:nvSpPr>
        <p:spPr bwMode="black">
          <a:xfrm>
            <a:off x="875320"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18" name="Text 1">
            <a:extLst>
              <a:ext uri="{FF2B5EF4-FFF2-40B4-BE49-F238E27FC236}">
                <a16:creationId xmlns:a16="http://schemas.microsoft.com/office/drawing/2014/main" id="{55FA8DF9-09EE-4B85-9E17-647EB551E5E4}"/>
              </a:ext>
            </a:extLst>
          </p:cNvPr>
          <p:cNvSpPr>
            <a:spLocks noGrp="1"/>
          </p:cNvSpPr>
          <p:nvPr>
            <p:ph type="body" sz="quarter" idx="19" hasCustomPrompt="1"/>
          </p:nvPr>
        </p:nvSpPr>
        <p:spPr bwMode="gray">
          <a:xfrm>
            <a:off x="1424282"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2" name="Shape 2">
            <a:extLst>
              <a:ext uri="{FF2B5EF4-FFF2-40B4-BE49-F238E27FC236}">
                <a16:creationId xmlns:a16="http://schemas.microsoft.com/office/drawing/2014/main" id="{E2AA9C62-0574-4461-8CDF-2BF7EEC1A1B6}"/>
              </a:ext>
            </a:extLst>
          </p:cNvPr>
          <p:cNvSpPr>
            <a:spLocks noGrp="1" noChangeAspect="1"/>
          </p:cNvSpPr>
          <p:nvPr>
            <p:ph type="body" sz="quarter" idx="16" hasCustomPrompt="1"/>
          </p:nvPr>
        </p:nvSpPr>
        <p:spPr bwMode="black">
          <a:xfrm>
            <a:off x="2808348"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0" name="Text 2">
            <a:extLst>
              <a:ext uri="{FF2B5EF4-FFF2-40B4-BE49-F238E27FC236}">
                <a16:creationId xmlns:a16="http://schemas.microsoft.com/office/drawing/2014/main" id="{852E4588-805C-4B0F-9D21-78B075C7C7B1}"/>
              </a:ext>
            </a:extLst>
          </p:cNvPr>
          <p:cNvSpPr>
            <a:spLocks noGrp="1"/>
          </p:cNvSpPr>
          <p:nvPr>
            <p:ph type="body" sz="quarter" idx="20" hasCustomPrompt="1"/>
          </p:nvPr>
        </p:nvSpPr>
        <p:spPr bwMode="gray">
          <a:xfrm>
            <a:off x="3357311"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13" name="Shape 3">
            <a:extLst>
              <a:ext uri="{FF2B5EF4-FFF2-40B4-BE49-F238E27FC236}">
                <a16:creationId xmlns:a16="http://schemas.microsoft.com/office/drawing/2014/main" id="{FA5F7A36-12A6-4184-A8BB-A9ADDC67F04D}"/>
              </a:ext>
            </a:extLst>
          </p:cNvPr>
          <p:cNvSpPr>
            <a:spLocks noGrp="1" noChangeAspect="1"/>
          </p:cNvSpPr>
          <p:nvPr>
            <p:ph type="body" sz="quarter" idx="17" hasCustomPrompt="1"/>
          </p:nvPr>
        </p:nvSpPr>
        <p:spPr bwMode="black">
          <a:xfrm>
            <a:off x="4741377"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5" name="Text 3">
            <a:extLst>
              <a:ext uri="{FF2B5EF4-FFF2-40B4-BE49-F238E27FC236}">
                <a16:creationId xmlns:a16="http://schemas.microsoft.com/office/drawing/2014/main" id="{50C6CB80-3B11-452F-BE02-493EE77BD544}"/>
              </a:ext>
            </a:extLst>
          </p:cNvPr>
          <p:cNvSpPr>
            <a:spLocks noGrp="1"/>
          </p:cNvSpPr>
          <p:nvPr>
            <p:ph type="body" sz="quarter" idx="21" hasCustomPrompt="1"/>
          </p:nvPr>
        </p:nvSpPr>
        <p:spPr bwMode="gray">
          <a:xfrm>
            <a:off x="5290340"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4" name="Shape 4">
            <a:extLst>
              <a:ext uri="{FF2B5EF4-FFF2-40B4-BE49-F238E27FC236}">
                <a16:creationId xmlns:a16="http://schemas.microsoft.com/office/drawing/2014/main" id="{CC3E58C8-2773-43CB-A7D1-FCE2580E61D3}"/>
              </a:ext>
            </a:extLst>
          </p:cNvPr>
          <p:cNvSpPr>
            <a:spLocks noGrp="1" noChangeAspect="1"/>
          </p:cNvSpPr>
          <p:nvPr>
            <p:ph type="body" sz="quarter" idx="18" hasCustomPrompt="1"/>
          </p:nvPr>
        </p:nvSpPr>
        <p:spPr bwMode="black">
          <a:xfrm>
            <a:off x="6674405"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6" name="Text 4">
            <a:extLst>
              <a:ext uri="{FF2B5EF4-FFF2-40B4-BE49-F238E27FC236}">
                <a16:creationId xmlns:a16="http://schemas.microsoft.com/office/drawing/2014/main" id="{33AB2524-07CF-4E0F-AE8B-05C9E747E81D}"/>
              </a:ext>
            </a:extLst>
          </p:cNvPr>
          <p:cNvSpPr>
            <a:spLocks noGrp="1"/>
          </p:cNvSpPr>
          <p:nvPr>
            <p:ph type="body" sz="quarter" idx="22" hasCustomPrompt="1"/>
          </p:nvPr>
        </p:nvSpPr>
        <p:spPr bwMode="gray">
          <a:xfrm>
            <a:off x="7223368"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30" name="Shape 5">
            <a:extLst>
              <a:ext uri="{FF2B5EF4-FFF2-40B4-BE49-F238E27FC236}">
                <a16:creationId xmlns:a16="http://schemas.microsoft.com/office/drawing/2014/main" id="{D137FAD3-4B1D-479F-9982-7F05B2954A74}"/>
              </a:ext>
            </a:extLst>
          </p:cNvPr>
          <p:cNvSpPr>
            <a:spLocks noGrp="1" noChangeAspect="1"/>
          </p:cNvSpPr>
          <p:nvPr>
            <p:ph type="body" sz="quarter" idx="24" hasCustomPrompt="1"/>
          </p:nvPr>
        </p:nvSpPr>
        <p:spPr bwMode="black">
          <a:xfrm>
            <a:off x="8607434"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8" name="Text 5">
            <a:extLst>
              <a:ext uri="{FF2B5EF4-FFF2-40B4-BE49-F238E27FC236}">
                <a16:creationId xmlns:a16="http://schemas.microsoft.com/office/drawing/2014/main" id="{9BED2168-71FC-4E04-BFC1-C343F94608EF}"/>
              </a:ext>
            </a:extLst>
          </p:cNvPr>
          <p:cNvSpPr>
            <a:spLocks noGrp="1"/>
          </p:cNvSpPr>
          <p:nvPr>
            <p:ph type="body" sz="quarter" idx="23" hasCustomPrompt="1"/>
          </p:nvPr>
        </p:nvSpPr>
        <p:spPr bwMode="gray">
          <a:xfrm>
            <a:off x="9156398"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21" name="Source">
            <a:extLst>
              <a:ext uri="{FF2B5EF4-FFF2-40B4-BE49-F238E27FC236}">
                <a16:creationId xmlns:a16="http://schemas.microsoft.com/office/drawing/2014/main" id="{93A218AA-ECE9-4988-BB75-A880DFB50C7A}"/>
              </a:ext>
            </a:extLst>
          </p:cNvPr>
          <p:cNvSpPr>
            <a:spLocks noGrp="1"/>
          </p:cNvSpPr>
          <p:nvPr>
            <p:ph type="body" sz="quarter" idx="27"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826283CE-31EA-4D09-A95B-D84703446CF3}"/>
              </a:ext>
            </a:extLst>
          </p:cNvPr>
          <p:cNvSpPr>
            <a:spLocks noGrp="1"/>
          </p:cNvSpPr>
          <p:nvPr>
            <p:ph type="subTitle" idx="28"/>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24089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grpSp>
        <p:nvGrpSpPr>
          <p:cNvPr id="4" name="Points">
            <a:extLst>
              <a:ext uri="{FF2B5EF4-FFF2-40B4-BE49-F238E27FC236}">
                <a16:creationId xmlns:a16="http://schemas.microsoft.com/office/drawing/2014/main" id="{134A84DC-68C1-46D8-9D51-75C292ABC321}"/>
              </a:ext>
            </a:extLst>
          </p:cNvPr>
          <p:cNvGrpSpPr>
            <a:grpSpLocks noChangeAspect="1"/>
          </p:cNvGrpSpPr>
          <p:nvPr/>
        </p:nvGrpSpPr>
        <p:grpSpPr bwMode="black">
          <a:xfrm>
            <a:off x="7310814" y="260852"/>
            <a:ext cx="4767239" cy="6336299"/>
            <a:chOff x="7309863" y="424818"/>
            <a:chExt cx="4766618" cy="6336299"/>
          </a:xfrm>
          <a:solidFill>
            <a:srgbClr val="EB2814"/>
          </a:solidFill>
        </p:grpSpPr>
        <p:sp>
          <p:nvSpPr>
            <p:cNvPr id="154" name="Freihandform: Form 153">
              <a:extLst>
                <a:ext uri="{FF2B5EF4-FFF2-40B4-BE49-F238E27FC236}">
                  <a16:creationId xmlns:a16="http://schemas.microsoft.com/office/drawing/2014/main" id="{2D009FC0-C81E-4F43-9D53-0A9BCFC17886}"/>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5" name="Freihandform: Form 154">
              <a:extLst>
                <a:ext uri="{FF2B5EF4-FFF2-40B4-BE49-F238E27FC236}">
                  <a16:creationId xmlns:a16="http://schemas.microsoft.com/office/drawing/2014/main" id="{F37FB7B2-E5EC-48F4-BC39-02BAE07EEAD5}"/>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6" name="Freihandform: Form 155">
              <a:extLst>
                <a:ext uri="{FF2B5EF4-FFF2-40B4-BE49-F238E27FC236}">
                  <a16:creationId xmlns:a16="http://schemas.microsoft.com/office/drawing/2014/main" id="{6821AF5B-D68F-48FB-96AF-F1E9E9545EB8}"/>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7" name="Freihandform: Form 156">
              <a:extLst>
                <a:ext uri="{FF2B5EF4-FFF2-40B4-BE49-F238E27FC236}">
                  <a16:creationId xmlns:a16="http://schemas.microsoft.com/office/drawing/2014/main" id="{AEE5D725-4DF9-4DE4-90A9-F158F5994ED6}"/>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58" name="Freihandform: Form 157">
              <a:extLst>
                <a:ext uri="{FF2B5EF4-FFF2-40B4-BE49-F238E27FC236}">
                  <a16:creationId xmlns:a16="http://schemas.microsoft.com/office/drawing/2014/main" id="{C0880FF2-D63B-43F3-ADBD-1994FB47F7A9}"/>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9" name="Freihandform: Form 158">
              <a:extLst>
                <a:ext uri="{FF2B5EF4-FFF2-40B4-BE49-F238E27FC236}">
                  <a16:creationId xmlns:a16="http://schemas.microsoft.com/office/drawing/2014/main" id="{DB76E088-7992-477F-B764-CC94B1F7B955}"/>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0" name="Freihandform: Form 159">
              <a:extLst>
                <a:ext uri="{FF2B5EF4-FFF2-40B4-BE49-F238E27FC236}">
                  <a16:creationId xmlns:a16="http://schemas.microsoft.com/office/drawing/2014/main" id="{A0FEA6D9-0A67-424C-A000-16163C4ABE12}"/>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1" name="Freihandform: Form 160">
              <a:extLst>
                <a:ext uri="{FF2B5EF4-FFF2-40B4-BE49-F238E27FC236}">
                  <a16:creationId xmlns:a16="http://schemas.microsoft.com/office/drawing/2014/main" id="{6DF407F2-C43B-40B6-8541-EA0B96CC473D}"/>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nvGrpSpPr>
            <p:cNvPr id="162" name="Gruppieren 161">
              <a:extLst>
                <a:ext uri="{FF2B5EF4-FFF2-40B4-BE49-F238E27FC236}">
                  <a16:creationId xmlns:a16="http://schemas.microsoft.com/office/drawing/2014/main" id="{CBB1D4EF-CEAE-43D3-BFC6-EE3EBD3F3B8E}"/>
                </a:ext>
              </a:extLst>
            </p:cNvPr>
            <p:cNvGrpSpPr/>
            <p:nvPr/>
          </p:nvGrpSpPr>
          <p:grpSpPr bwMode="black">
            <a:xfrm>
              <a:off x="9930165" y="424818"/>
              <a:ext cx="50092" cy="1095695"/>
              <a:chOff x="2734234" y="424818"/>
              <a:chExt cx="50092" cy="1095695"/>
            </a:xfrm>
            <a:grpFill/>
          </p:grpSpPr>
          <p:sp>
            <p:nvSpPr>
              <p:cNvPr id="270" name="Freihandform: Form 269">
                <a:extLst>
                  <a:ext uri="{FF2B5EF4-FFF2-40B4-BE49-F238E27FC236}">
                    <a16:creationId xmlns:a16="http://schemas.microsoft.com/office/drawing/2014/main" id="{1F4E6EA2-1168-48C4-B47F-04FF8E10E42F}"/>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D342FB83-C519-47BD-8050-A1AB9D4991F2}"/>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2" name="Freihandform: Form 271">
                <a:extLst>
                  <a:ext uri="{FF2B5EF4-FFF2-40B4-BE49-F238E27FC236}">
                    <a16:creationId xmlns:a16="http://schemas.microsoft.com/office/drawing/2014/main" id="{F341A03A-1550-46DC-8242-B9706D559185}"/>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163" name="Freihandform: Form 162">
              <a:extLst>
                <a:ext uri="{FF2B5EF4-FFF2-40B4-BE49-F238E27FC236}">
                  <a16:creationId xmlns:a16="http://schemas.microsoft.com/office/drawing/2014/main" id="{06376D57-F48C-484B-B7BA-738987611525}"/>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64" name="Freihandform: Form 163">
              <a:extLst>
                <a:ext uri="{FF2B5EF4-FFF2-40B4-BE49-F238E27FC236}">
                  <a16:creationId xmlns:a16="http://schemas.microsoft.com/office/drawing/2014/main" id="{F436FE90-550D-4BB5-B2D6-CAF172753836}"/>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5" name="Freihandform: Form 164">
              <a:extLst>
                <a:ext uri="{FF2B5EF4-FFF2-40B4-BE49-F238E27FC236}">
                  <a16:creationId xmlns:a16="http://schemas.microsoft.com/office/drawing/2014/main" id="{6492CE0E-BF5B-4B69-B33E-DDDE65CC8EE1}"/>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6" name="Freihandform: Form 165">
              <a:extLst>
                <a:ext uri="{FF2B5EF4-FFF2-40B4-BE49-F238E27FC236}">
                  <a16:creationId xmlns:a16="http://schemas.microsoft.com/office/drawing/2014/main" id="{C4963E0F-18C4-4B13-B991-8E4F3AFA5D1F}"/>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67" name="Freihandform: Form 166">
              <a:extLst>
                <a:ext uri="{FF2B5EF4-FFF2-40B4-BE49-F238E27FC236}">
                  <a16:creationId xmlns:a16="http://schemas.microsoft.com/office/drawing/2014/main" id="{AD648DF7-0F05-47A9-8E43-6D683F054270}"/>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68" name="Freihandform: Form 167">
              <a:extLst>
                <a:ext uri="{FF2B5EF4-FFF2-40B4-BE49-F238E27FC236}">
                  <a16:creationId xmlns:a16="http://schemas.microsoft.com/office/drawing/2014/main" id="{19A3E087-E46A-4D00-97B6-4D8CDD23E9C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69" name="Freihandform: Form 168">
              <a:extLst>
                <a:ext uri="{FF2B5EF4-FFF2-40B4-BE49-F238E27FC236}">
                  <a16:creationId xmlns:a16="http://schemas.microsoft.com/office/drawing/2014/main" id="{EFD056FF-3875-43F3-A42A-2CEC632F183A}"/>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0" name="Freihandform: Form 169">
              <a:extLst>
                <a:ext uri="{FF2B5EF4-FFF2-40B4-BE49-F238E27FC236}">
                  <a16:creationId xmlns:a16="http://schemas.microsoft.com/office/drawing/2014/main" id="{2E73222B-B21D-48F0-AEA1-2D3D2823CC5D}"/>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1" name="Freihandform: Form 170">
              <a:extLst>
                <a:ext uri="{FF2B5EF4-FFF2-40B4-BE49-F238E27FC236}">
                  <a16:creationId xmlns:a16="http://schemas.microsoft.com/office/drawing/2014/main" id="{2A19E6DF-27D9-4C89-A64E-6B7358708102}"/>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2" name="Freihandform: Form 171">
              <a:extLst>
                <a:ext uri="{FF2B5EF4-FFF2-40B4-BE49-F238E27FC236}">
                  <a16:creationId xmlns:a16="http://schemas.microsoft.com/office/drawing/2014/main" id="{C4D52BE4-6F60-4F11-89E9-269EF969C09D}"/>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3" name="Freihandform: Form 172">
              <a:extLst>
                <a:ext uri="{FF2B5EF4-FFF2-40B4-BE49-F238E27FC236}">
                  <a16:creationId xmlns:a16="http://schemas.microsoft.com/office/drawing/2014/main" id="{BCD3238A-B61E-4547-8EF7-6BA2361128D0}"/>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4" name="Freihandform: Form 173">
              <a:extLst>
                <a:ext uri="{FF2B5EF4-FFF2-40B4-BE49-F238E27FC236}">
                  <a16:creationId xmlns:a16="http://schemas.microsoft.com/office/drawing/2014/main" id="{228D20A9-827D-48FF-BA6B-6C52E0194105}"/>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5" name="Freihandform: Form 174">
              <a:extLst>
                <a:ext uri="{FF2B5EF4-FFF2-40B4-BE49-F238E27FC236}">
                  <a16:creationId xmlns:a16="http://schemas.microsoft.com/office/drawing/2014/main" id="{076CFB25-3362-41F5-A230-9FBE9C03D1AA}"/>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6" name="Freihandform: Form 175">
              <a:extLst>
                <a:ext uri="{FF2B5EF4-FFF2-40B4-BE49-F238E27FC236}">
                  <a16:creationId xmlns:a16="http://schemas.microsoft.com/office/drawing/2014/main" id="{1E8B12A8-5D0F-46C7-B8A8-D5C430D3A892}"/>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7" name="Freihandform: Form 176">
              <a:extLst>
                <a:ext uri="{FF2B5EF4-FFF2-40B4-BE49-F238E27FC236}">
                  <a16:creationId xmlns:a16="http://schemas.microsoft.com/office/drawing/2014/main" id="{B31EB2DD-238A-4E0E-A4FD-83E15B1E7A04}"/>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8" name="Freihandform: Form 177">
              <a:extLst>
                <a:ext uri="{FF2B5EF4-FFF2-40B4-BE49-F238E27FC236}">
                  <a16:creationId xmlns:a16="http://schemas.microsoft.com/office/drawing/2014/main" id="{87396B82-82D3-43A1-A7BE-9807395DF18A}"/>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9" name="Freihandform: Form 178">
              <a:extLst>
                <a:ext uri="{FF2B5EF4-FFF2-40B4-BE49-F238E27FC236}">
                  <a16:creationId xmlns:a16="http://schemas.microsoft.com/office/drawing/2014/main" id="{EC606CD7-C657-4EB6-BDFA-6249C2473744}"/>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0" name="Freihandform: Form 179">
              <a:extLst>
                <a:ext uri="{FF2B5EF4-FFF2-40B4-BE49-F238E27FC236}">
                  <a16:creationId xmlns:a16="http://schemas.microsoft.com/office/drawing/2014/main" id="{8FE05BC8-13AB-40B6-9E1E-15FF5694FA88}"/>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1" name="Freihandform: Form 180">
              <a:extLst>
                <a:ext uri="{FF2B5EF4-FFF2-40B4-BE49-F238E27FC236}">
                  <a16:creationId xmlns:a16="http://schemas.microsoft.com/office/drawing/2014/main" id="{3AE56A87-D467-4ED0-8F15-81424BC31C8F}"/>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2" name="Freihandform: Form 181">
              <a:extLst>
                <a:ext uri="{FF2B5EF4-FFF2-40B4-BE49-F238E27FC236}">
                  <a16:creationId xmlns:a16="http://schemas.microsoft.com/office/drawing/2014/main" id="{EFE874AA-451A-46B8-B8DC-27F4098846DC}"/>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3" name="Freihandform: Form 182">
              <a:extLst>
                <a:ext uri="{FF2B5EF4-FFF2-40B4-BE49-F238E27FC236}">
                  <a16:creationId xmlns:a16="http://schemas.microsoft.com/office/drawing/2014/main" id="{A740A507-FDB5-45DF-B828-194F4C163C96}"/>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4" name="Freihandform: Form 183">
              <a:extLst>
                <a:ext uri="{FF2B5EF4-FFF2-40B4-BE49-F238E27FC236}">
                  <a16:creationId xmlns:a16="http://schemas.microsoft.com/office/drawing/2014/main" id="{0CD94070-8C98-4C5A-9CDD-2CEED87B7519}"/>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5" name="Freihandform: Form 184">
              <a:extLst>
                <a:ext uri="{FF2B5EF4-FFF2-40B4-BE49-F238E27FC236}">
                  <a16:creationId xmlns:a16="http://schemas.microsoft.com/office/drawing/2014/main" id="{8636FF83-A685-4F57-95EC-C9DA5E27AABD}"/>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6" name="Freihandform: Form 185">
              <a:extLst>
                <a:ext uri="{FF2B5EF4-FFF2-40B4-BE49-F238E27FC236}">
                  <a16:creationId xmlns:a16="http://schemas.microsoft.com/office/drawing/2014/main" id="{CFB6AB1F-513E-4C78-A0FA-1D312A91CA4A}"/>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7" name="Freihandform: Form 186">
              <a:extLst>
                <a:ext uri="{FF2B5EF4-FFF2-40B4-BE49-F238E27FC236}">
                  <a16:creationId xmlns:a16="http://schemas.microsoft.com/office/drawing/2014/main" id="{C0FA3F9E-8EFE-4B9E-9D7B-A4BBAF5DD5E1}"/>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0E1A9766-B2F2-4AA3-A66A-144E47BA789F}"/>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03C2A382-3E0F-4DF4-98CA-6C7B496645AD}"/>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78F06262-84B6-435F-ABED-E7762F47CDD9}"/>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0E09B75D-3D98-4B9F-BCB8-631424CDBCA2}"/>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11FE66B4-366F-429E-923A-F02BC50E16AE}"/>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31E650ED-9319-414D-BE68-59CC57835D05}"/>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526A14E-FAEE-4098-A2CB-BB8B19EF03CD}"/>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9104510-9343-49F4-8DAB-6765F301F878}"/>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DBCB96EA-8053-45DC-81D2-AE67F38156A8}"/>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5B76BC3E-906A-40FB-B157-A3A53F1E1160}"/>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58A1F2D-2EE0-40F5-A385-EDA9973C573A}"/>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15B89464-A127-43BF-A4F0-83D684E0B777}"/>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546894F-5905-492B-9AA4-BC7B43A20713}"/>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96381585-7355-48A9-BC58-1EE74DB00710}"/>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131A0173-6E09-47DF-A4D3-3C5AC37D5259}"/>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D81C9902-6111-47A1-A18F-D7F298C9FA87}"/>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0DE305D1-3CD0-42FF-93CF-D07E62FEE5FE}"/>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01442F77-3AAF-429D-868F-D96807C91175}"/>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3D79E013-4C7A-4E6F-A24D-E0D0B8850CC5}"/>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45DA25C9-A143-48EC-8A8B-4EC1D90E28A7}"/>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C9099537-2DBC-4092-B132-31153B4DAD80}"/>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9" name="Freihandform: Form 208">
              <a:extLst>
                <a:ext uri="{FF2B5EF4-FFF2-40B4-BE49-F238E27FC236}">
                  <a16:creationId xmlns:a16="http://schemas.microsoft.com/office/drawing/2014/main" id="{F7E84F3C-0717-48B1-8115-841039677466}"/>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0" name="Freihandform: Form 209">
              <a:extLst>
                <a:ext uri="{FF2B5EF4-FFF2-40B4-BE49-F238E27FC236}">
                  <a16:creationId xmlns:a16="http://schemas.microsoft.com/office/drawing/2014/main" id="{EDA81BB1-EB4E-4665-B0EA-6A8C88CE5EC6}"/>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1" name="Freihandform: Form 210">
              <a:extLst>
                <a:ext uri="{FF2B5EF4-FFF2-40B4-BE49-F238E27FC236}">
                  <a16:creationId xmlns:a16="http://schemas.microsoft.com/office/drawing/2014/main" id="{CBF345B6-1BC2-4338-9AD0-050551343D8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A7C0757D-C02E-4599-B11F-69BA696C1C3F}"/>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454AA97C-D21D-44DB-8CEB-8635D58EFF3C}"/>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61E94CA0-E840-4B54-8CF6-BF86F45D9FA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5" name="Freihandform: Form 214">
              <a:extLst>
                <a:ext uri="{FF2B5EF4-FFF2-40B4-BE49-F238E27FC236}">
                  <a16:creationId xmlns:a16="http://schemas.microsoft.com/office/drawing/2014/main" id="{CC39E9E6-9DD7-495D-B5DA-D01C549AEC00}"/>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6" name="Freihandform: Form 215">
              <a:extLst>
                <a:ext uri="{FF2B5EF4-FFF2-40B4-BE49-F238E27FC236}">
                  <a16:creationId xmlns:a16="http://schemas.microsoft.com/office/drawing/2014/main" id="{DC6A6CDD-8967-4C5E-97FD-481B67C3C44C}"/>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7" name="Freihandform: Form 216">
              <a:extLst>
                <a:ext uri="{FF2B5EF4-FFF2-40B4-BE49-F238E27FC236}">
                  <a16:creationId xmlns:a16="http://schemas.microsoft.com/office/drawing/2014/main" id="{257FEF0E-F612-441F-AE0D-64E8F237B01F}"/>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8" name="Freihandform: Form 217">
              <a:extLst>
                <a:ext uri="{FF2B5EF4-FFF2-40B4-BE49-F238E27FC236}">
                  <a16:creationId xmlns:a16="http://schemas.microsoft.com/office/drawing/2014/main" id="{4FB8BA29-4FEA-43AC-A251-338270A9A88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9" name="Freihandform: Form 218">
              <a:extLst>
                <a:ext uri="{FF2B5EF4-FFF2-40B4-BE49-F238E27FC236}">
                  <a16:creationId xmlns:a16="http://schemas.microsoft.com/office/drawing/2014/main" id="{7914D57D-022D-4C01-B555-B25412C2059A}"/>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0" name="Freihandform: Form 219">
              <a:extLst>
                <a:ext uri="{FF2B5EF4-FFF2-40B4-BE49-F238E27FC236}">
                  <a16:creationId xmlns:a16="http://schemas.microsoft.com/office/drawing/2014/main" id="{CD76AAA9-E139-4632-B38D-C462D208880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1" name="Freihandform: Form 220">
              <a:extLst>
                <a:ext uri="{FF2B5EF4-FFF2-40B4-BE49-F238E27FC236}">
                  <a16:creationId xmlns:a16="http://schemas.microsoft.com/office/drawing/2014/main" id="{508060A0-FCB8-4F85-AA24-1CFB5746AB80}"/>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8F10E752-029F-4F96-8402-A019EAA46FA6}"/>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0A0BDAF0-4544-4B68-8464-814E53742C5E}"/>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E2D9F9CB-E393-4AA6-8094-A21037917188}"/>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5" name="Freihandform: Form 224">
              <a:extLst>
                <a:ext uri="{FF2B5EF4-FFF2-40B4-BE49-F238E27FC236}">
                  <a16:creationId xmlns:a16="http://schemas.microsoft.com/office/drawing/2014/main" id="{A1660C07-12BC-4BF4-B8AF-60BD5589AFD4}"/>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6" name="Freihandform: Form 225">
              <a:extLst>
                <a:ext uri="{FF2B5EF4-FFF2-40B4-BE49-F238E27FC236}">
                  <a16:creationId xmlns:a16="http://schemas.microsoft.com/office/drawing/2014/main" id="{5017077B-AD52-4268-960B-28D9CB9D13C6}"/>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27" name="Freihandform: Form 226">
              <a:extLst>
                <a:ext uri="{FF2B5EF4-FFF2-40B4-BE49-F238E27FC236}">
                  <a16:creationId xmlns:a16="http://schemas.microsoft.com/office/drawing/2014/main" id="{CBF6A63E-849A-4C33-886B-3C8B3AD55447}"/>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28" name="Freihandform: Form 227">
              <a:extLst>
                <a:ext uri="{FF2B5EF4-FFF2-40B4-BE49-F238E27FC236}">
                  <a16:creationId xmlns:a16="http://schemas.microsoft.com/office/drawing/2014/main" id="{C2E7920C-8C57-4EAC-AEDD-3B5DE118972B}"/>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29" name="Freihandform: Form 228">
              <a:extLst>
                <a:ext uri="{FF2B5EF4-FFF2-40B4-BE49-F238E27FC236}">
                  <a16:creationId xmlns:a16="http://schemas.microsoft.com/office/drawing/2014/main" id="{2E74ED3C-658C-4173-9212-8A4ED67BAC95}"/>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0" name="Freihandform: Form 229">
              <a:extLst>
                <a:ext uri="{FF2B5EF4-FFF2-40B4-BE49-F238E27FC236}">
                  <a16:creationId xmlns:a16="http://schemas.microsoft.com/office/drawing/2014/main" id="{393214EF-031F-4D19-8E43-1F53ACFF82E5}"/>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1" name="Freihandform: Form 230">
              <a:extLst>
                <a:ext uri="{FF2B5EF4-FFF2-40B4-BE49-F238E27FC236}">
                  <a16:creationId xmlns:a16="http://schemas.microsoft.com/office/drawing/2014/main" id="{5AEC4757-8A29-4B8B-B340-038C8CAE015A}"/>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2" name="Freihandform: Form 231">
              <a:extLst>
                <a:ext uri="{FF2B5EF4-FFF2-40B4-BE49-F238E27FC236}">
                  <a16:creationId xmlns:a16="http://schemas.microsoft.com/office/drawing/2014/main" id="{AD1F9FA1-9B71-44B4-AF49-F3B04D27D1E8}"/>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3" name="Freihandform: Form 232">
              <a:extLst>
                <a:ext uri="{FF2B5EF4-FFF2-40B4-BE49-F238E27FC236}">
                  <a16:creationId xmlns:a16="http://schemas.microsoft.com/office/drawing/2014/main" id="{CDA27EDA-F0C6-449B-BFB0-4CA4A8130B51}"/>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4" name="Freihandform: Form 233">
              <a:extLst>
                <a:ext uri="{FF2B5EF4-FFF2-40B4-BE49-F238E27FC236}">
                  <a16:creationId xmlns:a16="http://schemas.microsoft.com/office/drawing/2014/main" id="{48B1EF1A-5D47-40C5-8DBB-CB34968FF2B6}"/>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5" name="Freihandform: Form 234">
              <a:extLst>
                <a:ext uri="{FF2B5EF4-FFF2-40B4-BE49-F238E27FC236}">
                  <a16:creationId xmlns:a16="http://schemas.microsoft.com/office/drawing/2014/main" id="{EE53F300-3229-4946-AF62-7365838559EE}"/>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6" name="Freihandform: Form 235">
              <a:extLst>
                <a:ext uri="{FF2B5EF4-FFF2-40B4-BE49-F238E27FC236}">
                  <a16:creationId xmlns:a16="http://schemas.microsoft.com/office/drawing/2014/main" id="{E8729F64-D0BF-42C9-8890-E2C6901C44BB}"/>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37" name="Freihandform: Form 236">
              <a:extLst>
                <a:ext uri="{FF2B5EF4-FFF2-40B4-BE49-F238E27FC236}">
                  <a16:creationId xmlns:a16="http://schemas.microsoft.com/office/drawing/2014/main" id="{D28E3FE0-957D-4E9C-BB90-278734063ECF}"/>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38" name="Freihandform: Form 237">
              <a:extLst>
                <a:ext uri="{FF2B5EF4-FFF2-40B4-BE49-F238E27FC236}">
                  <a16:creationId xmlns:a16="http://schemas.microsoft.com/office/drawing/2014/main" id="{E5CA3EA2-669F-42EC-8D24-5F0AB3E84661}"/>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39" name="Freihandform: Form 238">
              <a:extLst>
                <a:ext uri="{FF2B5EF4-FFF2-40B4-BE49-F238E27FC236}">
                  <a16:creationId xmlns:a16="http://schemas.microsoft.com/office/drawing/2014/main" id="{B0FA465C-141A-4AEF-84FB-CA2856C7DE6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0" name="Freihandform: Form 239">
              <a:extLst>
                <a:ext uri="{FF2B5EF4-FFF2-40B4-BE49-F238E27FC236}">
                  <a16:creationId xmlns:a16="http://schemas.microsoft.com/office/drawing/2014/main" id="{68AD0048-D300-447B-90AB-F850028D0DB7}"/>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1" name="Freihandform: Form 240">
              <a:extLst>
                <a:ext uri="{FF2B5EF4-FFF2-40B4-BE49-F238E27FC236}">
                  <a16:creationId xmlns:a16="http://schemas.microsoft.com/office/drawing/2014/main" id="{C1361573-DA9F-437D-BB85-CE91AE133C4C}"/>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2" name="Freihandform: Form 241">
              <a:extLst>
                <a:ext uri="{FF2B5EF4-FFF2-40B4-BE49-F238E27FC236}">
                  <a16:creationId xmlns:a16="http://schemas.microsoft.com/office/drawing/2014/main" id="{181A8F43-2E06-4A83-8E7B-A1ABFC7693F5}"/>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3" name="Freihandform: Form 242">
              <a:extLst>
                <a:ext uri="{FF2B5EF4-FFF2-40B4-BE49-F238E27FC236}">
                  <a16:creationId xmlns:a16="http://schemas.microsoft.com/office/drawing/2014/main" id="{A4E66BE7-9918-465E-AA5C-882FCE1CCD95}"/>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4" name="Freihandform: Form 243">
              <a:extLst>
                <a:ext uri="{FF2B5EF4-FFF2-40B4-BE49-F238E27FC236}">
                  <a16:creationId xmlns:a16="http://schemas.microsoft.com/office/drawing/2014/main" id="{0C09C156-E946-49EF-9AC4-162EFA5ACBE6}"/>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5" name="Freihandform: Form 244">
              <a:extLst>
                <a:ext uri="{FF2B5EF4-FFF2-40B4-BE49-F238E27FC236}">
                  <a16:creationId xmlns:a16="http://schemas.microsoft.com/office/drawing/2014/main" id="{E598651E-699B-4F91-B660-7EBB81413A70}"/>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6" name="Freihandform: Form 245">
              <a:extLst>
                <a:ext uri="{FF2B5EF4-FFF2-40B4-BE49-F238E27FC236}">
                  <a16:creationId xmlns:a16="http://schemas.microsoft.com/office/drawing/2014/main" id="{201F901B-0E6A-40D6-8120-8D295DA9E985}"/>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47" name="Freihandform: Form 246">
              <a:extLst>
                <a:ext uri="{FF2B5EF4-FFF2-40B4-BE49-F238E27FC236}">
                  <a16:creationId xmlns:a16="http://schemas.microsoft.com/office/drawing/2014/main" id="{082414A9-810C-4E71-8E01-CEEEABC98F23}"/>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48" name="Freihandform: Form 247">
              <a:extLst>
                <a:ext uri="{FF2B5EF4-FFF2-40B4-BE49-F238E27FC236}">
                  <a16:creationId xmlns:a16="http://schemas.microsoft.com/office/drawing/2014/main" id="{365EA21B-F591-46EA-A9BA-257A0ED96C24}"/>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49" name="Freihandform: Form 248">
              <a:extLst>
                <a:ext uri="{FF2B5EF4-FFF2-40B4-BE49-F238E27FC236}">
                  <a16:creationId xmlns:a16="http://schemas.microsoft.com/office/drawing/2014/main" id="{B17F61FB-B724-415A-928B-BF141898D1BA}"/>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0" name="Freihandform: Form 249">
              <a:extLst>
                <a:ext uri="{FF2B5EF4-FFF2-40B4-BE49-F238E27FC236}">
                  <a16:creationId xmlns:a16="http://schemas.microsoft.com/office/drawing/2014/main" id="{9DDDEC66-C5C5-4EE1-8A9C-A0408292034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1" name="Freihandform: Form 250">
              <a:extLst>
                <a:ext uri="{FF2B5EF4-FFF2-40B4-BE49-F238E27FC236}">
                  <a16:creationId xmlns:a16="http://schemas.microsoft.com/office/drawing/2014/main" id="{53DAA520-F4CB-43C9-A2F5-C853D1881C8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2" name="Freihandform: Form 251">
              <a:extLst>
                <a:ext uri="{FF2B5EF4-FFF2-40B4-BE49-F238E27FC236}">
                  <a16:creationId xmlns:a16="http://schemas.microsoft.com/office/drawing/2014/main" id="{F32ADCB0-1B2A-4E8F-8D82-93D9F6062EEA}"/>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3" name="Freihandform: Form 252">
              <a:extLst>
                <a:ext uri="{FF2B5EF4-FFF2-40B4-BE49-F238E27FC236}">
                  <a16:creationId xmlns:a16="http://schemas.microsoft.com/office/drawing/2014/main" id="{175E9499-9FBE-4071-98ED-CD5784D8F030}"/>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4" name="Freihandform: Form 253">
              <a:extLst>
                <a:ext uri="{FF2B5EF4-FFF2-40B4-BE49-F238E27FC236}">
                  <a16:creationId xmlns:a16="http://schemas.microsoft.com/office/drawing/2014/main" id="{253ABA08-5F64-49BD-B9E8-556E27DB7C32}"/>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5" name="Freihandform: Form 254">
              <a:extLst>
                <a:ext uri="{FF2B5EF4-FFF2-40B4-BE49-F238E27FC236}">
                  <a16:creationId xmlns:a16="http://schemas.microsoft.com/office/drawing/2014/main" id="{C08B59BB-2755-408A-83F4-072960646FC4}"/>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6" name="Freihandform: Form 255">
              <a:extLst>
                <a:ext uri="{FF2B5EF4-FFF2-40B4-BE49-F238E27FC236}">
                  <a16:creationId xmlns:a16="http://schemas.microsoft.com/office/drawing/2014/main" id="{FBA5043D-D1F3-49FD-842F-1667570495FB}"/>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grpSp>
          <p:nvGrpSpPr>
            <p:cNvPr id="3" name="Gruppieren 2">
              <a:extLst>
                <a:ext uri="{FF2B5EF4-FFF2-40B4-BE49-F238E27FC236}">
                  <a16:creationId xmlns:a16="http://schemas.microsoft.com/office/drawing/2014/main" id="{099073FA-3DB8-499F-9E4F-E6831BD061EC}"/>
                </a:ext>
              </a:extLst>
            </p:cNvPr>
            <p:cNvGrpSpPr/>
            <p:nvPr/>
          </p:nvGrpSpPr>
          <p:grpSpPr bwMode="black">
            <a:xfrm>
              <a:off x="7309863" y="6713490"/>
              <a:ext cx="4766618" cy="47627"/>
              <a:chOff x="7309863" y="6713490"/>
              <a:chExt cx="4766618" cy="47627"/>
            </a:xfrm>
            <a:grpFill/>
          </p:grpSpPr>
          <p:sp>
            <p:nvSpPr>
              <p:cNvPr id="257" name="Freihandform: Form 256">
                <a:extLst>
                  <a:ext uri="{FF2B5EF4-FFF2-40B4-BE49-F238E27FC236}">
                    <a16:creationId xmlns:a16="http://schemas.microsoft.com/office/drawing/2014/main" id="{40F371FA-1D10-481B-8E4F-AD8BBCF600B7}"/>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979D3ACE-FEB8-44F4-92C5-4F3E15BE9F56}"/>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EFBA08AD-638B-4C7B-9947-1CAB2F950F59}"/>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46A43AD8-46F4-4A66-9D51-F610DD4542B5}"/>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8705B5D9-2280-4FAD-AD86-45DDBFE0C2E0}"/>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845A9A68-99AB-493C-8E3D-B2DDCE2C0C91}"/>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5894DC0E-DD81-49EE-8B8D-306656B458AF}"/>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FC6DD5FF-4576-4EF3-83FB-47B1F759FAC5}"/>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84110BDE-4B28-4775-8830-263CFFCE462D}"/>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44E32329-5108-447F-83B8-D71A56F004D5}"/>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grpSp>
          <p:nvGrpSpPr>
            <p:cNvPr id="2" name="Gruppieren 1">
              <a:extLst>
                <a:ext uri="{FF2B5EF4-FFF2-40B4-BE49-F238E27FC236}">
                  <a16:creationId xmlns:a16="http://schemas.microsoft.com/office/drawing/2014/main" id="{6192ED30-31E5-436E-AF79-DDA125B93C04}"/>
                </a:ext>
              </a:extLst>
            </p:cNvPr>
            <p:cNvGrpSpPr/>
            <p:nvPr/>
          </p:nvGrpSpPr>
          <p:grpSpPr bwMode="black">
            <a:xfrm>
              <a:off x="9406087" y="424818"/>
              <a:ext cx="50092" cy="1095695"/>
              <a:chOff x="9406087" y="424818"/>
              <a:chExt cx="50092" cy="1095695"/>
            </a:xfrm>
            <a:grpFill/>
          </p:grpSpPr>
          <p:sp>
            <p:nvSpPr>
              <p:cNvPr id="267" name="Freihandform: Form 266">
                <a:extLst>
                  <a:ext uri="{FF2B5EF4-FFF2-40B4-BE49-F238E27FC236}">
                    <a16:creationId xmlns:a16="http://schemas.microsoft.com/office/drawing/2014/main" id="{B8255543-43CF-4E8E-935C-BFCACE982C1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60974BD3-1875-46BA-ADDF-D1913D2C7D4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7153A228-67C4-462E-86A7-4110ABC4816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3" name="Gruppieren 272">
              <a:extLst>
                <a:ext uri="{FF2B5EF4-FFF2-40B4-BE49-F238E27FC236}">
                  <a16:creationId xmlns:a16="http://schemas.microsoft.com/office/drawing/2014/main" id="{B08217FC-86BF-400D-8ABF-C8081BD045A7}"/>
                </a:ext>
              </a:extLst>
            </p:cNvPr>
            <p:cNvGrpSpPr/>
            <p:nvPr/>
          </p:nvGrpSpPr>
          <p:grpSpPr bwMode="black">
            <a:xfrm>
              <a:off x="8882009" y="424818"/>
              <a:ext cx="50092" cy="1095695"/>
              <a:chOff x="9406087" y="424818"/>
              <a:chExt cx="50092" cy="1095695"/>
            </a:xfrm>
            <a:grpFill/>
          </p:grpSpPr>
          <p:sp>
            <p:nvSpPr>
              <p:cNvPr id="274" name="Freihandform: Form 273">
                <a:extLst>
                  <a:ext uri="{FF2B5EF4-FFF2-40B4-BE49-F238E27FC236}">
                    <a16:creationId xmlns:a16="http://schemas.microsoft.com/office/drawing/2014/main" id="{434F37AE-7DCC-4971-990E-630F348F024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5" name="Freihandform: Form 274">
                <a:extLst>
                  <a:ext uri="{FF2B5EF4-FFF2-40B4-BE49-F238E27FC236}">
                    <a16:creationId xmlns:a16="http://schemas.microsoft.com/office/drawing/2014/main" id="{FB594757-C9CA-42D3-BAA5-529E358D2F2D}"/>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6" name="Freihandform: Form 275">
                <a:extLst>
                  <a:ext uri="{FF2B5EF4-FFF2-40B4-BE49-F238E27FC236}">
                    <a16:creationId xmlns:a16="http://schemas.microsoft.com/office/drawing/2014/main" id="{17865E8F-A7AD-454E-BAD3-E45D996315F6}"/>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7" name="Gruppieren 276">
              <a:extLst>
                <a:ext uri="{FF2B5EF4-FFF2-40B4-BE49-F238E27FC236}">
                  <a16:creationId xmlns:a16="http://schemas.microsoft.com/office/drawing/2014/main" id="{CBF0C638-EFC6-4A9C-91DD-9B946CDD97BC}"/>
                </a:ext>
              </a:extLst>
            </p:cNvPr>
            <p:cNvGrpSpPr/>
            <p:nvPr/>
          </p:nvGrpSpPr>
          <p:grpSpPr bwMode="black">
            <a:xfrm>
              <a:off x="8358019" y="424818"/>
              <a:ext cx="50092" cy="1095695"/>
              <a:chOff x="9406087" y="424818"/>
              <a:chExt cx="50092" cy="1095695"/>
            </a:xfrm>
            <a:grpFill/>
          </p:grpSpPr>
          <p:sp>
            <p:nvSpPr>
              <p:cNvPr id="278" name="Freihandform: Form 277">
                <a:extLst>
                  <a:ext uri="{FF2B5EF4-FFF2-40B4-BE49-F238E27FC236}">
                    <a16:creationId xmlns:a16="http://schemas.microsoft.com/office/drawing/2014/main" id="{F5412B76-DE92-4FFB-A535-31188CB944F1}"/>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9" name="Freihandform: Form 278">
                <a:extLst>
                  <a:ext uri="{FF2B5EF4-FFF2-40B4-BE49-F238E27FC236}">
                    <a16:creationId xmlns:a16="http://schemas.microsoft.com/office/drawing/2014/main" id="{355067D8-E429-45A1-BE9E-767908E3523C}"/>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0" name="Freihandform: Form 279">
                <a:extLst>
                  <a:ext uri="{FF2B5EF4-FFF2-40B4-BE49-F238E27FC236}">
                    <a16:creationId xmlns:a16="http://schemas.microsoft.com/office/drawing/2014/main" id="{C2A1AEE9-D4A6-429C-9DDF-2EA80D50E4B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1" name="Gruppieren 280">
              <a:extLst>
                <a:ext uri="{FF2B5EF4-FFF2-40B4-BE49-F238E27FC236}">
                  <a16:creationId xmlns:a16="http://schemas.microsoft.com/office/drawing/2014/main" id="{B539BA34-8163-4694-9319-B031C69C83AE}"/>
                </a:ext>
              </a:extLst>
            </p:cNvPr>
            <p:cNvGrpSpPr/>
            <p:nvPr/>
          </p:nvGrpSpPr>
          <p:grpSpPr bwMode="black">
            <a:xfrm>
              <a:off x="7833941" y="424818"/>
              <a:ext cx="50092" cy="1095695"/>
              <a:chOff x="9406087" y="424818"/>
              <a:chExt cx="50092" cy="1095695"/>
            </a:xfrm>
            <a:grpFill/>
          </p:grpSpPr>
          <p:sp>
            <p:nvSpPr>
              <p:cNvPr id="282" name="Freihandform: Form 281">
                <a:extLst>
                  <a:ext uri="{FF2B5EF4-FFF2-40B4-BE49-F238E27FC236}">
                    <a16:creationId xmlns:a16="http://schemas.microsoft.com/office/drawing/2014/main" id="{8CA899DA-7EEA-41EB-B751-8292B9BCE5E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3" name="Freihandform: Form 282">
                <a:extLst>
                  <a:ext uri="{FF2B5EF4-FFF2-40B4-BE49-F238E27FC236}">
                    <a16:creationId xmlns:a16="http://schemas.microsoft.com/office/drawing/2014/main" id="{87F45BC3-CAA8-4F75-AB4A-B9B6A558C4D2}"/>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4" name="Freihandform: Form 283">
                <a:extLst>
                  <a:ext uri="{FF2B5EF4-FFF2-40B4-BE49-F238E27FC236}">
                    <a16:creationId xmlns:a16="http://schemas.microsoft.com/office/drawing/2014/main" id="{74C89E3B-B9F5-4B4B-8321-984BD3007F0D}"/>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5" name="Gruppieren 284">
              <a:extLst>
                <a:ext uri="{FF2B5EF4-FFF2-40B4-BE49-F238E27FC236}">
                  <a16:creationId xmlns:a16="http://schemas.microsoft.com/office/drawing/2014/main" id="{A86DBC9B-8439-4683-9268-886226CCE2AD}"/>
                </a:ext>
              </a:extLst>
            </p:cNvPr>
            <p:cNvGrpSpPr/>
            <p:nvPr/>
          </p:nvGrpSpPr>
          <p:grpSpPr bwMode="black">
            <a:xfrm>
              <a:off x="7309863" y="424818"/>
              <a:ext cx="50092" cy="1095695"/>
              <a:chOff x="9406087" y="424818"/>
              <a:chExt cx="50092" cy="1095695"/>
            </a:xfrm>
            <a:grpFill/>
          </p:grpSpPr>
          <p:sp>
            <p:nvSpPr>
              <p:cNvPr id="286" name="Freihandform: Form 285">
                <a:extLst>
                  <a:ext uri="{FF2B5EF4-FFF2-40B4-BE49-F238E27FC236}">
                    <a16:creationId xmlns:a16="http://schemas.microsoft.com/office/drawing/2014/main" id="{81F4643A-E7BF-4D63-A084-52E7DC934DF4}"/>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7" name="Freihandform: Form 286">
                <a:extLst>
                  <a:ext uri="{FF2B5EF4-FFF2-40B4-BE49-F238E27FC236}">
                    <a16:creationId xmlns:a16="http://schemas.microsoft.com/office/drawing/2014/main" id="{9271B93B-4C4E-43F3-8D7C-C5D0B1188FB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8" name="Freihandform: Form 287">
                <a:extLst>
                  <a:ext uri="{FF2B5EF4-FFF2-40B4-BE49-F238E27FC236}">
                    <a16:creationId xmlns:a16="http://schemas.microsoft.com/office/drawing/2014/main" id="{58DBDB7E-E716-46D6-B4ED-0016FCDA1231}"/>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grpSp>
        <p:nvGrpSpPr>
          <p:cNvPr id="289" name="Logo">
            <a:extLst>
              <a:ext uri="{FF2B5EF4-FFF2-40B4-BE49-F238E27FC236}">
                <a16:creationId xmlns:a16="http://schemas.microsoft.com/office/drawing/2014/main" id="{DD919D26-ED93-4D96-AFA7-32E06CD44F59}"/>
              </a:ext>
            </a:extLst>
          </p:cNvPr>
          <p:cNvGrpSpPr>
            <a:grpSpLocks noChangeAspect="1"/>
          </p:cNvGrpSpPr>
          <p:nvPr/>
        </p:nvGrpSpPr>
        <p:grpSpPr bwMode="black">
          <a:xfrm>
            <a:off x="875319" y="959698"/>
            <a:ext cx="2160281" cy="242997"/>
            <a:chOff x="1699815" y="1376831"/>
            <a:chExt cx="2700051" cy="303752"/>
          </a:xfrm>
          <a:solidFill>
            <a:schemeClr val="tx1"/>
          </a:solidFill>
        </p:grpSpPr>
        <p:sp>
          <p:nvSpPr>
            <p:cNvPr id="290" name="Freihandform: Form 289">
              <a:extLst>
                <a:ext uri="{FF2B5EF4-FFF2-40B4-BE49-F238E27FC236}">
                  <a16:creationId xmlns:a16="http://schemas.microsoft.com/office/drawing/2014/main" id="{1CBA6C16-DAE5-4B39-8A9C-5C52CE24FB7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1" name="Freihandform: Form 290">
              <a:extLst>
                <a:ext uri="{FF2B5EF4-FFF2-40B4-BE49-F238E27FC236}">
                  <a16:creationId xmlns:a16="http://schemas.microsoft.com/office/drawing/2014/main" id="{FDD60A95-D64D-4820-BE3A-6C4487646D9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2" name="Freihandform: Form 291">
              <a:extLst>
                <a:ext uri="{FF2B5EF4-FFF2-40B4-BE49-F238E27FC236}">
                  <a16:creationId xmlns:a16="http://schemas.microsoft.com/office/drawing/2014/main" id="{7EC36ED4-2699-4808-B2ED-534A9F7B8B0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3" name="Freihandform: Form 292">
              <a:extLst>
                <a:ext uri="{FF2B5EF4-FFF2-40B4-BE49-F238E27FC236}">
                  <a16:creationId xmlns:a16="http://schemas.microsoft.com/office/drawing/2014/main" id="{F02022AE-3D06-4615-8FE1-F9EA0673643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4" name="Freihandform: Form 293">
              <a:extLst>
                <a:ext uri="{FF2B5EF4-FFF2-40B4-BE49-F238E27FC236}">
                  <a16:creationId xmlns:a16="http://schemas.microsoft.com/office/drawing/2014/main" id="{609AC3BA-6D82-49E8-8825-A0C8075A70BB}"/>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5" name="Freihandform: Form 294">
              <a:extLst>
                <a:ext uri="{FF2B5EF4-FFF2-40B4-BE49-F238E27FC236}">
                  <a16:creationId xmlns:a16="http://schemas.microsoft.com/office/drawing/2014/main" id="{A33C5B05-5F1F-4A7B-B3C6-70F744E0CF43}"/>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296" name="Freihandform: Form 295">
              <a:extLst>
                <a:ext uri="{FF2B5EF4-FFF2-40B4-BE49-F238E27FC236}">
                  <a16:creationId xmlns:a16="http://schemas.microsoft.com/office/drawing/2014/main" id="{520B8615-CE63-49CB-B385-56C2CBA6122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297" name="Freihandform: Form 296">
              <a:extLst>
                <a:ext uri="{FF2B5EF4-FFF2-40B4-BE49-F238E27FC236}">
                  <a16:creationId xmlns:a16="http://schemas.microsoft.com/office/drawing/2014/main" id="{81AFFAEE-453D-4A19-86F5-49FF7649BE6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298" name="Freihandform: Form 297">
              <a:extLst>
                <a:ext uri="{FF2B5EF4-FFF2-40B4-BE49-F238E27FC236}">
                  <a16:creationId xmlns:a16="http://schemas.microsoft.com/office/drawing/2014/main" id="{36E4C825-44F4-4BC0-9C98-75598BE3E927}"/>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299" name="Freihandform: Form 298">
              <a:extLst>
                <a:ext uri="{FF2B5EF4-FFF2-40B4-BE49-F238E27FC236}">
                  <a16:creationId xmlns:a16="http://schemas.microsoft.com/office/drawing/2014/main" id="{8E51A364-5046-4AE7-B48B-5052CD3EBDF8}"/>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300" name="Freihandform: Form 299">
              <a:extLst>
                <a:ext uri="{FF2B5EF4-FFF2-40B4-BE49-F238E27FC236}">
                  <a16:creationId xmlns:a16="http://schemas.microsoft.com/office/drawing/2014/main" id="{B17F31D3-9A5A-4537-93C9-9E78B3E40CEC}"/>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301" name="Freihandform: Form 300">
              <a:extLst>
                <a:ext uri="{FF2B5EF4-FFF2-40B4-BE49-F238E27FC236}">
                  <a16:creationId xmlns:a16="http://schemas.microsoft.com/office/drawing/2014/main" id="{E5488F23-0A10-4373-81B2-1C5D857D1AF4}"/>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302" name="Freihandform: Form 301">
              <a:extLst>
                <a:ext uri="{FF2B5EF4-FFF2-40B4-BE49-F238E27FC236}">
                  <a16:creationId xmlns:a16="http://schemas.microsoft.com/office/drawing/2014/main" id="{D6E992FD-8E52-4AD5-A45B-0A8DEC5A1FA3}"/>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303" name="Freihandform: Form 302">
              <a:extLst>
                <a:ext uri="{FF2B5EF4-FFF2-40B4-BE49-F238E27FC236}">
                  <a16:creationId xmlns:a16="http://schemas.microsoft.com/office/drawing/2014/main" id="{67AADE80-33ED-4080-8834-EAF513177593}"/>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34" name="Headline">
            <a:extLst>
              <a:ext uri="{FF2B5EF4-FFF2-40B4-BE49-F238E27FC236}">
                <a16:creationId xmlns:a16="http://schemas.microsoft.com/office/drawing/2014/main" id="{687D6163-3400-476F-8DAD-8504F7F328D0}"/>
              </a:ext>
            </a:extLst>
          </p:cNvPr>
          <p:cNvSpPr>
            <a:spLocks noGrp="1"/>
          </p:cNvSpPr>
          <p:nvPr>
            <p:ph type="title" hasCustomPrompt="1"/>
          </p:nvPr>
        </p:nvSpPr>
        <p:spPr bwMode="black">
          <a:xfrm>
            <a:off x="875319" y="2524906"/>
            <a:ext cx="5220680" cy="1524687"/>
          </a:xfrm>
        </p:spPr>
        <p:txBody>
          <a:bodyPr rIns="0" anchor="ctr" anchorCtr="0"/>
          <a:lstStyle>
            <a:lvl1pPr>
              <a:lnSpc>
                <a:spcPct val="90000"/>
              </a:lnSpc>
              <a:defRPr sz="4400">
                <a:solidFill>
                  <a:schemeClr val="tx1"/>
                </a:solidFill>
              </a:defRPr>
            </a:lvl1pPr>
          </a:lstStyle>
          <a:p>
            <a:r>
              <a:rPr lang="en-US" dirty="0"/>
              <a:t>Click to add title</a:t>
            </a:r>
          </a:p>
        </p:txBody>
      </p:sp>
      <p:sp>
        <p:nvSpPr>
          <p:cNvPr id="308" name="Subtitle 307">
            <a:extLst>
              <a:ext uri="{FF2B5EF4-FFF2-40B4-BE49-F238E27FC236}">
                <a16:creationId xmlns:a16="http://schemas.microsoft.com/office/drawing/2014/main" id="{EB3997C5-7B9B-4971-92F8-EF8494C48D1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tx1"/>
            </a:solidFill>
          </a:ln>
        </p:spPr>
        <p:txBody>
          <a:bodyPr wrap="square" lIns="180000" tIns="180000">
            <a:noAutofit/>
          </a:bodyPr>
          <a:lstStyle>
            <a:lvl1pPr marL="0" indent="0" algn="l">
              <a:spcBef>
                <a:spcPts val="0"/>
              </a:spcBef>
              <a:spcAft>
                <a:spcPts val="4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06" name="Date Placeholder 4">
            <a:extLst>
              <a:ext uri="{FF2B5EF4-FFF2-40B4-BE49-F238E27FC236}">
                <a16:creationId xmlns:a16="http://schemas.microsoft.com/office/drawing/2014/main" id="{95F8D04D-E7D7-47A1-BFDA-B8E3798FF4EC}"/>
              </a:ext>
            </a:extLst>
          </p:cNvPr>
          <p:cNvSpPr>
            <a:spLocks noGrp="1"/>
          </p:cNvSpPr>
          <p:nvPr>
            <p:ph type="dt" sz="half" idx="27"/>
          </p:nvPr>
        </p:nvSpPr>
        <p:spPr>
          <a:xfrm>
            <a:off x="874914" y="2034162"/>
            <a:ext cx="5220680" cy="252000"/>
          </a:xfrm>
        </p:spPr>
        <p:txBody>
          <a:bodyPr/>
          <a:lstStyle>
            <a:lvl1pPr>
              <a:defRPr sz="1600">
                <a:solidFill>
                  <a:schemeClr val="tx1"/>
                </a:solidFill>
              </a:defRPr>
            </a:lvl1pPr>
          </a:lstStyle>
          <a:p>
            <a:fld id="{F601F44C-5426-45D4-8D65-CE33E6F024CE}" type="datetime4">
              <a:rPr lang="en-US" smtClean="0"/>
              <a:t>May 24, 2022</a:t>
            </a:fld>
            <a:endParaRPr lang="en-US"/>
          </a:p>
        </p:txBody>
      </p:sp>
      <p:sp>
        <p:nvSpPr>
          <p:cNvPr id="307" name="Footer Placeholder 5">
            <a:extLst>
              <a:ext uri="{FF2B5EF4-FFF2-40B4-BE49-F238E27FC236}">
                <a16:creationId xmlns:a16="http://schemas.microsoft.com/office/drawing/2014/main" id="{5A94AF71-1D27-4CD0-9604-FC7145668ADD}"/>
              </a:ext>
            </a:extLst>
          </p:cNvPr>
          <p:cNvSpPr>
            <a:spLocks noGrp="1"/>
          </p:cNvSpPr>
          <p:nvPr>
            <p:ph type="ftr" sz="quarter" idx="28"/>
          </p:nvPr>
        </p:nvSpPr>
        <p:spPr>
          <a:xfrm>
            <a:off x="874914" y="1732823"/>
            <a:ext cx="5220680" cy="252000"/>
          </a:xfrm>
        </p:spPr>
        <p:txBody>
          <a:bodyPr/>
          <a:lstStyle>
            <a:lvl1pPr>
              <a:defRPr sz="1600">
                <a:solidFill>
                  <a:srgbClr val="EB2814"/>
                </a:solidFill>
              </a:defRPr>
            </a:lvl1pPr>
          </a:lstStyle>
          <a:p>
            <a:r>
              <a:rPr lang="en-US"/>
              <a:t>RESTRICTED</a:t>
            </a:r>
          </a:p>
        </p:txBody>
      </p:sp>
      <p:sp>
        <p:nvSpPr>
          <p:cNvPr id="304" name="Slide Number Placeholder 5">
            <a:extLst>
              <a:ext uri="{FF2B5EF4-FFF2-40B4-BE49-F238E27FC236}">
                <a16:creationId xmlns:a16="http://schemas.microsoft.com/office/drawing/2014/main" id="{B8683BCB-CA57-4192-B2FF-5F3B48C69FEF}"/>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16801929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eyword">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F218AC76-4CEB-45B2-ABB8-D2C556C3F44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Keyword">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3721138" y="1727200"/>
            <a:ext cx="4520426" cy="4298400"/>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396000" tIns="396000" rIns="396000" bIns="396000" anchor="ctr" anchorCtr="0">
            <a:normAutofit/>
          </a:bodyPr>
          <a:lstStyle>
            <a:lvl1pPr marL="0" indent="0" algn="ctr">
              <a:buNone/>
              <a:defRPr sz="3200" b="1">
                <a:ln w="12700">
                  <a:noFill/>
                </a:ln>
                <a:solidFill>
                  <a:schemeClr val="bg1"/>
                </a:solidFill>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Click to add text</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81068FD1-1F64-4ABF-8BA3-033E838FE375}"/>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9DDE0B-7078-4720-9992-0E42C278275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5" name="Subtitle 162">
            <a:extLst>
              <a:ext uri="{FF2B5EF4-FFF2-40B4-BE49-F238E27FC236}">
                <a16:creationId xmlns:a16="http://schemas.microsoft.com/office/drawing/2014/main" id="{8F24E2A8-5205-4027-A866-0C59C9B9F182}"/>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5848071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eyword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C16A6-EC1B-4181-80B5-D646249BA48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690044C4-A1E9-4FAD-B04A-95DB74FF6080}"/>
              </a:ext>
            </a:extLst>
          </p:cNvPr>
          <p:cNvSpPr>
            <a:spLocks noGrp="1" noChangeAspect="1"/>
          </p:cNvSpPr>
          <p:nvPr>
            <p:ph type="pic" sz="quarter" idx="14" hasCustomPrompt="1"/>
          </p:nvPr>
        </p:nvSpPr>
        <p:spPr bwMode="gray">
          <a:xfrm>
            <a:off x="37211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EBF3ACC1-05E9-43DF-BDCC-0D24270DAB0C}"/>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0E44342D-0A52-4D33-B425-7D6BA33DF31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7" name="Subtitle 162">
            <a:extLst>
              <a:ext uri="{FF2B5EF4-FFF2-40B4-BE49-F238E27FC236}">
                <a16:creationId xmlns:a16="http://schemas.microsoft.com/office/drawing/2014/main" id="{157DA949-4E05-4265-854F-C087C273FB37}"/>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434578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E0D58800-EDC3-4DB0-9143-30E023E7572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2353593" y="1732533"/>
            <a:ext cx="7484812" cy="4298400"/>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21" name="Video">
            <a:extLst>
              <a:ext uri="{FF2B5EF4-FFF2-40B4-BE49-F238E27FC236}">
                <a16:creationId xmlns:a16="http://schemas.microsoft.com/office/drawing/2014/main" id="{EBDA694A-1676-48FE-B4C3-2C7836508FD2}"/>
              </a:ext>
            </a:extLst>
          </p:cNvPr>
          <p:cNvSpPr>
            <a:spLocks noGrp="1" noChangeAspect="1"/>
          </p:cNvSpPr>
          <p:nvPr>
            <p:ph type="media" sz="quarter" idx="14" hasCustomPrompt="1"/>
          </p:nvPr>
        </p:nvSpPr>
        <p:spPr bwMode="gray">
          <a:xfrm>
            <a:off x="3365937" y="2044700"/>
            <a:ext cx="5474414" cy="3429001"/>
          </a:xfrm>
          <a:solidFill>
            <a:schemeClr val="bg1">
              <a:lumMod val="95000"/>
            </a:schemeClr>
          </a:solidFill>
        </p:spPr>
        <p:txBody>
          <a:bodyPr anchor="ctr" anchorCtr="0"/>
          <a:lstStyle>
            <a:lvl1pPr marL="0" indent="0" algn="ctr">
              <a:buNone/>
              <a:defRPr/>
            </a:lvl1pPr>
          </a:lstStyle>
          <a:p>
            <a:r>
              <a:rPr lang="en-US" dirty="0"/>
              <a:t>Video</a:t>
            </a:r>
          </a:p>
        </p:txBody>
      </p:sp>
      <p:sp>
        <p:nvSpPr>
          <p:cNvPr id="22" name="Source">
            <a:extLst>
              <a:ext uri="{FF2B5EF4-FFF2-40B4-BE49-F238E27FC236}">
                <a16:creationId xmlns:a16="http://schemas.microsoft.com/office/drawing/2014/main" id="{38302767-E1E5-4E1D-94A8-0AD65CF788DE}"/>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CA5EC5F0-0048-48BC-B2EA-F64F4F6FFB6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978774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Mockup Laptop">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25FDF5D-0C45-49A1-843D-BC07B35E514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6081709" y="2222151"/>
            <a:ext cx="5763880" cy="3310098"/>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19" name="Picture">
            <a:extLst>
              <a:ext uri="{FF2B5EF4-FFF2-40B4-BE49-F238E27FC236}">
                <a16:creationId xmlns:a16="http://schemas.microsoft.com/office/drawing/2014/main" id="{DB1B1A7D-B438-435C-BEA1-F30BB1C6FD87}"/>
              </a:ext>
            </a:extLst>
          </p:cNvPr>
          <p:cNvSpPr>
            <a:spLocks noGrp="1" noChangeAspect="1"/>
          </p:cNvSpPr>
          <p:nvPr>
            <p:ph type="pic" sz="quarter" idx="16" hasCustomPrompt="1"/>
          </p:nvPr>
        </p:nvSpPr>
        <p:spPr bwMode="gray">
          <a:xfrm>
            <a:off x="6858893" y="2462213"/>
            <a:ext cx="4215362" cy="2633662"/>
          </a:xfrm>
          <a:solidFill>
            <a:schemeClr val="bg1">
              <a:lumMod val="95000"/>
            </a:schemeClr>
          </a:solidFill>
        </p:spPr>
        <p:txBody>
          <a:bodyPr anchor="ctr" anchorCtr="0"/>
          <a:lstStyle>
            <a:lvl1pPr marL="0" indent="0" algn="ctr">
              <a:buNone/>
              <a:defRPr/>
            </a:lvl1pPr>
          </a:lstStyle>
          <a:p>
            <a:r>
              <a:rPr lang="en-US" dirty="0"/>
              <a:t>Picture</a:t>
            </a:r>
          </a:p>
        </p:txBody>
      </p:sp>
      <p:sp>
        <p:nvSpPr>
          <p:cNvPr id="22" name="Source">
            <a:extLst>
              <a:ext uri="{FF2B5EF4-FFF2-40B4-BE49-F238E27FC236}">
                <a16:creationId xmlns:a16="http://schemas.microsoft.com/office/drawing/2014/main" id="{9BAEB2D0-E830-461D-8B27-75EDED220A4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230AAA9F-D3FB-4524-89B0-2C8853AEB16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7428432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Mockup Smartphone">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4DF9E0D-D1B9-4212-B894-EC3B850C67D2}"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Smartphone">
            <a:extLst>
              <a:ext uri="{FF2B5EF4-FFF2-40B4-BE49-F238E27FC236}">
                <a16:creationId xmlns:a16="http://schemas.microsoft.com/office/drawing/2014/main" id="{4600E8A8-9084-4A45-A62F-D0C756AAFEDB}"/>
              </a:ext>
            </a:extLst>
          </p:cNvPr>
          <p:cNvGrpSpPr>
            <a:grpSpLocks noChangeAspect="1"/>
          </p:cNvGrpSpPr>
          <p:nvPr/>
        </p:nvGrpSpPr>
        <p:grpSpPr bwMode="gray">
          <a:xfrm>
            <a:off x="7672710" y="1659767"/>
            <a:ext cx="2247281" cy="4419973"/>
            <a:chOff x="3041848" y="1931941"/>
            <a:chExt cx="1977828" cy="3890518"/>
          </a:xfrm>
        </p:grpSpPr>
        <p:grpSp>
          <p:nvGrpSpPr>
            <p:cNvPr id="22" name="Gruppieren 21">
              <a:extLst>
                <a:ext uri="{FF2B5EF4-FFF2-40B4-BE49-F238E27FC236}">
                  <a16:creationId xmlns:a16="http://schemas.microsoft.com/office/drawing/2014/main" id="{68544F4D-54AC-45B1-9856-0193DB780503}"/>
                </a:ext>
              </a:extLst>
            </p:cNvPr>
            <p:cNvGrpSpPr/>
            <p:nvPr/>
          </p:nvGrpSpPr>
          <p:grpSpPr bwMode="gray">
            <a:xfrm>
              <a:off x="3041848" y="1931941"/>
              <a:ext cx="1977828" cy="3890518"/>
              <a:chOff x="3041847" y="1931941"/>
              <a:chExt cx="2241353" cy="3890518"/>
            </a:xfrm>
          </p:grpSpPr>
          <p:sp>
            <p:nvSpPr>
              <p:cNvPr id="24" name="Freihandform: Form 23">
                <a:extLst>
                  <a:ext uri="{FF2B5EF4-FFF2-40B4-BE49-F238E27FC236}">
                    <a16:creationId xmlns:a16="http://schemas.microsoft.com/office/drawing/2014/main" id="{317639FA-17A1-4CDB-BACF-31B0127BFC62}"/>
                  </a:ext>
                </a:extLst>
              </p:cNvPr>
              <p:cNvSpPr/>
              <p:nvPr/>
            </p:nvSpPr>
            <p:spPr bwMode="gray">
              <a:xfrm>
                <a:off x="3045292" y="2334764"/>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5" name="Freihandform: Form 24">
                <a:extLst>
                  <a:ext uri="{FF2B5EF4-FFF2-40B4-BE49-F238E27FC236}">
                    <a16:creationId xmlns:a16="http://schemas.microsoft.com/office/drawing/2014/main" id="{518F8C2C-6E52-47AC-B77A-F6F3F9A790FA}"/>
                  </a:ext>
                </a:extLst>
              </p:cNvPr>
              <p:cNvSpPr/>
              <p:nvPr/>
            </p:nvSpPr>
            <p:spPr bwMode="gray">
              <a:xfrm>
                <a:off x="3045292" y="5302582"/>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6" name="Freihandform: Form 25">
                <a:extLst>
                  <a:ext uri="{FF2B5EF4-FFF2-40B4-BE49-F238E27FC236}">
                    <a16:creationId xmlns:a16="http://schemas.microsoft.com/office/drawing/2014/main" id="{02CED618-FB78-49A9-ADE9-BB26FD49E17E}"/>
                  </a:ext>
                </a:extLst>
              </p:cNvPr>
              <p:cNvSpPr/>
              <p:nvPr/>
            </p:nvSpPr>
            <p:spPr bwMode="gray">
              <a:xfrm>
                <a:off x="3041847" y="1931941"/>
                <a:ext cx="2237908" cy="3890518"/>
              </a:xfrm>
              <a:custGeom>
                <a:avLst/>
                <a:gdLst>
                  <a:gd name="connsiteX0" fmla="*/ 451838 w 529418"/>
                  <a:gd name="connsiteY0" fmla="*/ 907138 h 920372"/>
                  <a:gd name="connsiteX1" fmla="*/ 79617 w 529418"/>
                  <a:gd name="connsiteY1" fmla="*/ 907138 h 920372"/>
                  <a:gd name="connsiteX2" fmla="*/ 15272 w 529418"/>
                  <a:gd name="connsiteY2" fmla="*/ 842793 h 920372"/>
                  <a:gd name="connsiteX3" fmla="*/ 15272 w 529418"/>
                  <a:gd name="connsiteY3" fmla="*/ 79616 h 920372"/>
                  <a:gd name="connsiteX4" fmla="*/ 79617 w 529418"/>
                  <a:gd name="connsiteY4" fmla="*/ 15272 h 920372"/>
                  <a:gd name="connsiteX5" fmla="*/ 451838 w 529418"/>
                  <a:gd name="connsiteY5" fmla="*/ 15272 h 920372"/>
                  <a:gd name="connsiteX6" fmla="*/ 516183 w 529418"/>
                  <a:gd name="connsiteY6" fmla="*/ 79616 h 920372"/>
                  <a:gd name="connsiteX7" fmla="*/ 516183 w 529418"/>
                  <a:gd name="connsiteY7" fmla="*/ 842793 h 920372"/>
                  <a:gd name="connsiteX8" fmla="*/ 451838 w 529418"/>
                  <a:gd name="connsiteY8" fmla="*/ 907138 h 92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418" h="920372">
                    <a:moveTo>
                      <a:pt x="451838" y="907138"/>
                    </a:moveTo>
                    <a:lnTo>
                      <a:pt x="79617" y="907138"/>
                    </a:lnTo>
                    <a:cubicBezTo>
                      <a:pt x="44593" y="907138"/>
                      <a:pt x="15272" y="878630"/>
                      <a:pt x="15272" y="842793"/>
                    </a:cubicBezTo>
                    <a:lnTo>
                      <a:pt x="15272" y="79616"/>
                    </a:lnTo>
                    <a:cubicBezTo>
                      <a:pt x="15272" y="44593"/>
                      <a:pt x="43779" y="15272"/>
                      <a:pt x="79617" y="15272"/>
                    </a:cubicBezTo>
                    <a:lnTo>
                      <a:pt x="451838" y="15272"/>
                    </a:lnTo>
                    <a:cubicBezTo>
                      <a:pt x="486861" y="15272"/>
                      <a:pt x="516183" y="43779"/>
                      <a:pt x="516183" y="79616"/>
                    </a:cubicBezTo>
                    <a:lnTo>
                      <a:pt x="516183" y="842793"/>
                    </a:lnTo>
                    <a:cubicBezTo>
                      <a:pt x="516183" y="877816"/>
                      <a:pt x="487675" y="907138"/>
                      <a:pt x="451838" y="907138"/>
                    </a:cubicBezTo>
                    <a:close/>
                  </a:path>
                </a:pathLst>
              </a:custGeom>
              <a:noFill/>
              <a:ln w="12700" cap="rnd">
                <a:solidFill>
                  <a:schemeClr val="tx1"/>
                </a:solidFill>
                <a:prstDash val="solid"/>
                <a:miter/>
              </a:ln>
            </p:spPr>
            <p:txBody>
              <a:bodyPr rtlCol="0" anchor="ctr"/>
              <a:lstStyle/>
              <a:p>
                <a:endParaRPr lang="de-DE" sz="1800" dirty="0"/>
              </a:p>
            </p:txBody>
          </p:sp>
          <p:sp>
            <p:nvSpPr>
              <p:cNvPr id="27" name="Freihandform: Form 26">
                <a:extLst>
                  <a:ext uri="{FF2B5EF4-FFF2-40B4-BE49-F238E27FC236}">
                    <a16:creationId xmlns:a16="http://schemas.microsoft.com/office/drawing/2014/main" id="{055A2D99-6EED-4BFF-8DBC-32EF93D668C9}"/>
                  </a:ext>
                </a:extLst>
              </p:cNvPr>
              <p:cNvSpPr/>
              <p:nvPr/>
            </p:nvSpPr>
            <p:spPr bwMode="gray">
              <a:xfrm>
                <a:off x="3823391" y="2135072"/>
                <a:ext cx="654156" cy="103291"/>
              </a:xfrm>
              <a:custGeom>
                <a:avLst/>
                <a:gdLst>
                  <a:gd name="connsiteX0" fmla="*/ 15271 w 154752"/>
                  <a:gd name="connsiteY0" fmla="*/ 15272 h 24434"/>
                  <a:gd name="connsiteX1" fmla="*/ 146404 w 154752"/>
                  <a:gd name="connsiteY1" fmla="*/ 15272 h 24434"/>
                </a:gdLst>
                <a:ahLst/>
                <a:cxnLst>
                  <a:cxn ang="0">
                    <a:pos x="connsiteX0" y="connsiteY0"/>
                  </a:cxn>
                  <a:cxn ang="0">
                    <a:pos x="connsiteX1" y="connsiteY1"/>
                  </a:cxn>
                </a:cxnLst>
                <a:rect l="l" t="t" r="r" b="b"/>
                <a:pathLst>
                  <a:path w="154752" h="24434">
                    <a:moveTo>
                      <a:pt x="15271" y="15272"/>
                    </a:moveTo>
                    <a:lnTo>
                      <a:pt x="146404" y="15272"/>
                    </a:lnTo>
                  </a:path>
                </a:pathLst>
              </a:custGeom>
              <a:ln w="12700" cap="rnd">
                <a:solidFill>
                  <a:schemeClr val="tx1"/>
                </a:solidFill>
                <a:prstDash val="solid"/>
                <a:miter/>
              </a:ln>
            </p:spPr>
            <p:txBody>
              <a:bodyPr rtlCol="0" anchor="ctr"/>
              <a:lstStyle/>
              <a:p>
                <a:endParaRPr lang="de-DE" sz="1800" dirty="0"/>
              </a:p>
            </p:txBody>
          </p:sp>
        </p:grpSp>
        <p:sp>
          <p:nvSpPr>
            <p:cNvPr id="23" name="Freihandform: Form 22">
              <a:extLst>
                <a:ext uri="{FF2B5EF4-FFF2-40B4-BE49-F238E27FC236}">
                  <a16:creationId xmlns:a16="http://schemas.microsoft.com/office/drawing/2014/main" id="{E19A046A-B168-45C6-8A02-32C26B639D4D}"/>
                </a:ext>
              </a:extLst>
            </p:cNvPr>
            <p:cNvSpPr/>
            <p:nvPr/>
          </p:nvSpPr>
          <p:spPr bwMode="gray">
            <a:xfrm>
              <a:off x="3940091" y="5468012"/>
              <a:ext cx="181342" cy="181338"/>
            </a:xfrm>
            <a:custGeom>
              <a:avLst/>
              <a:gdLst>
                <a:gd name="connsiteX0" fmla="*/ 245745 w 245745"/>
                <a:gd name="connsiteY0" fmla="*/ 122872 h 245744"/>
                <a:gd name="connsiteX1" fmla="*/ 122873 w 245745"/>
                <a:gd name="connsiteY1" fmla="*/ 0 h 245744"/>
                <a:gd name="connsiteX2" fmla="*/ 0 w 245745"/>
                <a:gd name="connsiteY2" fmla="*/ 122872 h 245744"/>
                <a:gd name="connsiteX3" fmla="*/ 122873 w 245745"/>
                <a:gd name="connsiteY3" fmla="*/ 245745 h 245744"/>
                <a:gd name="connsiteX4" fmla="*/ 245745 w 245745"/>
                <a:gd name="connsiteY4" fmla="*/ 122872 h 245744"/>
                <a:gd name="connsiteX5" fmla="*/ 245745 w 245745"/>
                <a:gd name="connsiteY5" fmla="*/ 122872 h 2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745" h="245744">
                  <a:moveTo>
                    <a:pt x="245745" y="122872"/>
                  </a:moveTo>
                  <a:cubicBezTo>
                    <a:pt x="245745" y="56197"/>
                    <a:pt x="190500" y="0"/>
                    <a:pt x="122873" y="0"/>
                  </a:cubicBezTo>
                  <a:cubicBezTo>
                    <a:pt x="56198" y="0"/>
                    <a:pt x="0" y="55245"/>
                    <a:pt x="0" y="122872"/>
                  </a:cubicBezTo>
                  <a:cubicBezTo>
                    <a:pt x="0" y="189547"/>
                    <a:pt x="55245" y="245745"/>
                    <a:pt x="122873" y="245745"/>
                  </a:cubicBezTo>
                  <a:cubicBezTo>
                    <a:pt x="190500" y="244793"/>
                    <a:pt x="245745" y="189547"/>
                    <a:pt x="245745" y="122872"/>
                  </a:cubicBezTo>
                  <a:lnTo>
                    <a:pt x="245745" y="122872"/>
                  </a:lnTo>
                  <a:close/>
                </a:path>
              </a:pathLst>
            </a:custGeom>
            <a:noFill/>
            <a:ln w="12700" cap="rnd">
              <a:solidFill>
                <a:schemeClr val="tx1"/>
              </a:solidFill>
              <a:prstDash val="solid"/>
              <a:miter/>
            </a:ln>
          </p:spPr>
          <p:txBody>
            <a:bodyPr rtlCol="0" anchor="ctr"/>
            <a:lstStyle/>
            <a:p>
              <a:endParaRPr lang="de-DE" sz="1800" dirty="0"/>
            </a:p>
          </p:txBody>
        </p:sp>
      </p:grpSp>
      <p:sp>
        <p:nvSpPr>
          <p:cNvPr id="39" name="Picture">
            <a:extLst>
              <a:ext uri="{FF2B5EF4-FFF2-40B4-BE49-F238E27FC236}">
                <a16:creationId xmlns:a16="http://schemas.microsoft.com/office/drawing/2014/main" id="{6ECD7EA0-65C1-4A84-926E-2AA1E4B44A49}"/>
              </a:ext>
            </a:extLst>
          </p:cNvPr>
          <p:cNvSpPr>
            <a:spLocks noGrp="1" noChangeAspect="1"/>
          </p:cNvSpPr>
          <p:nvPr>
            <p:ph type="pic" sz="quarter" idx="16" hasCustomPrompt="1"/>
          </p:nvPr>
        </p:nvSpPr>
        <p:spPr bwMode="gray">
          <a:xfrm>
            <a:off x="7748008" y="2195514"/>
            <a:ext cx="2106887" cy="3357561"/>
          </a:xfrm>
          <a:solidFill>
            <a:schemeClr val="bg1">
              <a:lumMod val="95000"/>
            </a:schemeClr>
          </a:solidFill>
        </p:spPr>
        <p:txBody>
          <a:bodyPr anchor="ctr" anchorCtr="0"/>
          <a:lstStyle>
            <a:lvl1pPr marL="0" indent="0" algn="ctr">
              <a:buNone/>
              <a:defRPr/>
            </a:lvl1pPr>
          </a:lstStyle>
          <a:p>
            <a:r>
              <a:rPr lang="en-US" dirty="0"/>
              <a:t>Picture</a:t>
            </a:r>
          </a:p>
        </p:txBody>
      </p:sp>
      <p:sp>
        <p:nvSpPr>
          <p:cNvPr id="19" name="Source">
            <a:extLst>
              <a:ext uri="{FF2B5EF4-FFF2-40B4-BE49-F238E27FC236}">
                <a16:creationId xmlns:a16="http://schemas.microsoft.com/office/drawing/2014/main" id="{4708D9A0-8A23-46A6-BFD7-93B6C795784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0" name="Subtitle 162">
            <a:extLst>
              <a:ext uri="{FF2B5EF4-FFF2-40B4-BE49-F238E27FC236}">
                <a16:creationId xmlns:a16="http://schemas.microsoft.com/office/drawing/2014/main" id="{AC7D2133-E241-40D4-B667-CF48E2132E32}"/>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4032190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Image Slide">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0" name="Layer">
            <a:extLst>
              <a:ext uri="{FF2B5EF4-FFF2-40B4-BE49-F238E27FC236}">
                <a16:creationId xmlns:a16="http://schemas.microsoft.com/office/drawing/2014/main" id="{D3BF9F27-1AAC-4806-B6E4-CC1D77455024}"/>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21" name="Logo">
            <a:extLst>
              <a:ext uri="{FF2B5EF4-FFF2-40B4-BE49-F238E27FC236}">
                <a16:creationId xmlns:a16="http://schemas.microsoft.com/office/drawing/2014/main" id="{20C1384F-86F7-47C6-A797-512586C8EEA8}"/>
              </a:ext>
            </a:extLst>
          </p:cNvPr>
          <p:cNvSpPr>
            <a:spLocks noGrp="1" noChangeAspect="1"/>
          </p:cNvSpPr>
          <p:nvPr>
            <p:ph type="body" sz="quarter" idx="19" hasCustomPrompt="1"/>
          </p:nvPr>
        </p:nvSpPr>
        <p:spPr bwMode="white">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9" name="Date Placeholder 8">
            <a:extLst>
              <a:ext uri="{FF2B5EF4-FFF2-40B4-BE49-F238E27FC236}">
                <a16:creationId xmlns:a16="http://schemas.microsoft.com/office/drawing/2014/main" id="{EB084748-EBA0-4B5D-842E-AC8F6D89D0BF}"/>
              </a:ext>
            </a:extLst>
          </p:cNvPr>
          <p:cNvSpPr>
            <a:spLocks noGrp="1"/>
          </p:cNvSpPr>
          <p:nvPr>
            <p:ph type="dt" sz="half" idx="21"/>
          </p:nvPr>
        </p:nvSpPr>
        <p:spPr/>
        <p:txBody>
          <a:bodyPr/>
          <a:lstStyle>
            <a:lvl1pPr>
              <a:defRPr>
                <a:solidFill>
                  <a:schemeClr val="bg1"/>
                </a:solidFill>
              </a:defRPr>
            </a:lvl1pPr>
          </a:lstStyle>
          <a:p>
            <a:fld id="{FE5C7008-591C-4F08-8588-7350C7618ED2}" type="datetime4">
              <a:rPr lang="en-US" smtClean="0"/>
              <a:t>May 24, 2022</a:t>
            </a:fld>
            <a:endParaRPr lang="en-US"/>
          </a:p>
        </p:txBody>
      </p:sp>
      <p:sp>
        <p:nvSpPr>
          <p:cNvPr id="10" name="Footer Placeholder 9">
            <a:extLst>
              <a:ext uri="{FF2B5EF4-FFF2-40B4-BE49-F238E27FC236}">
                <a16:creationId xmlns:a16="http://schemas.microsoft.com/office/drawing/2014/main" id="{8A73C55E-54D3-473C-8DC1-F36BA85EA169}"/>
              </a:ext>
            </a:extLst>
          </p:cNvPr>
          <p:cNvSpPr>
            <a:spLocks noGrp="1"/>
          </p:cNvSpPr>
          <p:nvPr>
            <p:ph type="ftr" sz="quarter" idx="22"/>
          </p:nvPr>
        </p:nvSpPr>
        <p:spPr/>
        <p:txBody>
          <a:bodyPr/>
          <a:lstStyle/>
          <a:p>
            <a:r>
              <a:rPr lang="en-US"/>
              <a:t>RESTRICTED</a:t>
            </a:r>
          </a:p>
        </p:txBody>
      </p:sp>
      <p:sp>
        <p:nvSpPr>
          <p:cNvPr id="11" name="Slide Number Placeholder 10">
            <a:extLst>
              <a:ext uri="{FF2B5EF4-FFF2-40B4-BE49-F238E27FC236}">
                <a16:creationId xmlns:a16="http://schemas.microsoft.com/office/drawing/2014/main" id="{5E08CA1B-D644-41F6-9F42-9C7DF098437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4688316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Image Slide 2">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7" name="Layer">
            <a:extLst>
              <a:ext uri="{FF2B5EF4-FFF2-40B4-BE49-F238E27FC236}">
                <a16:creationId xmlns:a16="http://schemas.microsoft.com/office/drawing/2014/main" id="{5DD27C5B-8FDC-4F2B-BCC3-5A3E14802102}"/>
              </a:ext>
            </a:extLst>
          </p:cNvPr>
          <p:cNvSpPr>
            <a:spLocks noGrp="1" noChangeAspect="1"/>
          </p:cNvSpPr>
          <p:nvPr>
            <p:ph type="body" sz="quarter" idx="20" hasCustomPrompt="1"/>
          </p:nvPr>
        </p:nvSpPr>
        <p:spPr bwMode="gray">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8" name="Logo">
            <a:extLst>
              <a:ext uri="{FF2B5EF4-FFF2-40B4-BE49-F238E27FC236}">
                <a16:creationId xmlns:a16="http://schemas.microsoft.com/office/drawing/2014/main" id="{CEE91168-6A3F-4AB0-81C4-30F48E09FB68}"/>
              </a:ext>
            </a:extLst>
          </p:cNvPr>
          <p:cNvSpPr>
            <a:spLocks noGrp="1" noChangeAspect="1"/>
          </p:cNvSpPr>
          <p:nvPr>
            <p:ph type="body" sz="quarter" idx="21" hasCustomPrompt="1"/>
          </p:nvPr>
        </p:nvSpPr>
        <p:spPr bwMode="gray">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2" name="Date Placeholder 1">
            <a:extLst>
              <a:ext uri="{FF2B5EF4-FFF2-40B4-BE49-F238E27FC236}">
                <a16:creationId xmlns:a16="http://schemas.microsoft.com/office/drawing/2014/main" id="{8B42417B-A21A-4D9E-8ECE-E219557A8F35}"/>
              </a:ext>
            </a:extLst>
          </p:cNvPr>
          <p:cNvSpPr>
            <a:spLocks noGrp="1"/>
          </p:cNvSpPr>
          <p:nvPr>
            <p:ph type="dt" sz="half" idx="22"/>
          </p:nvPr>
        </p:nvSpPr>
        <p:spPr/>
        <p:txBody>
          <a:bodyPr/>
          <a:lstStyle/>
          <a:p>
            <a:fld id="{0CFADF12-49C5-4AF5-86B0-D2A87DF8BC60}" type="datetime4">
              <a:rPr lang="en-US" smtClean="0"/>
              <a:t>May 24, 2022</a:t>
            </a:fld>
            <a:endParaRPr lang="en-US"/>
          </a:p>
        </p:txBody>
      </p:sp>
      <p:sp>
        <p:nvSpPr>
          <p:cNvPr id="4" name="Footer Placeholder 3">
            <a:extLst>
              <a:ext uri="{FF2B5EF4-FFF2-40B4-BE49-F238E27FC236}">
                <a16:creationId xmlns:a16="http://schemas.microsoft.com/office/drawing/2014/main" id="{88D5BBC2-3C04-434A-A5E6-BEDC30737101}"/>
              </a:ext>
            </a:extLst>
          </p:cNvPr>
          <p:cNvSpPr>
            <a:spLocks noGrp="1"/>
          </p:cNvSpPr>
          <p:nvPr>
            <p:ph type="ftr" sz="quarter" idx="23"/>
          </p:nvPr>
        </p:nvSpPr>
        <p:spPr/>
        <p:txBody>
          <a:bodyPr/>
          <a:lstStyle/>
          <a:p>
            <a:r>
              <a:rPr lang="en-US"/>
              <a:t>RESTRICTED</a:t>
            </a:r>
          </a:p>
        </p:txBody>
      </p:sp>
      <p:sp>
        <p:nvSpPr>
          <p:cNvPr id="5" name="Slide Number Placeholder 4">
            <a:extLst>
              <a:ext uri="{FF2B5EF4-FFF2-40B4-BE49-F238E27FC236}">
                <a16:creationId xmlns:a16="http://schemas.microsoft.com/office/drawing/2014/main" id="{0006A6DC-FDF7-4A3E-B6AF-CE6BE29FAE11}"/>
              </a:ext>
            </a:extLst>
          </p:cNvPr>
          <p:cNvSpPr>
            <a:spLocks noGrp="1"/>
          </p:cNvSpPr>
          <p:nvPr>
            <p:ph type="sldNum" sz="quarter" idx="24"/>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11226391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Quote">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F427-3618-46CE-90B6-FDA18EF3C4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705A41E6-E9D6-48D7-ADC3-BEC755ECA1F4}"/>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43151E00-9E9A-4834-B8F5-E5E37E245F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39398847-C4C4-44A8-9798-742A3679B87B}"/>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78F791B4-8518-47B5-AC6F-B21CC7ADCC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00B26BC8-41E8-4C8A-9EA4-B1B39B31C3A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F7894B7C-EEE6-4FEC-BB07-F0B0FE403C00}"/>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DF8E2107-C4FD-46B8-AC14-23F90166456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9A3C4FB3-0A92-4074-A4E2-765DFF58D676}"/>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1CE3818-EAC9-454D-9890-6F43019E101A}"/>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A9CFCF5B-BCEB-4317-8971-90679DAB6606}"/>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2CAE89AB-7C54-4D2A-BF68-AB96532732F2}"/>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C7C769D3-0D1E-4EF1-B751-9BCC80BB73B4}"/>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6AA3D122-2CE8-4C48-82B8-45E0AE749C7C}"/>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EFA272C5-581E-4743-A5D5-CD2ED4F37A7E}"/>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4719761-EAEB-4FB7-ADB1-0A4445B3CA0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7BF419E8-9792-4A1E-835E-80AD1F024829}"/>
              </a:ext>
            </a:extLst>
          </p:cNvPr>
          <p:cNvSpPr>
            <a:spLocks noGrp="1"/>
          </p:cNvSpPr>
          <p:nvPr>
            <p:ph type="dt" sz="half" idx="21"/>
          </p:nvPr>
        </p:nvSpPr>
        <p:spPr/>
        <p:txBody>
          <a:bodyPr/>
          <a:lstStyle>
            <a:lvl1pPr>
              <a:defRPr>
                <a:solidFill>
                  <a:schemeClr val="bg1"/>
                </a:solidFill>
              </a:defRPr>
            </a:lvl1pPr>
          </a:lstStyle>
          <a:p>
            <a:fld id="{A53E1AEA-BA95-4B1F-A971-A9AE667AFE6F}" type="datetime4">
              <a:rPr lang="en-US" smtClean="0"/>
              <a:t>May 24, 2022</a:t>
            </a:fld>
            <a:endParaRPr lang="en-US"/>
          </a:p>
        </p:txBody>
      </p:sp>
      <p:sp>
        <p:nvSpPr>
          <p:cNvPr id="6" name="Footer Placeholder 5">
            <a:extLst>
              <a:ext uri="{FF2B5EF4-FFF2-40B4-BE49-F238E27FC236}">
                <a16:creationId xmlns:a16="http://schemas.microsoft.com/office/drawing/2014/main" id="{2A0978C2-099B-4A74-990D-5180DC38B58C}"/>
              </a:ext>
            </a:extLst>
          </p:cNvPr>
          <p:cNvSpPr>
            <a:spLocks noGrp="1"/>
          </p:cNvSpPr>
          <p:nvPr>
            <p:ph type="ftr" sz="quarter" idx="22"/>
          </p:nvPr>
        </p:nvSpPr>
        <p:spPr/>
        <p:txBody>
          <a:bodyPr/>
          <a:lstStyle>
            <a:lvl1pPr>
              <a:defRPr>
                <a:solidFill>
                  <a:srgbClr val="000000"/>
                </a:solidFill>
              </a:defRPr>
            </a:lvl1pPr>
          </a:lstStyle>
          <a:p>
            <a:r>
              <a:rPr lang="en-US"/>
              <a:t>RESTRICTED</a:t>
            </a:r>
          </a:p>
        </p:txBody>
      </p:sp>
      <p:sp>
        <p:nvSpPr>
          <p:cNvPr id="8" name="Slide Number Placeholder 7">
            <a:extLst>
              <a:ext uri="{FF2B5EF4-FFF2-40B4-BE49-F238E27FC236}">
                <a16:creationId xmlns:a16="http://schemas.microsoft.com/office/drawing/2014/main" id="{41E3C305-1106-47F5-A1C1-CE40394E480B}"/>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cxnSp>
        <p:nvCxnSpPr>
          <p:cNvPr id="33" name="Line">
            <a:extLst>
              <a:ext uri="{FF2B5EF4-FFF2-40B4-BE49-F238E27FC236}">
                <a16:creationId xmlns:a16="http://schemas.microsoft.com/office/drawing/2014/main" id="{44D3668A-8966-4585-B186-52E6165942BD}"/>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5387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7" name="Background Color">
            <a:extLst>
              <a:ext uri="{FF2B5EF4-FFF2-40B4-BE49-F238E27FC236}">
                <a16:creationId xmlns:a16="http://schemas.microsoft.com/office/drawing/2014/main" id="{F516B1B9-BE72-4B77-BC7D-CA6641DF23B0}"/>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AE38819E-3B07-4F94-86A4-881ECC9CCEB8}"/>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3940C01D-9A79-47D4-9482-19FE5F62B671}"/>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D7FD3FA0-3F64-494D-ABBA-1B2EBE874CA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F3D8F141-BFD5-4D46-8E95-1F44D3E5769B}"/>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566DA0C2-CE56-40A1-B425-1BEA3032CE5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D2BD8405-54F7-458D-BFB5-425141E48F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BB358E9F-D728-445A-B3D2-9B8FFBB03C3F}"/>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5C32CF51-24F3-4AD2-8093-FA9545214E84}"/>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3A5751F-80DD-4A5F-B513-5A501B5D75D3}"/>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59256772-DA8A-40AC-9507-D09D9C651D5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076B3584-3CA8-4873-89CD-54B0065F64D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55250F10-67AB-4224-88BB-032A67B23CFF}"/>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0AF39719-34C0-435D-B6EF-F07767D1CA0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7EB2439-FEA7-4286-8CEA-E3F32503909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DC191E8D-F6C2-425C-8492-7EE3247AEAE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DF346F8E-BB6D-4444-BD24-9CF93936B9AB}"/>
              </a:ext>
            </a:extLst>
          </p:cNvPr>
          <p:cNvSpPr>
            <a:spLocks noGrp="1"/>
          </p:cNvSpPr>
          <p:nvPr>
            <p:ph type="dt" sz="half" idx="21"/>
          </p:nvPr>
        </p:nvSpPr>
        <p:spPr/>
        <p:txBody>
          <a:bodyPr/>
          <a:lstStyle>
            <a:lvl1pPr>
              <a:defRPr>
                <a:solidFill>
                  <a:schemeClr val="bg1"/>
                </a:solidFill>
              </a:defRPr>
            </a:lvl1pPr>
          </a:lstStyle>
          <a:p>
            <a:fld id="{5A2CF3FD-FAE6-48F6-B400-F72171D386A8}" type="datetime4">
              <a:rPr lang="en-US" smtClean="0"/>
              <a:t>May 24, 2022</a:t>
            </a:fld>
            <a:endParaRPr lang="en-US"/>
          </a:p>
        </p:txBody>
      </p:sp>
      <p:sp>
        <p:nvSpPr>
          <p:cNvPr id="6" name="Footer Placeholder 5">
            <a:extLst>
              <a:ext uri="{FF2B5EF4-FFF2-40B4-BE49-F238E27FC236}">
                <a16:creationId xmlns:a16="http://schemas.microsoft.com/office/drawing/2014/main" id="{19C5E336-C5A8-4B1B-83BD-1E378B4B9694}"/>
              </a:ext>
            </a:extLst>
          </p:cNvPr>
          <p:cNvSpPr>
            <a:spLocks noGrp="1"/>
          </p:cNvSpPr>
          <p:nvPr>
            <p:ph type="ftr" sz="quarter" idx="22"/>
          </p:nvPr>
        </p:nvSpPr>
        <p:spPr/>
        <p:txBody>
          <a:bodyPr/>
          <a:lstStyle/>
          <a:p>
            <a:r>
              <a:rPr lang="en-US"/>
              <a:t>RESTRICTED</a:t>
            </a:r>
          </a:p>
        </p:txBody>
      </p:sp>
      <p:sp>
        <p:nvSpPr>
          <p:cNvPr id="8" name="Slide Number Placeholder 7">
            <a:extLst>
              <a:ext uri="{FF2B5EF4-FFF2-40B4-BE49-F238E27FC236}">
                <a16:creationId xmlns:a16="http://schemas.microsoft.com/office/drawing/2014/main" id="{D6A90AF5-0F84-4BAD-BA74-8D66E3174F1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
        <p:nvSpPr>
          <p:cNvPr id="34" name="Title 1">
            <a:extLst>
              <a:ext uri="{FF2B5EF4-FFF2-40B4-BE49-F238E27FC236}">
                <a16:creationId xmlns:a16="http://schemas.microsoft.com/office/drawing/2014/main" id="{ABCC22AB-A84A-4670-BE4B-CB6436DF95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cxnSp>
        <p:nvCxnSpPr>
          <p:cNvPr id="35" name="Line">
            <a:extLst>
              <a:ext uri="{FF2B5EF4-FFF2-40B4-BE49-F238E27FC236}">
                <a16:creationId xmlns:a16="http://schemas.microsoft.com/office/drawing/2014/main" id="{27F0C67A-8316-4A21-8664-B7650D6F4BE5}"/>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855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14" name="Title 13">
            <a:extLst>
              <a:ext uri="{FF2B5EF4-FFF2-40B4-BE49-F238E27FC236}">
                <a16:creationId xmlns:a16="http://schemas.microsoft.com/office/drawing/2014/main" id="{178042D7-6057-4D57-9800-A998C6BA9F85}"/>
              </a:ext>
            </a:extLst>
          </p:cNvPr>
          <p:cNvSpPr>
            <a:spLocks noGrp="1"/>
          </p:cNvSpPr>
          <p:nvPr>
            <p:ph type="title"/>
          </p:nvPr>
        </p:nvSpPr>
        <p:spPr bwMode="gray">
          <a:xfrm>
            <a:off x="6276000" y="0"/>
            <a:ext cx="5916000" cy="6026400"/>
          </a:xfrm>
          <a:custGeom>
            <a:avLst/>
            <a:gdLst>
              <a:gd name="connsiteX0" fmla="*/ 0 w 5916000"/>
              <a:gd name="connsiteY0" fmla="*/ 0 h 6026400"/>
              <a:gd name="connsiteX1" fmla="*/ 5916000 w 5916000"/>
              <a:gd name="connsiteY1" fmla="*/ 0 h 6026400"/>
              <a:gd name="connsiteX2" fmla="*/ 5916000 w 5916000"/>
              <a:gd name="connsiteY2" fmla="*/ 6026400 h 6026400"/>
              <a:gd name="connsiteX3" fmla="*/ 514240 w 5916000"/>
              <a:gd name="connsiteY3" fmla="*/ 6026400 h 6026400"/>
              <a:gd name="connsiteX4" fmla="*/ 0 w 5916000"/>
              <a:gd name="connsiteY4" fmla="*/ 5512160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00" h="6026400">
                <a:moveTo>
                  <a:pt x="0" y="0"/>
                </a:moveTo>
                <a:lnTo>
                  <a:pt x="5916000" y="0"/>
                </a:lnTo>
                <a:lnTo>
                  <a:pt x="5916000" y="6026400"/>
                </a:lnTo>
                <a:lnTo>
                  <a:pt x="514240" y="6026400"/>
                </a:lnTo>
                <a:lnTo>
                  <a:pt x="0" y="5512160"/>
                </a:lnTo>
                <a:close/>
              </a:path>
            </a:pathLst>
          </a:custGeom>
          <a:solidFill>
            <a:srgbClr val="FFFFFF"/>
          </a:solidFill>
        </p:spPr>
        <p:txBody>
          <a:bodyPr vert="horz" wrap="square" lIns="540000" tIns="1692000" rIns="874800" bIns="0" rtlCol="0">
            <a:noAutofit/>
          </a:bodyPr>
          <a:lstStyle>
            <a:lvl1pPr>
              <a:defRPr lang="en-US" sz="3600" dirty="0">
                <a:ln w="12700">
                  <a:noFill/>
                </a:ln>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38" name="Quotation 1">
            <a:extLst>
              <a:ext uri="{FF2B5EF4-FFF2-40B4-BE49-F238E27FC236}">
                <a16:creationId xmlns:a16="http://schemas.microsoft.com/office/drawing/2014/main" id="{E8EDED51-C27A-49B7-8D0C-F959AE75DC3B}"/>
              </a:ext>
            </a:extLst>
          </p:cNvPr>
          <p:cNvSpPr>
            <a:spLocks noGrp="1" noChangeAspect="1"/>
          </p:cNvSpPr>
          <p:nvPr>
            <p:ph type="body" sz="quarter" idx="22" hasCustomPrompt="1"/>
          </p:nvPr>
        </p:nvSpPr>
        <p:spPr bwMode="gray">
          <a:xfrm>
            <a:off x="6837049"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41" name="Quotation 2">
            <a:extLst>
              <a:ext uri="{FF2B5EF4-FFF2-40B4-BE49-F238E27FC236}">
                <a16:creationId xmlns:a16="http://schemas.microsoft.com/office/drawing/2014/main" id="{4646272C-4E26-4B51-84DF-7ED481AF7A98}"/>
              </a:ext>
            </a:extLst>
          </p:cNvPr>
          <p:cNvSpPr>
            <a:spLocks noGrp="1" noChangeAspect="1"/>
          </p:cNvSpPr>
          <p:nvPr>
            <p:ph type="body" sz="quarter" idx="23" hasCustomPrompt="1"/>
          </p:nvPr>
        </p:nvSpPr>
        <p:spPr bwMode="gray">
          <a:xfrm>
            <a:off x="7381182" y="438028"/>
            <a:ext cx="466859" cy="847602"/>
          </a:xfrm>
          <a:custGeom>
            <a:avLst/>
            <a:gdLst>
              <a:gd name="connsiteX0" fmla="*/ 0 w 466798"/>
              <a:gd name="connsiteY0" fmla="*/ 0 h 847602"/>
              <a:gd name="connsiteX1" fmla="*/ 466798 w 466798"/>
              <a:gd name="connsiteY1" fmla="*/ 0 h 847602"/>
              <a:gd name="connsiteX2" fmla="*/ 466798 w 466798"/>
              <a:gd name="connsiteY2" fmla="*/ 347973 h 847602"/>
              <a:gd name="connsiteX3" fmla="*/ 384170 w 466798"/>
              <a:gd name="connsiteY3" fmla="*/ 651801 h 847602"/>
              <a:gd name="connsiteX4" fmla="*/ 101945 w 466798"/>
              <a:gd name="connsiteY4" fmla="*/ 847602 h 847602"/>
              <a:gd name="connsiteX5" fmla="*/ 0 w 466798"/>
              <a:gd name="connsiteY5" fmla="*/ 662709 h 847602"/>
              <a:gd name="connsiteX6" fmla="*/ 171160 w 466798"/>
              <a:gd name="connsiteY6" fmla="*/ 551044 h 847602"/>
              <a:gd name="connsiteX7" fmla="*/ 223206 w 466798"/>
              <a:gd name="connsiteY7" fmla="*/ 419646 h 847602"/>
              <a:gd name="connsiteX8" fmla="*/ 0 w 466798"/>
              <a:gd name="connsiteY8" fmla="*/ 419646 h 84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98" h="847602">
                <a:moveTo>
                  <a:pt x="0" y="0"/>
                </a:moveTo>
                <a:lnTo>
                  <a:pt x="466798" y="0"/>
                </a:lnTo>
                <a:lnTo>
                  <a:pt x="466798" y="347973"/>
                </a:lnTo>
                <a:cubicBezTo>
                  <a:pt x="466798" y="476084"/>
                  <a:pt x="439255" y="577359"/>
                  <a:pt x="384170" y="651801"/>
                </a:cubicBezTo>
                <a:cubicBezTo>
                  <a:pt x="329084" y="726244"/>
                  <a:pt x="235009" y="791510"/>
                  <a:pt x="101945" y="847602"/>
                </a:cubicBezTo>
                <a:lnTo>
                  <a:pt x="0" y="662709"/>
                </a:lnTo>
                <a:cubicBezTo>
                  <a:pt x="82986" y="625314"/>
                  <a:pt x="140040" y="588092"/>
                  <a:pt x="171160" y="551044"/>
                </a:cubicBezTo>
                <a:cubicBezTo>
                  <a:pt x="202280" y="513996"/>
                  <a:pt x="219629" y="470197"/>
                  <a:pt x="223206" y="419646"/>
                </a:cubicBezTo>
                <a:lnTo>
                  <a:pt x="0" y="419646"/>
                </a:lnTo>
                <a:close/>
              </a:path>
            </a:pathLst>
          </a:custGeom>
          <a:ln w="12700">
            <a:solidFill>
              <a:schemeClr val="tx1"/>
            </a:solidFill>
          </a:ln>
        </p:spPr>
        <p:txBody>
          <a:bodyPr wrap="square">
            <a:noAutofit/>
          </a:bodyPr>
          <a:lstStyle>
            <a:lvl1pPr marL="0" indent="0">
              <a:buNone/>
              <a:defRPr>
                <a:noFill/>
              </a:defRPr>
            </a:lvl1pPr>
          </a:lstStyle>
          <a:p>
            <a:pPr lvl="0"/>
            <a:r>
              <a:rPr lang="en-US" dirty="0"/>
              <a:t> </a:t>
            </a:r>
          </a:p>
        </p:txBody>
      </p:sp>
      <p:sp>
        <p:nvSpPr>
          <p:cNvPr id="6" name="Date Placeholder 5">
            <a:extLst>
              <a:ext uri="{FF2B5EF4-FFF2-40B4-BE49-F238E27FC236}">
                <a16:creationId xmlns:a16="http://schemas.microsoft.com/office/drawing/2014/main" id="{6AF64654-DE07-4894-942B-B4B993ED24BD}"/>
              </a:ext>
            </a:extLst>
          </p:cNvPr>
          <p:cNvSpPr>
            <a:spLocks noGrp="1"/>
          </p:cNvSpPr>
          <p:nvPr>
            <p:ph type="dt" sz="half" idx="24"/>
          </p:nvPr>
        </p:nvSpPr>
        <p:spPr/>
        <p:txBody>
          <a:bodyPr/>
          <a:lstStyle>
            <a:lvl1pPr>
              <a:defRPr>
                <a:solidFill>
                  <a:schemeClr val="bg1"/>
                </a:solidFill>
              </a:defRPr>
            </a:lvl1pPr>
          </a:lstStyle>
          <a:p>
            <a:fld id="{2F904103-DD98-481C-A75C-2FB9337051AE}" type="datetime4">
              <a:rPr lang="en-US" smtClean="0"/>
              <a:t>May 24, 2022</a:t>
            </a:fld>
            <a:endParaRPr lang="en-US"/>
          </a:p>
        </p:txBody>
      </p:sp>
      <p:sp>
        <p:nvSpPr>
          <p:cNvPr id="7" name="Footer Placeholder 6">
            <a:extLst>
              <a:ext uri="{FF2B5EF4-FFF2-40B4-BE49-F238E27FC236}">
                <a16:creationId xmlns:a16="http://schemas.microsoft.com/office/drawing/2014/main" id="{89001AF8-44E9-4843-A329-ACFA73D64B73}"/>
              </a:ext>
            </a:extLst>
          </p:cNvPr>
          <p:cNvSpPr>
            <a:spLocks noGrp="1"/>
          </p:cNvSpPr>
          <p:nvPr>
            <p:ph type="ftr" sz="quarter" idx="25"/>
          </p:nvPr>
        </p:nvSpPr>
        <p:spPr/>
        <p:txBody>
          <a:bodyPr/>
          <a:lstStyle/>
          <a:p>
            <a:r>
              <a:rPr lang="en-US"/>
              <a:t>RESTRICTED</a:t>
            </a:r>
          </a:p>
        </p:txBody>
      </p:sp>
      <p:sp>
        <p:nvSpPr>
          <p:cNvPr id="8" name="Slide Number Placeholder 7">
            <a:extLst>
              <a:ext uri="{FF2B5EF4-FFF2-40B4-BE49-F238E27FC236}">
                <a16:creationId xmlns:a16="http://schemas.microsoft.com/office/drawing/2014/main" id="{B03CCAC4-D973-4B2C-A5E3-46C57F7CB47B}"/>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11" name="Logo">
            <a:extLst>
              <a:ext uri="{FF2B5EF4-FFF2-40B4-BE49-F238E27FC236}">
                <a16:creationId xmlns:a16="http://schemas.microsoft.com/office/drawing/2014/main" id="{1602702C-DAFC-4A40-AFB9-71995F177149}"/>
              </a:ext>
            </a:extLst>
          </p:cNvPr>
          <p:cNvSpPr>
            <a:spLocks noGrp="1" noChangeAspect="1"/>
          </p:cNvSpPr>
          <p:nvPr>
            <p:ph type="body" sz="quarter" idx="27" hasCustomPrompt="1"/>
          </p:nvPr>
        </p:nvSpPr>
        <p:spPr bwMode="white">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2" name="Layer">
            <a:extLst>
              <a:ext uri="{FF2B5EF4-FFF2-40B4-BE49-F238E27FC236}">
                <a16:creationId xmlns:a16="http://schemas.microsoft.com/office/drawing/2014/main" id="{7E26BE02-7562-4997-8CCF-95097A778433}"/>
              </a:ext>
            </a:extLst>
          </p:cNvPr>
          <p:cNvSpPr>
            <a:spLocks noGrp="1" noChangeAspect="1"/>
          </p:cNvSpPr>
          <p:nvPr>
            <p:ph type="body" sz="quarter" idx="20" hasCustomPrompt="1"/>
          </p:nvPr>
        </p:nvSpPr>
        <p:spPr bwMode="black">
          <a:xfrm>
            <a:off x="135931" y="1"/>
            <a:ext cx="529269" cy="6857999"/>
          </a:xfrm>
          <a:blipFill>
            <a:blip r:embed="rId3"/>
            <a:srcRect/>
            <a:stretch>
              <a:fillRect t="-38" b="-38"/>
            </a:stretch>
          </a:blipFill>
        </p:spPr>
        <p:txBody>
          <a:bodyPr/>
          <a:lstStyle>
            <a:lvl1pPr marL="0" indent="0">
              <a:buNone/>
              <a:defRPr>
                <a:noFill/>
              </a:defRPr>
            </a:lvl1pPr>
          </a:lstStyle>
          <a:p>
            <a:pPr lvl="0"/>
            <a:r>
              <a:rPr lang="en-US" dirty="0"/>
              <a:t> </a:t>
            </a:r>
          </a:p>
        </p:txBody>
      </p:sp>
    </p:spTree>
    <p:extLst>
      <p:ext uri="{BB962C8B-B14F-4D97-AF65-F5344CB8AC3E}">
        <p14:creationId xmlns:p14="http://schemas.microsoft.com/office/powerpoint/2010/main" val="23423595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bg1"/>
        </a:solidFill>
        <a:effectLst/>
      </p:bgPr>
    </p:bg>
    <p:spTree>
      <p:nvGrpSpPr>
        <p:cNvPr id="1" name=""/>
        <p:cNvGrpSpPr/>
        <p:nvPr/>
      </p:nvGrpSpPr>
      <p:grpSpPr>
        <a:xfrm>
          <a:off x="0" y="0"/>
          <a:ext cx="0" cy="0"/>
          <a:chOff x="0" y="0"/>
          <a:chExt cx="0" cy="0"/>
        </a:xfrm>
      </p:grpSpPr>
      <p:sp>
        <p:nvSpPr>
          <p:cNvPr id="64" name="Slide Number Placeholder 5">
            <a:extLst>
              <a:ext uri="{FF2B5EF4-FFF2-40B4-BE49-F238E27FC236}">
                <a16:creationId xmlns:a16="http://schemas.microsoft.com/office/drawing/2014/main" id="{DDDCB4F1-6D18-4CC2-8948-EC1D1981320B}"/>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5" name="Picture">
            <a:extLst>
              <a:ext uri="{FF2B5EF4-FFF2-40B4-BE49-F238E27FC236}">
                <a16:creationId xmlns:a16="http://schemas.microsoft.com/office/drawing/2014/main" id="{B326DD11-5410-4F8E-80F2-ABD48A4F39F5}"/>
              </a:ext>
            </a:extLst>
          </p:cNvPr>
          <p:cNvSpPr>
            <a:spLocks noGrp="1" noChangeAspect="1"/>
          </p:cNvSpPr>
          <p:nvPr>
            <p:ph type="pic" sz="quarter" idx="14" hasCustomPrompt="1"/>
          </p:nvPr>
        </p:nvSpPr>
        <p:spPr bwMode="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7" name="Date Placeholder 1">
            <a:extLst>
              <a:ext uri="{FF2B5EF4-FFF2-40B4-BE49-F238E27FC236}">
                <a16:creationId xmlns:a16="http://schemas.microsoft.com/office/drawing/2014/main" id="{2CA1D763-FB9C-47EE-ABFC-FD5AACF81F33}"/>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6D475C82-CC45-4AD5-9B26-241085DCD08E}" type="datetime4">
              <a:rPr lang="en-US" smtClean="0"/>
              <a:t>May 24, 2022</a:t>
            </a:fld>
            <a:endParaRPr lang="en-US"/>
          </a:p>
        </p:txBody>
      </p:sp>
      <p:sp>
        <p:nvSpPr>
          <p:cNvPr id="68" name="Footer Placeholder 2">
            <a:extLst>
              <a:ext uri="{FF2B5EF4-FFF2-40B4-BE49-F238E27FC236}">
                <a16:creationId xmlns:a16="http://schemas.microsoft.com/office/drawing/2014/main" id="{C5383402-CAE8-48AA-B067-6A6A6ADC37C3}"/>
              </a:ext>
            </a:extLst>
          </p:cNvPr>
          <p:cNvSpPr>
            <a:spLocks noGrp="1"/>
          </p:cNvSpPr>
          <p:nvPr>
            <p:ph type="ftr" sz="quarter" idx="28"/>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9" name="Subtitle 307">
            <a:extLst>
              <a:ext uri="{FF2B5EF4-FFF2-40B4-BE49-F238E27FC236}">
                <a16:creationId xmlns:a16="http://schemas.microsoft.com/office/drawing/2014/main" id="{E0322291-D4A3-4DA2-BBE9-463DC6C9E337}"/>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49456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0E392E3-350E-4ACC-9D1E-4479589FA6EE}"/>
              </a:ext>
            </a:extLst>
          </p:cNvPr>
          <p:cNvSpPr>
            <a:spLocks noGrp="1"/>
          </p:cNvSpPr>
          <p:nvPr>
            <p:ph type="dt" sz="half" idx="24"/>
          </p:nvPr>
        </p:nvSpPr>
        <p:spPr/>
        <p:txBody>
          <a:bodyPr/>
          <a:lstStyle>
            <a:lvl1pPr>
              <a:defRPr>
                <a:noFill/>
              </a:defRPr>
            </a:lvl1pPr>
          </a:lstStyle>
          <a:p>
            <a:fld id="{671AE90D-79D5-4EC4-933C-9BB72A2C48B6}" type="datetime4">
              <a:rPr lang="en-US" smtClean="0"/>
              <a:t>May 24, 2022</a:t>
            </a:fld>
            <a:endParaRPr lang="en-US"/>
          </a:p>
        </p:txBody>
      </p:sp>
      <p:sp>
        <p:nvSpPr>
          <p:cNvPr id="7" name="Slide Number Placeholder 6">
            <a:extLst>
              <a:ext uri="{FF2B5EF4-FFF2-40B4-BE49-F238E27FC236}">
                <a16:creationId xmlns:a16="http://schemas.microsoft.com/office/drawing/2014/main" id="{5AC1BC23-C6AA-4217-9761-3A6A300A2170}"/>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sp>
        <p:nvSpPr>
          <p:cNvPr id="24" name="Background Color">
            <a:extLst>
              <a:ext uri="{FF2B5EF4-FFF2-40B4-BE49-F238E27FC236}">
                <a16:creationId xmlns:a16="http://schemas.microsoft.com/office/drawing/2014/main" id="{191A47D9-273A-4E65-8656-6C18111DC187}"/>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64" name="Picture">
            <a:extLst>
              <a:ext uri="{FF2B5EF4-FFF2-40B4-BE49-F238E27FC236}">
                <a16:creationId xmlns:a16="http://schemas.microsoft.com/office/drawing/2014/main" id="{86D091BE-D902-4D32-BCF5-A83556B0BA48}"/>
              </a:ext>
            </a:extLst>
          </p:cNvPr>
          <p:cNvSpPr>
            <a:spLocks noGrp="1" noChangeAspect="1"/>
          </p:cNvSpPr>
          <p:nvPr>
            <p:ph type="pic" sz="quarter" idx="14" hasCustomPrompt="1"/>
          </p:nvPr>
        </p:nvSpPr>
        <p:spPr bwMode="lt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blipFill>
            <a:blip r:embed="rId9"/>
            <a:srcRect/>
            <a:stretch>
              <a:fillRect l="-1468" r="-1468"/>
            </a:stretch>
          </a:blipFill>
        </p:spPr>
        <p:txBody>
          <a:bodyPr wrap="square" lIns="144000" tIns="144000" rIns="144000" bIns="144000" anchor="ctr" anchorCtr="0">
            <a:noAutofit/>
          </a:bodyPr>
          <a:lstStyle>
            <a:lvl1pPr marL="0" indent="0" algn="ctr">
              <a:buNone/>
              <a:defRPr/>
            </a:lvl1pPr>
          </a:lstStyle>
          <a:p>
            <a:r>
              <a:rPr lang="en-US" dirty="0"/>
              <a:t>Picture</a:t>
            </a:r>
          </a:p>
        </p:txBody>
      </p:sp>
      <p:sp>
        <p:nvSpPr>
          <p:cNvPr id="51" name="Title">
            <a:extLst>
              <a:ext uri="{FF2B5EF4-FFF2-40B4-BE49-F238E27FC236}">
                <a16:creationId xmlns:a16="http://schemas.microsoft.com/office/drawing/2014/main" id="{4C3E4F7C-7205-4250-A395-FE84D9DBD4B5}"/>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47" name="Subtitle 2">
            <a:extLst>
              <a:ext uri="{FF2B5EF4-FFF2-40B4-BE49-F238E27FC236}">
                <a16:creationId xmlns:a16="http://schemas.microsoft.com/office/drawing/2014/main" id="{3999A18D-ACCF-4BB3-8DC7-8F24728BADF6}"/>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6" name="Footer Placeholder 5">
            <a:extLst>
              <a:ext uri="{FF2B5EF4-FFF2-40B4-BE49-F238E27FC236}">
                <a16:creationId xmlns:a16="http://schemas.microsoft.com/office/drawing/2014/main" id="{C42C93D4-5E5E-40BD-946E-DFA058A7892E}"/>
              </a:ext>
            </a:extLst>
          </p:cNvPr>
          <p:cNvSpPr>
            <a:spLocks noGrp="1"/>
          </p:cNvSpPr>
          <p:nvPr>
            <p:ph type="ftr" sz="quarter" idx="25"/>
          </p:nvPr>
        </p:nvSpPr>
        <p:spPr bwMode="black">
          <a:xfrm>
            <a:off x="874800" y="6354000"/>
            <a:ext cx="1567912" cy="252000"/>
          </a:xfrm>
        </p:spPr>
        <p:txBody>
          <a:bodyPr/>
          <a:lstStyle>
            <a:lvl1pPr>
              <a:defRPr sz="1000">
                <a:solidFill>
                  <a:srgbClr val="EB2814"/>
                </a:solidFill>
              </a:defRPr>
            </a:lvl1pPr>
          </a:lstStyle>
          <a:p>
            <a:r>
              <a:rPr lang="en-US"/>
              <a:t>RESTRICTED</a:t>
            </a:r>
          </a:p>
        </p:txBody>
      </p:sp>
    </p:spTree>
    <p:extLst>
      <p:ext uri="{BB962C8B-B14F-4D97-AF65-F5344CB8AC3E}">
        <p14:creationId xmlns:p14="http://schemas.microsoft.com/office/powerpoint/2010/main" val="632735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End Slide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421FF-04E7-4BED-B320-DA3920053564}"/>
              </a:ext>
            </a:extLst>
          </p:cNvPr>
          <p:cNvSpPr>
            <a:spLocks noGrp="1"/>
          </p:cNvSpPr>
          <p:nvPr>
            <p:ph type="dt" sz="half" idx="24"/>
          </p:nvPr>
        </p:nvSpPr>
        <p:spPr/>
        <p:txBody>
          <a:bodyPr/>
          <a:lstStyle>
            <a:lvl1pPr>
              <a:defRPr>
                <a:noFill/>
              </a:defRPr>
            </a:lvl1pPr>
          </a:lstStyle>
          <a:p>
            <a:fld id="{3B456D4C-EE97-401E-93AB-787E4949B5A4}" type="datetime4">
              <a:rPr lang="en-US" smtClean="0"/>
              <a:t>May 24, 2022</a:t>
            </a:fld>
            <a:endParaRPr lang="en-US"/>
          </a:p>
        </p:txBody>
      </p:sp>
      <p:sp>
        <p:nvSpPr>
          <p:cNvPr id="4" name="Slide Number Placeholder 3">
            <a:extLst>
              <a:ext uri="{FF2B5EF4-FFF2-40B4-BE49-F238E27FC236}">
                <a16:creationId xmlns:a16="http://schemas.microsoft.com/office/drawing/2014/main" id="{A407CCD7-CD35-403C-BCA3-E51058F08482}"/>
              </a:ext>
            </a:extLst>
          </p:cNvPr>
          <p:cNvSpPr>
            <a:spLocks noGrp="1"/>
          </p:cNvSpPr>
          <p:nvPr>
            <p:ph type="sldNum" sz="quarter" idx="26"/>
          </p:nvPr>
        </p:nvSpPr>
        <p:spPr/>
        <p:txBody>
          <a:bodyPr/>
          <a:lstStyle>
            <a:lvl1pPr>
              <a:defRPr>
                <a:noFill/>
              </a:defRPr>
            </a:lvl1pPr>
          </a:lstStyle>
          <a:p>
            <a:fld id="{9BA64535-EB95-46A3-946F-02B63C705F51}" type="slidenum">
              <a:rPr lang="en-US" smtClean="0"/>
              <a:t>‹#›</a:t>
            </a:fld>
            <a:endParaRPr lang="en-US"/>
          </a:p>
        </p:txBody>
      </p:sp>
      <p:grpSp>
        <p:nvGrpSpPr>
          <p:cNvPr id="169" name="Logo">
            <a:extLst>
              <a:ext uri="{FF2B5EF4-FFF2-40B4-BE49-F238E27FC236}">
                <a16:creationId xmlns:a16="http://schemas.microsoft.com/office/drawing/2014/main" id="{26F13306-A6C7-490A-AB55-61BC2E060F4E}"/>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70" name="Freihandform: Form 169">
              <a:extLst>
                <a:ext uri="{FF2B5EF4-FFF2-40B4-BE49-F238E27FC236}">
                  <a16:creationId xmlns:a16="http://schemas.microsoft.com/office/drawing/2014/main" id="{B8838718-AC47-424E-86DF-20FFC4E48CD6}"/>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1" name="Freihandform: Form 170">
              <a:extLst>
                <a:ext uri="{FF2B5EF4-FFF2-40B4-BE49-F238E27FC236}">
                  <a16:creationId xmlns:a16="http://schemas.microsoft.com/office/drawing/2014/main" id="{CECE7805-DEF4-4951-9EF7-A5399FD2AEC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72" name="Freihandform: Form 171">
              <a:extLst>
                <a:ext uri="{FF2B5EF4-FFF2-40B4-BE49-F238E27FC236}">
                  <a16:creationId xmlns:a16="http://schemas.microsoft.com/office/drawing/2014/main" id="{D88396CD-FEB4-48A5-A458-39EE9B5DD3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3" name="Freihandform: Form 172">
              <a:extLst>
                <a:ext uri="{FF2B5EF4-FFF2-40B4-BE49-F238E27FC236}">
                  <a16:creationId xmlns:a16="http://schemas.microsoft.com/office/drawing/2014/main" id="{F357D90D-5A84-45CE-95BC-E8B75D6E26C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4" name="Freihandform: Form 173">
              <a:extLst>
                <a:ext uri="{FF2B5EF4-FFF2-40B4-BE49-F238E27FC236}">
                  <a16:creationId xmlns:a16="http://schemas.microsoft.com/office/drawing/2014/main" id="{9FAA3488-6FA3-44E6-B6B4-728B3B95043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75" name="Freihandform: Form 174">
              <a:extLst>
                <a:ext uri="{FF2B5EF4-FFF2-40B4-BE49-F238E27FC236}">
                  <a16:creationId xmlns:a16="http://schemas.microsoft.com/office/drawing/2014/main" id="{F6B2A996-2594-4EAC-89C0-73C3B77ED94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76" name="Freihandform: Form 175">
              <a:extLst>
                <a:ext uri="{FF2B5EF4-FFF2-40B4-BE49-F238E27FC236}">
                  <a16:creationId xmlns:a16="http://schemas.microsoft.com/office/drawing/2014/main" id="{F9606C85-2283-4B18-A6AB-29E51523EB9E}"/>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77" name="Freihandform: Form 176">
              <a:extLst>
                <a:ext uri="{FF2B5EF4-FFF2-40B4-BE49-F238E27FC236}">
                  <a16:creationId xmlns:a16="http://schemas.microsoft.com/office/drawing/2014/main" id="{611F012B-8241-4B02-A45C-75FA8962973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78" name="Freihandform: Form 177">
              <a:extLst>
                <a:ext uri="{FF2B5EF4-FFF2-40B4-BE49-F238E27FC236}">
                  <a16:creationId xmlns:a16="http://schemas.microsoft.com/office/drawing/2014/main" id="{69113AB1-E08E-4BFC-9E43-9240614D2EA8}"/>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79" name="Freihandform: Form 178">
              <a:extLst>
                <a:ext uri="{FF2B5EF4-FFF2-40B4-BE49-F238E27FC236}">
                  <a16:creationId xmlns:a16="http://schemas.microsoft.com/office/drawing/2014/main" id="{E9FD3D4F-AD28-417A-8EBD-E7B4594E3E57}"/>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80" name="Freihandform: Form 179">
              <a:extLst>
                <a:ext uri="{FF2B5EF4-FFF2-40B4-BE49-F238E27FC236}">
                  <a16:creationId xmlns:a16="http://schemas.microsoft.com/office/drawing/2014/main" id="{05E38BAA-7E7D-4AA5-A44E-1A0F4F474CB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81" name="Freihandform: Form 180">
              <a:extLst>
                <a:ext uri="{FF2B5EF4-FFF2-40B4-BE49-F238E27FC236}">
                  <a16:creationId xmlns:a16="http://schemas.microsoft.com/office/drawing/2014/main" id="{38EC7386-BEA9-4139-8957-E05315E1AB8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82" name="Freihandform: Form 181">
              <a:extLst>
                <a:ext uri="{FF2B5EF4-FFF2-40B4-BE49-F238E27FC236}">
                  <a16:creationId xmlns:a16="http://schemas.microsoft.com/office/drawing/2014/main" id="{22FC88F0-A766-4C63-87CE-74E6206E2D39}"/>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83" name="Freihandform: Form 182">
              <a:extLst>
                <a:ext uri="{FF2B5EF4-FFF2-40B4-BE49-F238E27FC236}">
                  <a16:creationId xmlns:a16="http://schemas.microsoft.com/office/drawing/2014/main" id="{80603BDD-7350-40BA-9D8B-E1C6C535858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185" name="Headline">
            <a:extLst>
              <a:ext uri="{FF2B5EF4-FFF2-40B4-BE49-F238E27FC236}">
                <a16:creationId xmlns:a16="http://schemas.microsoft.com/office/drawing/2014/main" id="{F3051678-64D9-49CB-81F9-FC57EBA78F4A}"/>
              </a:ext>
            </a:extLst>
          </p:cNvPr>
          <p:cNvSpPr txBox="1">
            <a:spLocks/>
          </p:cNvSpPr>
          <p:nvPr/>
        </p:nvSpPr>
        <p:spPr bwMode="black">
          <a:xfrm>
            <a:off x="875320" y="1727201"/>
            <a:ext cx="4932511" cy="152468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4800" dirty="0"/>
              <a:t>Partner for positive change</a:t>
            </a:r>
          </a:p>
        </p:txBody>
      </p:sp>
      <p:grpSp>
        <p:nvGrpSpPr>
          <p:cNvPr id="186" name="Points">
            <a:extLst>
              <a:ext uri="{FF2B5EF4-FFF2-40B4-BE49-F238E27FC236}">
                <a16:creationId xmlns:a16="http://schemas.microsoft.com/office/drawing/2014/main" id="{AE759637-1F41-416B-81C2-126E194398B1}"/>
              </a:ext>
            </a:extLst>
          </p:cNvPr>
          <p:cNvGrpSpPr>
            <a:grpSpLocks noChangeAspect="1"/>
          </p:cNvGrpSpPr>
          <p:nvPr/>
        </p:nvGrpSpPr>
        <p:grpSpPr bwMode="black">
          <a:xfrm>
            <a:off x="2804984" y="6463375"/>
            <a:ext cx="8960408" cy="47627"/>
            <a:chOff x="2804619" y="6418386"/>
            <a:chExt cx="8959242" cy="47627"/>
          </a:xfrm>
          <a:solidFill>
            <a:schemeClr val="bg1"/>
          </a:solidFill>
        </p:grpSpPr>
        <p:sp>
          <p:nvSpPr>
            <p:cNvPr id="187" name="Freihandform: Form 186">
              <a:extLst>
                <a:ext uri="{FF2B5EF4-FFF2-40B4-BE49-F238E27FC236}">
                  <a16:creationId xmlns:a16="http://schemas.microsoft.com/office/drawing/2014/main" id="{4BC415F2-DAD7-4776-BB8F-906938AAA63F}"/>
                </a:ext>
              </a:extLst>
            </p:cNvPr>
            <p:cNvSpPr/>
            <p:nvPr/>
          </p:nvSpPr>
          <p:spPr bwMode="black">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1355CDFD-33C4-45AF-BB8E-CE09F295A874}"/>
                </a:ext>
              </a:extLst>
            </p:cNvPr>
            <p:cNvSpPr/>
            <p:nvPr/>
          </p:nvSpPr>
          <p:spPr bwMode="black">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DCFCF53C-39DE-4E9B-85DA-722B08E62DFF}"/>
                </a:ext>
              </a:extLst>
            </p:cNvPr>
            <p:cNvSpPr/>
            <p:nvPr/>
          </p:nvSpPr>
          <p:spPr bwMode="black">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F0ED7444-3BB5-42C6-A476-409ED3B14DB7}"/>
                </a:ext>
              </a:extLst>
            </p:cNvPr>
            <p:cNvSpPr/>
            <p:nvPr/>
          </p:nvSpPr>
          <p:spPr bwMode="black">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67DC6E8F-1700-4876-9968-9C2784707308}"/>
                </a:ext>
              </a:extLst>
            </p:cNvPr>
            <p:cNvSpPr/>
            <p:nvPr/>
          </p:nvSpPr>
          <p:spPr bwMode="black">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7A754631-584C-4DB6-9671-152629DCB134}"/>
                </a:ext>
              </a:extLst>
            </p:cNvPr>
            <p:cNvSpPr/>
            <p:nvPr/>
          </p:nvSpPr>
          <p:spPr bwMode="black">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FBFA571A-65F1-4A57-9559-6F7961AEF43F}"/>
                </a:ext>
              </a:extLst>
            </p:cNvPr>
            <p:cNvSpPr/>
            <p:nvPr/>
          </p:nvSpPr>
          <p:spPr bwMode="black">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51E961FB-A40B-4FD1-88A8-435CEEBF0F6D}"/>
                </a:ext>
              </a:extLst>
            </p:cNvPr>
            <p:cNvSpPr/>
            <p:nvPr/>
          </p:nvSpPr>
          <p:spPr bwMode="black">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E53A273-0C52-487C-8464-E3552051C6BE}"/>
                </a:ext>
              </a:extLst>
            </p:cNvPr>
            <p:cNvSpPr/>
            <p:nvPr/>
          </p:nvSpPr>
          <p:spPr bwMode="black">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7812B33C-E218-424C-B28F-0B429D9ACBF3}"/>
                </a:ext>
              </a:extLst>
            </p:cNvPr>
            <p:cNvSpPr/>
            <p:nvPr/>
          </p:nvSpPr>
          <p:spPr bwMode="black">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6680BB7B-668F-4921-A47D-2B22176CFAC2}"/>
                </a:ext>
              </a:extLst>
            </p:cNvPr>
            <p:cNvSpPr/>
            <p:nvPr/>
          </p:nvSpPr>
          <p:spPr bwMode="black">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8F045BE-C43D-4C6B-86D6-455FF42B3A4E}"/>
                </a:ext>
              </a:extLst>
            </p:cNvPr>
            <p:cNvSpPr/>
            <p:nvPr/>
          </p:nvSpPr>
          <p:spPr bwMode="black">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B4AA09A3-B37A-487F-BC5F-F2F5E11039EC}"/>
                </a:ext>
              </a:extLst>
            </p:cNvPr>
            <p:cNvSpPr/>
            <p:nvPr/>
          </p:nvSpPr>
          <p:spPr bwMode="black">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18E41DE-1FD7-4666-9CFB-6A9655CAB2DA}"/>
                </a:ext>
              </a:extLst>
            </p:cNvPr>
            <p:cNvSpPr/>
            <p:nvPr/>
          </p:nvSpPr>
          <p:spPr bwMode="black">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242A5766-7A11-4818-BC6F-DA7C14554AF7}"/>
                </a:ext>
              </a:extLst>
            </p:cNvPr>
            <p:cNvSpPr/>
            <p:nvPr/>
          </p:nvSpPr>
          <p:spPr bwMode="black">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B168CEB5-0786-48F0-8FB2-1491C3A5E18F}"/>
                </a:ext>
              </a:extLst>
            </p:cNvPr>
            <p:cNvSpPr/>
            <p:nvPr/>
          </p:nvSpPr>
          <p:spPr bwMode="black">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817329A3-C3B4-4FD3-B70A-7F7FD32D6519}"/>
                </a:ext>
              </a:extLst>
            </p:cNvPr>
            <p:cNvSpPr/>
            <p:nvPr/>
          </p:nvSpPr>
          <p:spPr bwMode="black">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DECF67E3-4ED0-4B01-8182-8B7280CCD765}"/>
                </a:ext>
              </a:extLst>
            </p:cNvPr>
            <p:cNvSpPr/>
            <p:nvPr/>
          </p:nvSpPr>
          <p:spPr bwMode="black">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EB75A6BF-64F7-4BA9-91B4-BCA5393F62B6}"/>
                </a:ext>
              </a:extLst>
            </p:cNvPr>
            <p:cNvSpPr/>
            <p:nvPr/>
          </p:nvSpPr>
          <p:spPr bwMode="black">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sp>
        <p:nvSpPr>
          <p:cNvPr id="207" name="Website">
            <a:hlinkClick r:id="rId2"/>
            <a:extLst>
              <a:ext uri="{FF2B5EF4-FFF2-40B4-BE49-F238E27FC236}">
                <a16:creationId xmlns:a16="http://schemas.microsoft.com/office/drawing/2014/main" id="{7093B60A-36BA-4482-B494-314945DE8D4D}"/>
              </a:ext>
            </a:extLst>
          </p:cNvPr>
          <p:cNvSpPr txBox="1">
            <a:spLocks noChangeAspect="1"/>
          </p:cNvSpPr>
          <p:nvPr/>
        </p:nvSpPr>
        <p:spPr bwMode="black">
          <a:xfrm>
            <a:off x="3620388" y="5700458"/>
            <a:ext cx="2022896" cy="307777"/>
          </a:xfrm>
          <a:prstGeom prst="rect">
            <a:avLst/>
          </a:prstGeom>
          <a:noFill/>
        </p:spPr>
        <p:txBody>
          <a:bodyPr wrap="square" lIns="0" tIns="0" rIns="0" bIns="0" rtlCol="0" anchor="ctr" anchorCtr="0">
            <a:spAutoFit/>
          </a:bodyPr>
          <a:lstStyle/>
          <a:p>
            <a:r>
              <a:rPr lang="en-GB" sz="2000" b="1" dirty="0">
                <a:solidFill>
                  <a:schemeClr val="bg1"/>
                </a:solidFill>
              </a:rPr>
              <a:t>mogroup.com</a:t>
            </a:r>
          </a:p>
        </p:txBody>
      </p:sp>
      <p:sp>
        <p:nvSpPr>
          <p:cNvPr id="208" name="Facebook">
            <a:hlinkClick r:id="rId3"/>
            <a:extLst>
              <a:ext uri="{FF2B5EF4-FFF2-40B4-BE49-F238E27FC236}">
                <a16:creationId xmlns:a16="http://schemas.microsoft.com/office/drawing/2014/main" id="{A265619C-71D0-4B32-AEDA-E1A29B14421D}"/>
              </a:ext>
            </a:extLst>
          </p:cNvPr>
          <p:cNvSpPr>
            <a:spLocks noChangeAspect="1" noEditPoints="1"/>
          </p:cNvSpPr>
          <p:nvPr/>
        </p:nvSpPr>
        <p:spPr bwMode="black">
          <a:xfrm>
            <a:off x="1324157" y="5679148"/>
            <a:ext cx="348902" cy="350397"/>
          </a:xfrm>
          <a:custGeom>
            <a:avLst/>
            <a:gdLst>
              <a:gd name="T0" fmla="*/ 231 w 385"/>
              <a:gd name="T1" fmla="*/ 160 h 385"/>
              <a:gd name="T2" fmla="*/ 227 w 385"/>
              <a:gd name="T3" fmla="*/ 193 h 385"/>
              <a:gd name="T4" fmla="*/ 201 w 385"/>
              <a:gd name="T5" fmla="*/ 193 h 385"/>
              <a:gd name="T6" fmla="*/ 201 w 385"/>
              <a:gd name="T7" fmla="*/ 195 h 385"/>
              <a:gd name="T8" fmla="*/ 201 w 385"/>
              <a:gd name="T9" fmla="*/ 286 h 385"/>
              <a:gd name="T10" fmla="*/ 201 w 385"/>
              <a:gd name="T11" fmla="*/ 289 h 385"/>
              <a:gd name="T12" fmla="*/ 164 w 385"/>
              <a:gd name="T13" fmla="*/ 289 h 385"/>
              <a:gd name="T14" fmla="*/ 165 w 385"/>
              <a:gd name="T15" fmla="*/ 287 h 385"/>
              <a:gd name="T16" fmla="*/ 165 w 385"/>
              <a:gd name="T17" fmla="*/ 195 h 385"/>
              <a:gd name="T18" fmla="*/ 165 w 385"/>
              <a:gd name="T19" fmla="*/ 193 h 385"/>
              <a:gd name="T20" fmla="*/ 141 w 385"/>
              <a:gd name="T21" fmla="*/ 193 h 385"/>
              <a:gd name="T22" fmla="*/ 141 w 385"/>
              <a:gd name="T23" fmla="*/ 160 h 385"/>
              <a:gd name="T24" fmla="*/ 165 w 385"/>
              <a:gd name="T25" fmla="*/ 160 h 385"/>
              <a:gd name="T26" fmla="*/ 165 w 385"/>
              <a:gd name="T27" fmla="*/ 156 h 385"/>
              <a:gd name="T28" fmla="*/ 165 w 385"/>
              <a:gd name="T29" fmla="*/ 130 h 385"/>
              <a:gd name="T30" fmla="*/ 171 w 385"/>
              <a:gd name="T31" fmla="*/ 110 h 385"/>
              <a:gd name="T32" fmla="*/ 194 w 385"/>
              <a:gd name="T33" fmla="*/ 97 h 385"/>
              <a:gd name="T34" fmla="*/ 197 w 385"/>
              <a:gd name="T35" fmla="*/ 96 h 385"/>
              <a:gd name="T36" fmla="*/ 231 w 385"/>
              <a:gd name="T37" fmla="*/ 96 h 385"/>
              <a:gd name="T38" fmla="*/ 230 w 385"/>
              <a:gd name="T39" fmla="*/ 125 h 385"/>
              <a:gd name="T40" fmla="*/ 230 w 385"/>
              <a:gd name="T41" fmla="*/ 129 h 385"/>
              <a:gd name="T42" fmla="*/ 227 w 385"/>
              <a:gd name="T43" fmla="*/ 130 h 385"/>
              <a:gd name="T44" fmla="*/ 211 w 385"/>
              <a:gd name="T45" fmla="*/ 130 h 385"/>
              <a:gd name="T46" fmla="*/ 201 w 385"/>
              <a:gd name="T47" fmla="*/ 140 h 385"/>
              <a:gd name="T48" fmla="*/ 201 w 385"/>
              <a:gd name="T49" fmla="*/ 160 h 385"/>
              <a:gd name="T50" fmla="*/ 231 w 385"/>
              <a:gd name="T51" fmla="*/ 160 h 385"/>
              <a:gd name="T52" fmla="*/ 192 w 385"/>
              <a:gd name="T53" fmla="*/ 0 h 385"/>
              <a:gd name="T54" fmla="*/ 0 w 385"/>
              <a:gd name="T55" fmla="*/ 193 h 385"/>
              <a:gd name="T56" fmla="*/ 192 w 385"/>
              <a:gd name="T57" fmla="*/ 385 h 385"/>
              <a:gd name="T58" fmla="*/ 385 w 385"/>
              <a:gd name="T59" fmla="*/ 193 h 385"/>
              <a:gd name="T60" fmla="*/ 192 w 385"/>
              <a:gd name="T6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5">
                <a:moveTo>
                  <a:pt x="231" y="160"/>
                </a:moveTo>
                <a:cubicBezTo>
                  <a:pt x="229" y="171"/>
                  <a:pt x="228" y="181"/>
                  <a:pt x="227" y="193"/>
                </a:cubicBezTo>
                <a:cubicBezTo>
                  <a:pt x="201" y="193"/>
                  <a:pt x="201" y="193"/>
                  <a:pt x="201" y="193"/>
                </a:cubicBezTo>
                <a:cubicBezTo>
                  <a:pt x="201" y="194"/>
                  <a:pt x="201" y="195"/>
                  <a:pt x="201" y="195"/>
                </a:cubicBezTo>
                <a:cubicBezTo>
                  <a:pt x="201" y="226"/>
                  <a:pt x="201" y="256"/>
                  <a:pt x="201" y="286"/>
                </a:cubicBezTo>
                <a:cubicBezTo>
                  <a:pt x="201" y="287"/>
                  <a:pt x="201" y="288"/>
                  <a:pt x="201" y="289"/>
                </a:cubicBezTo>
                <a:cubicBezTo>
                  <a:pt x="164" y="289"/>
                  <a:pt x="164" y="289"/>
                  <a:pt x="164" y="289"/>
                </a:cubicBezTo>
                <a:cubicBezTo>
                  <a:pt x="165" y="288"/>
                  <a:pt x="165" y="287"/>
                  <a:pt x="165" y="287"/>
                </a:cubicBezTo>
                <a:cubicBezTo>
                  <a:pt x="165" y="256"/>
                  <a:pt x="165" y="226"/>
                  <a:pt x="165" y="195"/>
                </a:cubicBezTo>
                <a:cubicBezTo>
                  <a:pt x="165" y="195"/>
                  <a:pt x="165" y="194"/>
                  <a:pt x="165" y="193"/>
                </a:cubicBezTo>
                <a:cubicBezTo>
                  <a:pt x="141" y="193"/>
                  <a:pt x="141" y="193"/>
                  <a:pt x="141" y="193"/>
                </a:cubicBezTo>
                <a:cubicBezTo>
                  <a:pt x="141" y="160"/>
                  <a:pt x="141" y="160"/>
                  <a:pt x="141" y="160"/>
                </a:cubicBezTo>
                <a:cubicBezTo>
                  <a:pt x="165" y="160"/>
                  <a:pt x="165" y="160"/>
                  <a:pt x="165" y="160"/>
                </a:cubicBezTo>
                <a:cubicBezTo>
                  <a:pt x="165" y="158"/>
                  <a:pt x="165" y="157"/>
                  <a:pt x="165" y="156"/>
                </a:cubicBezTo>
                <a:cubicBezTo>
                  <a:pt x="165" y="147"/>
                  <a:pt x="165" y="139"/>
                  <a:pt x="165" y="130"/>
                </a:cubicBezTo>
                <a:cubicBezTo>
                  <a:pt x="165" y="123"/>
                  <a:pt x="167" y="116"/>
                  <a:pt x="171" y="110"/>
                </a:cubicBezTo>
                <a:cubicBezTo>
                  <a:pt x="176" y="102"/>
                  <a:pt x="185" y="98"/>
                  <a:pt x="194" y="97"/>
                </a:cubicBezTo>
                <a:cubicBezTo>
                  <a:pt x="195" y="97"/>
                  <a:pt x="196" y="97"/>
                  <a:pt x="197" y="96"/>
                </a:cubicBezTo>
                <a:cubicBezTo>
                  <a:pt x="231" y="96"/>
                  <a:pt x="231" y="96"/>
                  <a:pt x="231" y="96"/>
                </a:cubicBezTo>
                <a:cubicBezTo>
                  <a:pt x="231" y="106"/>
                  <a:pt x="230" y="115"/>
                  <a:pt x="230" y="125"/>
                </a:cubicBezTo>
                <a:cubicBezTo>
                  <a:pt x="230" y="126"/>
                  <a:pt x="230" y="128"/>
                  <a:pt x="230" y="129"/>
                </a:cubicBezTo>
                <a:cubicBezTo>
                  <a:pt x="229" y="129"/>
                  <a:pt x="228" y="130"/>
                  <a:pt x="227" y="130"/>
                </a:cubicBezTo>
                <a:cubicBezTo>
                  <a:pt x="222" y="130"/>
                  <a:pt x="216" y="129"/>
                  <a:pt x="211" y="130"/>
                </a:cubicBezTo>
                <a:cubicBezTo>
                  <a:pt x="203" y="130"/>
                  <a:pt x="201" y="133"/>
                  <a:pt x="201" y="140"/>
                </a:cubicBezTo>
                <a:cubicBezTo>
                  <a:pt x="201" y="146"/>
                  <a:pt x="201" y="153"/>
                  <a:pt x="201" y="160"/>
                </a:cubicBezTo>
                <a:lnTo>
                  <a:pt x="231" y="160"/>
                </a:lnTo>
                <a:close/>
                <a:moveTo>
                  <a:pt x="192" y="0"/>
                </a:moveTo>
                <a:cubicBezTo>
                  <a:pt x="86" y="0"/>
                  <a:pt x="0" y="86"/>
                  <a:pt x="0" y="193"/>
                </a:cubicBezTo>
                <a:cubicBezTo>
                  <a:pt x="0" y="299"/>
                  <a:pt x="86" y="385"/>
                  <a:pt x="192" y="385"/>
                </a:cubicBezTo>
                <a:cubicBezTo>
                  <a:pt x="298" y="385"/>
                  <a:pt x="385" y="299"/>
                  <a:pt x="385" y="193"/>
                </a:cubicBezTo>
                <a:cubicBezTo>
                  <a:pt x="385"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sp>
        <p:nvSpPr>
          <p:cNvPr id="209" name="Twitter">
            <a:hlinkClick r:id="rId4"/>
            <a:extLst>
              <a:ext uri="{FF2B5EF4-FFF2-40B4-BE49-F238E27FC236}">
                <a16:creationId xmlns:a16="http://schemas.microsoft.com/office/drawing/2014/main" id="{C1D530BE-BED6-4A9E-8ECD-879ACA2131A3}"/>
              </a:ext>
            </a:extLst>
          </p:cNvPr>
          <p:cNvSpPr>
            <a:spLocks noChangeAspect="1" noEditPoints="1"/>
          </p:cNvSpPr>
          <p:nvPr/>
        </p:nvSpPr>
        <p:spPr bwMode="black">
          <a:xfrm>
            <a:off x="1772993" y="5679148"/>
            <a:ext cx="348043" cy="350397"/>
          </a:xfrm>
          <a:custGeom>
            <a:avLst/>
            <a:gdLst>
              <a:gd name="T0" fmla="*/ 274 w 384"/>
              <a:gd name="T1" fmla="*/ 158 h 385"/>
              <a:gd name="T2" fmla="*/ 270 w 384"/>
              <a:gd name="T3" fmla="*/ 166 h 385"/>
              <a:gd name="T4" fmla="*/ 201 w 384"/>
              <a:gd name="T5" fmla="*/ 265 h 385"/>
              <a:gd name="T6" fmla="*/ 110 w 384"/>
              <a:gd name="T7" fmla="*/ 255 h 385"/>
              <a:gd name="T8" fmla="*/ 162 w 384"/>
              <a:gd name="T9" fmla="*/ 239 h 385"/>
              <a:gd name="T10" fmla="*/ 128 w 384"/>
              <a:gd name="T11" fmla="*/ 214 h 385"/>
              <a:gd name="T12" fmla="*/ 143 w 384"/>
              <a:gd name="T13" fmla="*/ 214 h 385"/>
              <a:gd name="T14" fmla="*/ 115 w 384"/>
              <a:gd name="T15" fmla="*/ 177 h 385"/>
              <a:gd name="T16" fmla="*/ 130 w 384"/>
              <a:gd name="T17" fmla="*/ 181 h 385"/>
              <a:gd name="T18" fmla="*/ 131 w 384"/>
              <a:gd name="T19" fmla="*/ 180 h 385"/>
              <a:gd name="T20" fmla="*/ 120 w 384"/>
              <a:gd name="T21" fmla="*/ 131 h 385"/>
              <a:gd name="T22" fmla="*/ 196 w 384"/>
              <a:gd name="T23" fmla="*/ 170 h 385"/>
              <a:gd name="T24" fmla="*/ 198 w 384"/>
              <a:gd name="T25" fmla="*/ 150 h 385"/>
              <a:gd name="T26" fmla="*/ 258 w 384"/>
              <a:gd name="T27" fmla="*/ 134 h 385"/>
              <a:gd name="T28" fmla="*/ 263 w 384"/>
              <a:gd name="T29" fmla="*/ 135 h 385"/>
              <a:gd name="T30" fmla="*/ 283 w 384"/>
              <a:gd name="T31" fmla="*/ 128 h 385"/>
              <a:gd name="T32" fmla="*/ 269 w 384"/>
              <a:gd name="T33" fmla="*/ 148 h 385"/>
              <a:gd name="T34" fmla="*/ 287 w 384"/>
              <a:gd name="T35" fmla="*/ 143 h 385"/>
              <a:gd name="T36" fmla="*/ 274 w 384"/>
              <a:gd name="T37" fmla="*/ 158 h 385"/>
              <a:gd name="T38" fmla="*/ 192 w 384"/>
              <a:gd name="T39" fmla="*/ 0 h 385"/>
              <a:gd name="T40" fmla="*/ 0 w 384"/>
              <a:gd name="T41" fmla="*/ 193 h 385"/>
              <a:gd name="T42" fmla="*/ 192 w 384"/>
              <a:gd name="T43" fmla="*/ 385 h 385"/>
              <a:gd name="T44" fmla="*/ 384 w 384"/>
              <a:gd name="T45" fmla="*/ 193 h 385"/>
              <a:gd name="T46" fmla="*/ 192 w 384"/>
              <a:gd name="T4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5">
                <a:moveTo>
                  <a:pt x="274" y="158"/>
                </a:moveTo>
                <a:cubicBezTo>
                  <a:pt x="271" y="160"/>
                  <a:pt x="270" y="163"/>
                  <a:pt x="270" y="166"/>
                </a:cubicBezTo>
                <a:cubicBezTo>
                  <a:pt x="270" y="210"/>
                  <a:pt x="242" y="251"/>
                  <a:pt x="201" y="265"/>
                </a:cubicBezTo>
                <a:cubicBezTo>
                  <a:pt x="169" y="276"/>
                  <a:pt x="139" y="273"/>
                  <a:pt x="110" y="255"/>
                </a:cubicBezTo>
                <a:cubicBezTo>
                  <a:pt x="129" y="256"/>
                  <a:pt x="146" y="252"/>
                  <a:pt x="162" y="239"/>
                </a:cubicBezTo>
                <a:cubicBezTo>
                  <a:pt x="146" y="238"/>
                  <a:pt x="134" y="230"/>
                  <a:pt x="128" y="214"/>
                </a:cubicBezTo>
                <a:cubicBezTo>
                  <a:pt x="143" y="214"/>
                  <a:pt x="143" y="214"/>
                  <a:pt x="143" y="214"/>
                </a:cubicBezTo>
                <a:cubicBezTo>
                  <a:pt x="126" y="207"/>
                  <a:pt x="116" y="195"/>
                  <a:pt x="115" y="177"/>
                </a:cubicBezTo>
                <a:cubicBezTo>
                  <a:pt x="120" y="178"/>
                  <a:pt x="125" y="180"/>
                  <a:pt x="130" y="181"/>
                </a:cubicBezTo>
                <a:cubicBezTo>
                  <a:pt x="130" y="181"/>
                  <a:pt x="131" y="180"/>
                  <a:pt x="131" y="180"/>
                </a:cubicBezTo>
                <a:cubicBezTo>
                  <a:pt x="115" y="167"/>
                  <a:pt x="111" y="150"/>
                  <a:pt x="120" y="131"/>
                </a:cubicBezTo>
                <a:cubicBezTo>
                  <a:pt x="140" y="155"/>
                  <a:pt x="166" y="168"/>
                  <a:pt x="196" y="170"/>
                </a:cubicBezTo>
                <a:cubicBezTo>
                  <a:pt x="196" y="163"/>
                  <a:pt x="196" y="156"/>
                  <a:pt x="198" y="150"/>
                </a:cubicBezTo>
                <a:cubicBezTo>
                  <a:pt x="206" y="124"/>
                  <a:pt x="238" y="116"/>
                  <a:pt x="258" y="134"/>
                </a:cubicBezTo>
                <a:cubicBezTo>
                  <a:pt x="260" y="135"/>
                  <a:pt x="261" y="136"/>
                  <a:pt x="263" y="135"/>
                </a:cubicBezTo>
                <a:cubicBezTo>
                  <a:pt x="270" y="133"/>
                  <a:pt x="276" y="131"/>
                  <a:pt x="283" y="128"/>
                </a:cubicBezTo>
                <a:cubicBezTo>
                  <a:pt x="281" y="136"/>
                  <a:pt x="275" y="142"/>
                  <a:pt x="269" y="148"/>
                </a:cubicBezTo>
                <a:cubicBezTo>
                  <a:pt x="275" y="146"/>
                  <a:pt x="281" y="144"/>
                  <a:pt x="287" y="143"/>
                </a:cubicBezTo>
                <a:cubicBezTo>
                  <a:pt x="286" y="146"/>
                  <a:pt x="280" y="153"/>
                  <a:pt x="274" y="158"/>
                </a:cubicBezTo>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0" name="linkedin">
            <a:hlinkClick r:id="rId5"/>
            <a:extLst>
              <a:ext uri="{FF2B5EF4-FFF2-40B4-BE49-F238E27FC236}">
                <a16:creationId xmlns:a16="http://schemas.microsoft.com/office/drawing/2014/main" id="{9ABE8AC1-8565-449A-8471-A71B11FCBC1E}"/>
              </a:ext>
            </a:extLst>
          </p:cNvPr>
          <p:cNvSpPr>
            <a:spLocks noChangeAspect="1" noEditPoints="1"/>
          </p:cNvSpPr>
          <p:nvPr/>
        </p:nvSpPr>
        <p:spPr bwMode="black">
          <a:xfrm>
            <a:off x="2220971" y="5679148"/>
            <a:ext cx="347828" cy="350397"/>
          </a:xfrm>
          <a:custGeom>
            <a:avLst/>
            <a:gdLst>
              <a:gd name="T0" fmla="*/ 282 w 384"/>
              <a:gd name="T1" fmla="*/ 262 h 385"/>
              <a:gd name="T2" fmla="*/ 247 w 384"/>
              <a:gd name="T3" fmla="*/ 262 h 385"/>
              <a:gd name="T4" fmla="*/ 247 w 384"/>
              <a:gd name="T5" fmla="*/ 244 h 385"/>
              <a:gd name="T6" fmla="*/ 247 w 384"/>
              <a:gd name="T7" fmla="*/ 205 h 385"/>
              <a:gd name="T8" fmla="*/ 246 w 384"/>
              <a:gd name="T9" fmla="*/ 196 h 385"/>
              <a:gd name="T10" fmla="*/ 229 w 384"/>
              <a:gd name="T11" fmla="*/ 181 h 385"/>
              <a:gd name="T12" fmla="*/ 210 w 384"/>
              <a:gd name="T13" fmla="*/ 196 h 385"/>
              <a:gd name="T14" fmla="*/ 209 w 384"/>
              <a:gd name="T15" fmla="*/ 206 h 385"/>
              <a:gd name="T16" fmla="*/ 209 w 384"/>
              <a:gd name="T17" fmla="*/ 262 h 385"/>
              <a:gd name="T18" fmla="*/ 174 w 384"/>
              <a:gd name="T19" fmla="*/ 262 h 385"/>
              <a:gd name="T20" fmla="*/ 174 w 384"/>
              <a:gd name="T21" fmla="*/ 156 h 385"/>
              <a:gd name="T22" fmla="*/ 209 w 384"/>
              <a:gd name="T23" fmla="*/ 156 h 385"/>
              <a:gd name="T24" fmla="*/ 209 w 384"/>
              <a:gd name="T25" fmla="*/ 170 h 385"/>
              <a:gd name="T26" fmla="*/ 211 w 384"/>
              <a:gd name="T27" fmla="*/ 168 h 385"/>
              <a:gd name="T28" fmla="*/ 252 w 384"/>
              <a:gd name="T29" fmla="*/ 155 h 385"/>
              <a:gd name="T30" fmla="*/ 280 w 384"/>
              <a:gd name="T31" fmla="*/ 185 h 385"/>
              <a:gd name="T32" fmla="*/ 282 w 384"/>
              <a:gd name="T33" fmla="*/ 200 h 385"/>
              <a:gd name="T34" fmla="*/ 282 w 384"/>
              <a:gd name="T35" fmla="*/ 259 h 385"/>
              <a:gd name="T36" fmla="*/ 282 w 384"/>
              <a:gd name="T37" fmla="*/ 262 h 385"/>
              <a:gd name="T38" fmla="*/ 137 w 384"/>
              <a:gd name="T39" fmla="*/ 141 h 385"/>
              <a:gd name="T40" fmla="*/ 117 w 384"/>
              <a:gd name="T41" fmla="*/ 123 h 385"/>
              <a:gd name="T42" fmla="*/ 136 w 384"/>
              <a:gd name="T43" fmla="*/ 104 h 385"/>
              <a:gd name="T44" fmla="*/ 156 w 384"/>
              <a:gd name="T45" fmla="*/ 122 h 385"/>
              <a:gd name="T46" fmla="*/ 137 w 384"/>
              <a:gd name="T47" fmla="*/ 141 h 385"/>
              <a:gd name="T48" fmla="*/ 154 w 384"/>
              <a:gd name="T49" fmla="*/ 262 h 385"/>
              <a:gd name="T50" fmla="*/ 119 w 384"/>
              <a:gd name="T51" fmla="*/ 262 h 385"/>
              <a:gd name="T52" fmla="*/ 119 w 384"/>
              <a:gd name="T53" fmla="*/ 156 h 385"/>
              <a:gd name="T54" fmla="*/ 154 w 384"/>
              <a:gd name="T55" fmla="*/ 156 h 385"/>
              <a:gd name="T56" fmla="*/ 154 w 384"/>
              <a:gd name="T57" fmla="*/ 262 h 385"/>
              <a:gd name="T58" fmla="*/ 192 w 384"/>
              <a:gd name="T59" fmla="*/ 0 h 385"/>
              <a:gd name="T60" fmla="*/ 0 w 384"/>
              <a:gd name="T61" fmla="*/ 193 h 385"/>
              <a:gd name="T62" fmla="*/ 192 w 384"/>
              <a:gd name="T63" fmla="*/ 385 h 385"/>
              <a:gd name="T64" fmla="*/ 384 w 384"/>
              <a:gd name="T65" fmla="*/ 193 h 385"/>
              <a:gd name="T66" fmla="*/ 192 w 384"/>
              <a:gd name="T6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5">
                <a:moveTo>
                  <a:pt x="282" y="262"/>
                </a:moveTo>
                <a:cubicBezTo>
                  <a:pt x="247" y="262"/>
                  <a:pt x="247" y="262"/>
                  <a:pt x="247" y="262"/>
                </a:cubicBezTo>
                <a:cubicBezTo>
                  <a:pt x="247" y="244"/>
                  <a:pt x="247" y="244"/>
                  <a:pt x="247" y="244"/>
                </a:cubicBezTo>
                <a:cubicBezTo>
                  <a:pt x="247" y="231"/>
                  <a:pt x="247" y="218"/>
                  <a:pt x="247" y="205"/>
                </a:cubicBezTo>
                <a:cubicBezTo>
                  <a:pt x="247" y="202"/>
                  <a:pt x="246" y="199"/>
                  <a:pt x="246" y="196"/>
                </a:cubicBezTo>
                <a:cubicBezTo>
                  <a:pt x="244" y="186"/>
                  <a:pt x="238" y="181"/>
                  <a:pt x="229" y="181"/>
                </a:cubicBezTo>
                <a:cubicBezTo>
                  <a:pt x="220" y="181"/>
                  <a:pt x="212" y="188"/>
                  <a:pt x="210" y="196"/>
                </a:cubicBezTo>
                <a:cubicBezTo>
                  <a:pt x="209" y="200"/>
                  <a:pt x="209" y="203"/>
                  <a:pt x="209" y="206"/>
                </a:cubicBezTo>
                <a:cubicBezTo>
                  <a:pt x="209" y="225"/>
                  <a:pt x="209" y="243"/>
                  <a:pt x="209" y="262"/>
                </a:cubicBezTo>
                <a:cubicBezTo>
                  <a:pt x="174" y="262"/>
                  <a:pt x="174" y="262"/>
                  <a:pt x="174" y="262"/>
                </a:cubicBezTo>
                <a:cubicBezTo>
                  <a:pt x="174" y="156"/>
                  <a:pt x="174" y="156"/>
                  <a:pt x="174" y="156"/>
                </a:cubicBezTo>
                <a:cubicBezTo>
                  <a:pt x="209" y="156"/>
                  <a:pt x="209" y="156"/>
                  <a:pt x="209" y="156"/>
                </a:cubicBezTo>
                <a:cubicBezTo>
                  <a:pt x="209" y="170"/>
                  <a:pt x="209" y="170"/>
                  <a:pt x="209" y="170"/>
                </a:cubicBezTo>
                <a:cubicBezTo>
                  <a:pt x="210" y="169"/>
                  <a:pt x="211" y="169"/>
                  <a:pt x="211" y="168"/>
                </a:cubicBezTo>
                <a:cubicBezTo>
                  <a:pt x="222" y="154"/>
                  <a:pt x="236" y="151"/>
                  <a:pt x="252" y="155"/>
                </a:cubicBezTo>
                <a:cubicBezTo>
                  <a:pt x="268" y="158"/>
                  <a:pt x="277" y="169"/>
                  <a:pt x="280" y="185"/>
                </a:cubicBezTo>
                <a:cubicBezTo>
                  <a:pt x="281" y="190"/>
                  <a:pt x="282" y="195"/>
                  <a:pt x="282" y="200"/>
                </a:cubicBezTo>
                <a:cubicBezTo>
                  <a:pt x="282" y="220"/>
                  <a:pt x="282" y="239"/>
                  <a:pt x="282" y="259"/>
                </a:cubicBezTo>
                <a:cubicBezTo>
                  <a:pt x="282" y="260"/>
                  <a:pt x="282" y="261"/>
                  <a:pt x="282" y="262"/>
                </a:cubicBezTo>
                <a:moveTo>
                  <a:pt x="137" y="141"/>
                </a:moveTo>
                <a:cubicBezTo>
                  <a:pt x="125" y="141"/>
                  <a:pt x="117" y="133"/>
                  <a:pt x="117" y="123"/>
                </a:cubicBezTo>
                <a:cubicBezTo>
                  <a:pt x="117" y="112"/>
                  <a:pt x="125" y="104"/>
                  <a:pt x="136" y="104"/>
                </a:cubicBezTo>
                <a:cubicBezTo>
                  <a:pt x="148" y="104"/>
                  <a:pt x="156" y="112"/>
                  <a:pt x="156" y="122"/>
                </a:cubicBezTo>
                <a:cubicBezTo>
                  <a:pt x="157" y="133"/>
                  <a:pt x="148" y="141"/>
                  <a:pt x="137" y="141"/>
                </a:cubicBezTo>
                <a:moveTo>
                  <a:pt x="154" y="262"/>
                </a:moveTo>
                <a:cubicBezTo>
                  <a:pt x="119" y="262"/>
                  <a:pt x="119" y="262"/>
                  <a:pt x="119" y="262"/>
                </a:cubicBezTo>
                <a:cubicBezTo>
                  <a:pt x="119" y="156"/>
                  <a:pt x="119" y="156"/>
                  <a:pt x="119" y="156"/>
                </a:cubicBezTo>
                <a:cubicBezTo>
                  <a:pt x="154" y="156"/>
                  <a:pt x="154" y="156"/>
                  <a:pt x="154" y="156"/>
                </a:cubicBezTo>
                <a:lnTo>
                  <a:pt x="154" y="262"/>
                </a:lnTo>
                <a:close/>
                <a:moveTo>
                  <a:pt x="192" y="0"/>
                </a:moveTo>
                <a:cubicBezTo>
                  <a:pt x="86" y="0"/>
                  <a:pt x="0" y="86"/>
                  <a:pt x="0" y="193"/>
                </a:cubicBezTo>
                <a:cubicBezTo>
                  <a:pt x="0" y="299"/>
                  <a:pt x="86" y="385"/>
                  <a:pt x="192" y="385"/>
                </a:cubicBezTo>
                <a:cubicBezTo>
                  <a:pt x="298" y="385"/>
                  <a:pt x="384" y="299"/>
                  <a:pt x="384" y="193"/>
                </a:cubicBezTo>
                <a:cubicBezTo>
                  <a:pt x="384" y="86"/>
                  <a:pt x="298"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endParaRPr lang="en-GB" sz="1350" dirty="0"/>
          </a:p>
        </p:txBody>
      </p:sp>
      <p:sp>
        <p:nvSpPr>
          <p:cNvPr id="211" name="Instagram">
            <a:hlinkClick r:id="rId6"/>
            <a:extLst>
              <a:ext uri="{FF2B5EF4-FFF2-40B4-BE49-F238E27FC236}">
                <a16:creationId xmlns:a16="http://schemas.microsoft.com/office/drawing/2014/main" id="{1888B9BE-E992-4F3F-81C9-F346DFF27940}"/>
              </a:ext>
            </a:extLst>
          </p:cNvPr>
          <p:cNvSpPr>
            <a:spLocks noChangeAspect="1" noEditPoints="1"/>
          </p:cNvSpPr>
          <p:nvPr/>
        </p:nvSpPr>
        <p:spPr bwMode="black">
          <a:xfrm>
            <a:off x="875321" y="5679148"/>
            <a:ext cx="348902" cy="350397"/>
          </a:xfrm>
          <a:custGeom>
            <a:avLst/>
            <a:gdLst>
              <a:gd name="T0" fmla="*/ 191 w 385"/>
              <a:gd name="T1" fmla="*/ 164 h 385"/>
              <a:gd name="T2" fmla="*/ 221 w 385"/>
              <a:gd name="T3" fmla="*/ 194 h 385"/>
              <a:gd name="T4" fmla="*/ 191 w 385"/>
              <a:gd name="T5" fmla="*/ 225 h 385"/>
              <a:gd name="T6" fmla="*/ 161 w 385"/>
              <a:gd name="T7" fmla="*/ 194 h 385"/>
              <a:gd name="T8" fmla="*/ 191 w 385"/>
              <a:gd name="T9" fmla="*/ 164 h 385"/>
              <a:gd name="T10" fmla="*/ 240 w 385"/>
              <a:gd name="T11" fmla="*/ 156 h 385"/>
              <a:gd name="T12" fmla="*/ 251 w 385"/>
              <a:gd name="T13" fmla="*/ 145 h 385"/>
              <a:gd name="T14" fmla="*/ 240 w 385"/>
              <a:gd name="T15" fmla="*/ 134 h 385"/>
              <a:gd name="T16" fmla="*/ 229 w 385"/>
              <a:gd name="T17" fmla="*/ 145 h 385"/>
              <a:gd name="T18" fmla="*/ 240 w 385"/>
              <a:gd name="T19" fmla="*/ 156 h 385"/>
              <a:gd name="T20" fmla="*/ 191 w 385"/>
              <a:gd name="T21" fmla="*/ 241 h 385"/>
              <a:gd name="T22" fmla="*/ 238 w 385"/>
              <a:gd name="T23" fmla="*/ 194 h 385"/>
              <a:gd name="T24" fmla="*/ 191 w 385"/>
              <a:gd name="T25" fmla="*/ 147 h 385"/>
              <a:gd name="T26" fmla="*/ 144 w 385"/>
              <a:gd name="T27" fmla="*/ 194 h 385"/>
              <a:gd name="T28" fmla="*/ 191 w 385"/>
              <a:gd name="T29" fmla="*/ 241 h 385"/>
              <a:gd name="T30" fmla="*/ 229 w 385"/>
              <a:gd name="T31" fmla="*/ 120 h 385"/>
              <a:gd name="T32" fmla="*/ 256 w 385"/>
              <a:gd name="T33" fmla="*/ 130 h 385"/>
              <a:gd name="T34" fmla="*/ 266 w 385"/>
              <a:gd name="T35" fmla="*/ 157 h 385"/>
              <a:gd name="T36" fmla="*/ 266 w 385"/>
              <a:gd name="T37" fmla="*/ 233 h 385"/>
              <a:gd name="T38" fmla="*/ 256 w 385"/>
              <a:gd name="T39" fmla="*/ 260 h 385"/>
              <a:gd name="T40" fmla="*/ 229 w 385"/>
              <a:gd name="T41" fmla="*/ 269 h 385"/>
              <a:gd name="T42" fmla="*/ 154 w 385"/>
              <a:gd name="T43" fmla="*/ 269 h 385"/>
              <a:gd name="T44" fmla="*/ 127 w 385"/>
              <a:gd name="T45" fmla="*/ 260 h 385"/>
              <a:gd name="T46" fmla="*/ 116 w 385"/>
              <a:gd name="T47" fmla="*/ 232 h 385"/>
              <a:gd name="T48" fmla="*/ 116 w 385"/>
              <a:gd name="T49" fmla="*/ 156 h 385"/>
              <a:gd name="T50" fmla="*/ 126 w 385"/>
              <a:gd name="T51" fmla="*/ 129 h 385"/>
              <a:gd name="T52" fmla="*/ 153 w 385"/>
              <a:gd name="T53" fmla="*/ 120 h 385"/>
              <a:gd name="T54" fmla="*/ 229 w 385"/>
              <a:gd name="T55" fmla="*/ 120 h 385"/>
              <a:gd name="T56" fmla="*/ 295 w 385"/>
              <a:gd name="T57" fmla="*/ 152 h 385"/>
              <a:gd name="T58" fmla="*/ 278 w 385"/>
              <a:gd name="T59" fmla="*/ 108 h 385"/>
              <a:gd name="T60" fmla="*/ 235 w 385"/>
              <a:gd name="T61" fmla="*/ 91 h 385"/>
              <a:gd name="T62" fmla="*/ 149 w 385"/>
              <a:gd name="T63" fmla="*/ 91 h 385"/>
              <a:gd name="T64" fmla="*/ 88 w 385"/>
              <a:gd name="T65" fmla="*/ 152 h 385"/>
              <a:gd name="T66" fmla="*/ 88 w 385"/>
              <a:gd name="T67" fmla="*/ 238 h 385"/>
              <a:gd name="T68" fmla="*/ 105 w 385"/>
              <a:gd name="T69" fmla="*/ 283 h 385"/>
              <a:gd name="T70" fmla="*/ 149 w 385"/>
              <a:gd name="T71" fmla="*/ 299 h 385"/>
              <a:gd name="T72" fmla="*/ 234 w 385"/>
              <a:gd name="T73" fmla="*/ 299 h 385"/>
              <a:gd name="T74" fmla="*/ 278 w 385"/>
              <a:gd name="T75" fmla="*/ 283 h 385"/>
              <a:gd name="T76" fmla="*/ 295 w 385"/>
              <a:gd name="T77" fmla="*/ 238 h 385"/>
              <a:gd name="T78" fmla="*/ 295 w 385"/>
              <a:gd name="T79" fmla="*/ 152 h 385"/>
              <a:gd name="T80" fmla="*/ 192 w 385"/>
              <a:gd name="T81" fmla="*/ 0 h 385"/>
              <a:gd name="T82" fmla="*/ 385 w 385"/>
              <a:gd name="T83" fmla="*/ 193 h 385"/>
              <a:gd name="T84" fmla="*/ 192 w 385"/>
              <a:gd name="T85" fmla="*/ 385 h 385"/>
              <a:gd name="T86" fmla="*/ 0 w 385"/>
              <a:gd name="T87" fmla="*/ 193 h 385"/>
              <a:gd name="T88" fmla="*/ 192 w 385"/>
              <a:gd name="T8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5" h="385">
                <a:moveTo>
                  <a:pt x="191" y="164"/>
                </a:moveTo>
                <a:cubicBezTo>
                  <a:pt x="208" y="164"/>
                  <a:pt x="221" y="178"/>
                  <a:pt x="221" y="194"/>
                </a:cubicBezTo>
                <a:cubicBezTo>
                  <a:pt x="221" y="211"/>
                  <a:pt x="208" y="225"/>
                  <a:pt x="191" y="225"/>
                </a:cubicBezTo>
                <a:cubicBezTo>
                  <a:pt x="174" y="225"/>
                  <a:pt x="161" y="211"/>
                  <a:pt x="161" y="194"/>
                </a:cubicBezTo>
                <a:cubicBezTo>
                  <a:pt x="161" y="178"/>
                  <a:pt x="174" y="164"/>
                  <a:pt x="191" y="164"/>
                </a:cubicBezTo>
                <a:moveTo>
                  <a:pt x="240" y="156"/>
                </a:moveTo>
                <a:cubicBezTo>
                  <a:pt x="246" y="156"/>
                  <a:pt x="251" y="152"/>
                  <a:pt x="251" y="145"/>
                </a:cubicBezTo>
                <a:cubicBezTo>
                  <a:pt x="251" y="139"/>
                  <a:pt x="246" y="134"/>
                  <a:pt x="240" y="134"/>
                </a:cubicBezTo>
                <a:cubicBezTo>
                  <a:pt x="234" y="134"/>
                  <a:pt x="229" y="139"/>
                  <a:pt x="229" y="145"/>
                </a:cubicBezTo>
                <a:cubicBezTo>
                  <a:pt x="229" y="152"/>
                  <a:pt x="234" y="156"/>
                  <a:pt x="240" y="156"/>
                </a:cubicBezTo>
                <a:moveTo>
                  <a:pt x="191" y="241"/>
                </a:moveTo>
                <a:cubicBezTo>
                  <a:pt x="217" y="241"/>
                  <a:pt x="238" y="220"/>
                  <a:pt x="238" y="194"/>
                </a:cubicBezTo>
                <a:cubicBezTo>
                  <a:pt x="238" y="168"/>
                  <a:pt x="216" y="147"/>
                  <a:pt x="191" y="147"/>
                </a:cubicBezTo>
                <a:cubicBezTo>
                  <a:pt x="165" y="147"/>
                  <a:pt x="144" y="168"/>
                  <a:pt x="144" y="194"/>
                </a:cubicBezTo>
                <a:cubicBezTo>
                  <a:pt x="144" y="220"/>
                  <a:pt x="165" y="241"/>
                  <a:pt x="191" y="241"/>
                </a:cubicBezTo>
                <a:moveTo>
                  <a:pt x="229" y="120"/>
                </a:moveTo>
                <a:cubicBezTo>
                  <a:pt x="240" y="120"/>
                  <a:pt x="249" y="123"/>
                  <a:pt x="256" y="130"/>
                </a:cubicBezTo>
                <a:cubicBezTo>
                  <a:pt x="263" y="137"/>
                  <a:pt x="266" y="146"/>
                  <a:pt x="266" y="157"/>
                </a:cubicBezTo>
                <a:cubicBezTo>
                  <a:pt x="266" y="233"/>
                  <a:pt x="266" y="233"/>
                  <a:pt x="266" y="233"/>
                </a:cubicBezTo>
                <a:cubicBezTo>
                  <a:pt x="266" y="244"/>
                  <a:pt x="263" y="254"/>
                  <a:pt x="256" y="260"/>
                </a:cubicBezTo>
                <a:cubicBezTo>
                  <a:pt x="249" y="266"/>
                  <a:pt x="240" y="269"/>
                  <a:pt x="229" y="269"/>
                </a:cubicBezTo>
                <a:cubicBezTo>
                  <a:pt x="154" y="269"/>
                  <a:pt x="154" y="269"/>
                  <a:pt x="154" y="269"/>
                </a:cubicBezTo>
                <a:cubicBezTo>
                  <a:pt x="143" y="269"/>
                  <a:pt x="134" y="266"/>
                  <a:pt x="127" y="260"/>
                </a:cubicBezTo>
                <a:cubicBezTo>
                  <a:pt x="120" y="253"/>
                  <a:pt x="116" y="243"/>
                  <a:pt x="116" y="232"/>
                </a:cubicBezTo>
                <a:cubicBezTo>
                  <a:pt x="116" y="156"/>
                  <a:pt x="116" y="156"/>
                  <a:pt x="116" y="156"/>
                </a:cubicBezTo>
                <a:cubicBezTo>
                  <a:pt x="116" y="145"/>
                  <a:pt x="120" y="136"/>
                  <a:pt x="126" y="129"/>
                </a:cubicBezTo>
                <a:cubicBezTo>
                  <a:pt x="132" y="123"/>
                  <a:pt x="142" y="120"/>
                  <a:pt x="153" y="120"/>
                </a:cubicBezTo>
                <a:cubicBezTo>
                  <a:pt x="229" y="120"/>
                  <a:pt x="229" y="120"/>
                  <a:pt x="229" y="120"/>
                </a:cubicBezTo>
                <a:moveTo>
                  <a:pt x="295" y="152"/>
                </a:moveTo>
                <a:cubicBezTo>
                  <a:pt x="295" y="134"/>
                  <a:pt x="289" y="119"/>
                  <a:pt x="278" y="108"/>
                </a:cubicBezTo>
                <a:cubicBezTo>
                  <a:pt x="267" y="97"/>
                  <a:pt x="253" y="91"/>
                  <a:pt x="235" y="91"/>
                </a:cubicBezTo>
                <a:cubicBezTo>
                  <a:pt x="149" y="91"/>
                  <a:pt x="149" y="91"/>
                  <a:pt x="149" y="91"/>
                </a:cubicBezTo>
                <a:cubicBezTo>
                  <a:pt x="112" y="91"/>
                  <a:pt x="88" y="116"/>
                  <a:pt x="88" y="152"/>
                </a:cubicBezTo>
                <a:cubicBezTo>
                  <a:pt x="88" y="238"/>
                  <a:pt x="88" y="238"/>
                  <a:pt x="88" y="238"/>
                </a:cubicBezTo>
                <a:cubicBezTo>
                  <a:pt x="88" y="256"/>
                  <a:pt x="93" y="272"/>
                  <a:pt x="105" y="283"/>
                </a:cubicBezTo>
                <a:cubicBezTo>
                  <a:pt x="116" y="294"/>
                  <a:pt x="131" y="299"/>
                  <a:pt x="149" y="299"/>
                </a:cubicBezTo>
                <a:cubicBezTo>
                  <a:pt x="234" y="299"/>
                  <a:pt x="234" y="299"/>
                  <a:pt x="234" y="299"/>
                </a:cubicBezTo>
                <a:cubicBezTo>
                  <a:pt x="251" y="299"/>
                  <a:pt x="267" y="294"/>
                  <a:pt x="278" y="283"/>
                </a:cubicBezTo>
                <a:cubicBezTo>
                  <a:pt x="289" y="272"/>
                  <a:pt x="295" y="256"/>
                  <a:pt x="295" y="238"/>
                </a:cubicBezTo>
                <a:lnTo>
                  <a:pt x="295" y="152"/>
                </a:lnTo>
                <a:close/>
                <a:moveTo>
                  <a:pt x="192" y="0"/>
                </a:moveTo>
                <a:cubicBezTo>
                  <a:pt x="299" y="0"/>
                  <a:pt x="385" y="86"/>
                  <a:pt x="385" y="193"/>
                </a:cubicBezTo>
                <a:cubicBezTo>
                  <a:pt x="385" y="299"/>
                  <a:pt x="299" y="385"/>
                  <a:pt x="192" y="385"/>
                </a:cubicBezTo>
                <a:cubicBezTo>
                  <a:pt x="86" y="385"/>
                  <a:pt x="0" y="299"/>
                  <a:pt x="0" y="193"/>
                </a:cubicBezTo>
                <a:cubicBezTo>
                  <a:pt x="0" y="86"/>
                  <a:pt x="86" y="0"/>
                  <a:pt x="19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7471" tIns="73736" rIns="147471" bIns="73736" numCol="1" anchor="t" anchorCtr="0" compatLnSpc="1">
            <a:prstTxWarp prst="textNoShape">
              <a:avLst/>
            </a:prstTxWarp>
          </a:bodyPr>
          <a:lstStyle/>
          <a:p>
            <a:pPr algn="just"/>
            <a:endParaRPr lang="en-GB" sz="1350" dirty="0"/>
          </a:p>
        </p:txBody>
      </p:sp>
      <p:pic>
        <p:nvPicPr>
          <p:cNvPr id="212" name="Youtube" descr="A close up of a logo&#10;&#10;Description automatically generated">
            <a:hlinkClick r:id="rId7"/>
            <a:extLst>
              <a:ext uri="{FF2B5EF4-FFF2-40B4-BE49-F238E27FC236}">
                <a16:creationId xmlns:a16="http://schemas.microsoft.com/office/drawing/2014/main" id="{C2C92E83-F5BA-4108-A8FB-1819AFA8F8F1}"/>
              </a:ext>
            </a:extLst>
          </p:cNvPr>
          <p:cNvPicPr>
            <a:picLocks noChangeAspect="1"/>
          </p:cNvPicPr>
          <p:nvPr/>
        </p:nvPicPr>
        <p:blipFill>
          <a:blip r:embed="rId8"/>
          <a:stretch>
            <a:fillRect/>
          </a:stretch>
        </p:blipFill>
        <p:spPr bwMode="black">
          <a:xfrm>
            <a:off x="2668732" y="5699369"/>
            <a:ext cx="455875" cy="309955"/>
          </a:xfrm>
          <a:prstGeom prst="rect">
            <a:avLst/>
          </a:prstGeom>
        </p:spPr>
      </p:pic>
      <p:sp>
        <p:nvSpPr>
          <p:cNvPr id="50" name="Subtitle 2">
            <a:extLst>
              <a:ext uri="{FF2B5EF4-FFF2-40B4-BE49-F238E27FC236}">
                <a16:creationId xmlns:a16="http://schemas.microsoft.com/office/drawing/2014/main" id="{AB598DB1-16A7-4D66-8AC2-8685FFDC8FC0}"/>
              </a:ext>
            </a:extLst>
          </p:cNvPr>
          <p:cNvSpPr>
            <a:spLocks noGrp="1"/>
          </p:cNvSpPr>
          <p:nvPr>
            <p:ph type="subTitle" idx="1"/>
          </p:nvPr>
        </p:nvSpPr>
        <p:spPr bwMode="black">
          <a:xfrm>
            <a:off x="874800" y="4716000"/>
            <a:ext cx="5040000" cy="720000"/>
          </a:xfrm>
        </p:spPr>
        <p:txBody>
          <a:bodyPr anchor="t"/>
          <a:lstStyle>
            <a:lvl1pPr marL="0" indent="0" algn="l">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Footer Placeholder 2">
            <a:extLst>
              <a:ext uri="{FF2B5EF4-FFF2-40B4-BE49-F238E27FC236}">
                <a16:creationId xmlns:a16="http://schemas.microsoft.com/office/drawing/2014/main" id="{C5D9A3D0-914A-4E55-B2D7-8A5770FB5A77}"/>
              </a:ext>
            </a:extLst>
          </p:cNvPr>
          <p:cNvSpPr>
            <a:spLocks noGrp="1"/>
          </p:cNvSpPr>
          <p:nvPr>
            <p:ph type="ftr" sz="quarter" idx="25"/>
          </p:nvPr>
        </p:nvSpPr>
        <p:spPr bwMode="black">
          <a:xfrm>
            <a:off x="874800" y="6354000"/>
            <a:ext cx="1567912" cy="252000"/>
          </a:xfrm>
        </p:spPr>
        <p:txBody>
          <a:bodyPr/>
          <a:lstStyle>
            <a:lvl1pPr>
              <a:defRPr sz="1000">
                <a:solidFill>
                  <a:srgbClr val="000000"/>
                </a:solidFill>
              </a:defRPr>
            </a:lvl1pPr>
          </a:lstStyle>
          <a:p>
            <a:r>
              <a:rPr lang="en-US"/>
              <a:t>RESTRICTED</a:t>
            </a:r>
          </a:p>
        </p:txBody>
      </p:sp>
      <p:sp>
        <p:nvSpPr>
          <p:cNvPr id="54" name="Title">
            <a:extLst>
              <a:ext uri="{FF2B5EF4-FFF2-40B4-BE49-F238E27FC236}">
                <a16:creationId xmlns:a16="http://schemas.microsoft.com/office/drawing/2014/main" id="{6C9A6C15-033B-4FAA-B114-D1A9ED435968}"/>
              </a:ext>
            </a:extLst>
          </p:cNvPr>
          <p:cNvSpPr>
            <a:spLocks noGrp="1"/>
          </p:cNvSpPr>
          <p:nvPr>
            <p:ph type="title" hasCustomPrompt="1"/>
          </p:nvPr>
        </p:nvSpPr>
        <p:spPr bwMode="black">
          <a:xfrm>
            <a:off x="873124" y="4329000"/>
            <a:ext cx="5040000" cy="360000"/>
          </a:xfrm>
        </p:spPr>
        <p:txBody>
          <a:bodyPr vert="horz" lIns="0" tIns="0" rIns="0" bIns="0" rtlCol="0">
            <a:normAutofit/>
          </a:bodyPr>
          <a:lstStyle>
            <a:lvl1pPr>
              <a:defRPr lang="en-US" sz="2400" b="0" dirty="0">
                <a:solidFill>
                  <a:srgbClr val="FFFFFF"/>
                </a:solidFill>
                <a:latin typeface="+mn-lt"/>
                <a:ea typeface="+mn-ea"/>
                <a:cs typeface="+mn-cs"/>
              </a:defRPr>
            </a:lvl1pPr>
          </a:lstStyle>
          <a:p>
            <a:pPr marL="0" lvl="0" indent="0">
              <a:lnSpc>
                <a:spcPct val="110000"/>
              </a:lnSpc>
              <a:spcBef>
                <a:spcPts val="0"/>
              </a:spcBef>
              <a:spcAft>
                <a:spcPts val="0"/>
              </a:spcAft>
              <a:buClr>
                <a:schemeClr val="tx2"/>
              </a:buClr>
              <a:buSzPct val="90000"/>
              <a:buFont typeface="Arial" panose="020B0604020202020204" pitchFamily="34" charset="0"/>
            </a:pPr>
            <a:r>
              <a:rPr lang="en-US" dirty="0"/>
              <a:t>Click to add title</a:t>
            </a:r>
          </a:p>
        </p:txBody>
      </p:sp>
      <p:sp>
        <p:nvSpPr>
          <p:cNvPr id="51" name="Decagon 50">
            <a:extLst>
              <a:ext uri="{FF2B5EF4-FFF2-40B4-BE49-F238E27FC236}">
                <a16:creationId xmlns:a16="http://schemas.microsoft.com/office/drawing/2014/main" id="{5C7E4BE3-3118-4608-84CD-BA990E5C08CA}"/>
              </a:ext>
            </a:extLst>
          </p:cNvPr>
          <p:cNvSpPr/>
          <p:nvPr/>
        </p:nvSpPr>
        <p:spPr>
          <a:xfrm>
            <a:off x="8544272" y="-459432"/>
            <a:ext cx="4608512" cy="4464496"/>
          </a:xfrm>
          <a:prstGeom prst="dec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dirty="0">
              <a:solidFill>
                <a:schemeClr val="bg1"/>
              </a:solidFill>
            </a:endParaRPr>
          </a:p>
        </p:txBody>
      </p:sp>
    </p:spTree>
    <p:extLst>
      <p:ext uri="{BB962C8B-B14F-4D97-AF65-F5344CB8AC3E}">
        <p14:creationId xmlns:p14="http://schemas.microsoft.com/office/powerpoint/2010/main" val="34759384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15CF2FC2-A0DE-4D01-BD21-DA73DC3BB24C}"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EB2814"/>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1790957592"/>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A222-A969-4FCE-9F39-4D16D1CC3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47CB2-6694-4C54-B78E-C03C14CD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E201AA-A0A8-47D3-9C32-D98FCC9D2E35}"/>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2F231065-79C5-4033-A05D-94A106534685}"/>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92868AA2-14CB-42BC-9EF6-D2C7282279AB}"/>
              </a:ext>
            </a:extLst>
          </p:cNvPr>
          <p:cNvSpPr>
            <a:spLocks noGrp="1"/>
          </p:cNvSpPr>
          <p:nvPr>
            <p:ph type="sldNum" sz="quarter" idx="12"/>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41374487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E7B512-11D4-4FA2-A776-E7D918CCB441}"/>
              </a:ext>
            </a:extLst>
          </p:cNvPr>
          <p:cNvSpPr>
            <a:spLocks noGrp="1"/>
          </p:cNvSpPr>
          <p:nvPr>
            <p:ph type="title"/>
          </p:nvPr>
        </p:nvSpPr>
        <p:spPr/>
        <p:txBody>
          <a:bodyPr/>
          <a:lstStyle/>
          <a:p>
            <a:r>
              <a:rPr lang="en-US"/>
              <a:t>Click to edit Master title style</a:t>
            </a:r>
          </a:p>
        </p:txBody>
      </p:sp>
      <p:sp>
        <p:nvSpPr>
          <p:cNvPr id="9" name="Subtitle 162">
            <a:extLst>
              <a:ext uri="{FF2B5EF4-FFF2-40B4-BE49-F238E27FC236}">
                <a16:creationId xmlns:a16="http://schemas.microsoft.com/office/drawing/2014/main" id="{B6EE70BE-980B-4E5C-8992-A4EB53532A54}"/>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10441359" cy="42984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umsplatzhalter 6">
            <a:extLst>
              <a:ext uri="{FF2B5EF4-FFF2-40B4-BE49-F238E27FC236}">
                <a16:creationId xmlns:a16="http://schemas.microsoft.com/office/drawing/2014/main" id="{24C3D2B9-C3D0-4D05-B1AD-129FF7F2E578}"/>
              </a:ext>
            </a:extLst>
          </p:cNvPr>
          <p:cNvSpPr>
            <a:spLocks noGrp="1"/>
          </p:cNvSpPr>
          <p:nvPr>
            <p:ph type="dt" sz="half" idx="24"/>
          </p:nvPr>
        </p:nvSpPr>
        <p:spPr>
          <a:xfrm>
            <a:off x="3042787" y="6336000"/>
            <a:ext cx="2520328" cy="216000"/>
          </a:xfrm>
        </p:spPr>
        <p:txBody>
          <a:bodyPr/>
          <a:lstStyle/>
          <a:p>
            <a:fld id="{6BA72A4E-BE16-4C54-B442-D277E396F357}" type="datetime4">
              <a:rPr lang="en-US" smtClean="0"/>
              <a:t>May 24, 2022</a:t>
            </a:fld>
            <a:endParaRPr lang="en-US"/>
          </a:p>
        </p:txBody>
      </p:sp>
      <p:sp>
        <p:nvSpPr>
          <p:cNvPr id="10" name="Fußzeilenplatzhalter 9">
            <a:extLst>
              <a:ext uri="{FF2B5EF4-FFF2-40B4-BE49-F238E27FC236}">
                <a16:creationId xmlns:a16="http://schemas.microsoft.com/office/drawing/2014/main" id="{0563E27F-1238-4D71-B068-09B9EBC8508D}"/>
              </a:ext>
            </a:extLst>
          </p:cNvPr>
          <p:cNvSpPr>
            <a:spLocks noGrp="1"/>
          </p:cNvSpPr>
          <p:nvPr>
            <p:ph type="ftr" sz="quarter" idx="25"/>
          </p:nvPr>
        </p:nvSpPr>
        <p:spPr/>
        <p:txBody>
          <a:bodyPr/>
          <a:lstStyle/>
          <a:p>
            <a:r>
              <a:rPr lang="en-US"/>
              <a:t>RESTRICTED</a:t>
            </a:r>
          </a:p>
        </p:txBody>
      </p:sp>
      <p:sp>
        <p:nvSpPr>
          <p:cNvPr id="11" name="Foliennummernplatzhalter 10">
            <a:extLst>
              <a:ext uri="{FF2B5EF4-FFF2-40B4-BE49-F238E27FC236}">
                <a16:creationId xmlns:a16="http://schemas.microsoft.com/office/drawing/2014/main" id="{2B85B2D5-01A9-46FB-A62F-89781681A899}"/>
              </a:ext>
            </a:extLst>
          </p:cNvPr>
          <p:cNvSpPr>
            <a:spLocks noGrp="1"/>
          </p:cNvSpPr>
          <p:nvPr>
            <p:ph type="sldNum" sz="quarter" idx="26"/>
          </p:nvPr>
        </p:nvSpPr>
        <p:spPr/>
        <p:txBody>
          <a:bodyPr/>
          <a:lstStyle/>
          <a:p>
            <a:fld id="{9BA64535-EB95-46A3-946F-02B63C705F51}" type="slidenum">
              <a:rPr lang="en-US" smtClean="0"/>
              <a:t>‹#›</a:t>
            </a:fld>
            <a:endParaRPr lang="en-US"/>
          </a:p>
        </p:txBody>
      </p:sp>
      <p:sp>
        <p:nvSpPr>
          <p:cNvPr id="13" name="Source">
            <a:extLst>
              <a:ext uri="{FF2B5EF4-FFF2-40B4-BE49-F238E27FC236}">
                <a16:creationId xmlns:a16="http://schemas.microsoft.com/office/drawing/2014/main" id="{2B82AC58-51FA-4FF3-A169-1C1324C69B85}"/>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Tree>
    <p:extLst>
      <p:ext uri="{BB962C8B-B14F-4D97-AF65-F5344CB8AC3E}">
        <p14:creationId xmlns:p14="http://schemas.microsoft.com/office/powerpoint/2010/main" val="2571343253"/>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grpSp>
        <p:nvGrpSpPr>
          <p:cNvPr id="4" name="Points">
            <a:extLst>
              <a:ext uri="{FF2B5EF4-FFF2-40B4-BE49-F238E27FC236}">
                <a16:creationId xmlns:a16="http://schemas.microsoft.com/office/drawing/2014/main" id="{134A84DC-68C1-46D8-9D51-75C292ABC321}"/>
              </a:ext>
            </a:extLst>
          </p:cNvPr>
          <p:cNvGrpSpPr>
            <a:grpSpLocks noChangeAspect="1"/>
          </p:cNvGrpSpPr>
          <p:nvPr/>
        </p:nvGrpSpPr>
        <p:grpSpPr bwMode="black">
          <a:xfrm>
            <a:off x="7310814" y="260852"/>
            <a:ext cx="4767239" cy="6336299"/>
            <a:chOff x="7309863" y="424818"/>
            <a:chExt cx="4766618" cy="6336299"/>
          </a:xfrm>
          <a:solidFill>
            <a:srgbClr val="EB2814"/>
          </a:solidFill>
        </p:grpSpPr>
        <p:sp>
          <p:nvSpPr>
            <p:cNvPr id="154" name="Freihandform: Form 153">
              <a:extLst>
                <a:ext uri="{FF2B5EF4-FFF2-40B4-BE49-F238E27FC236}">
                  <a16:creationId xmlns:a16="http://schemas.microsoft.com/office/drawing/2014/main" id="{2D009FC0-C81E-4F43-9D53-0A9BCFC17886}"/>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5" name="Freihandform: Form 154">
              <a:extLst>
                <a:ext uri="{FF2B5EF4-FFF2-40B4-BE49-F238E27FC236}">
                  <a16:creationId xmlns:a16="http://schemas.microsoft.com/office/drawing/2014/main" id="{F37FB7B2-E5EC-48F4-BC39-02BAE07EEAD5}"/>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6" name="Freihandform: Form 155">
              <a:extLst>
                <a:ext uri="{FF2B5EF4-FFF2-40B4-BE49-F238E27FC236}">
                  <a16:creationId xmlns:a16="http://schemas.microsoft.com/office/drawing/2014/main" id="{6821AF5B-D68F-48FB-96AF-F1E9E9545EB8}"/>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57" name="Freihandform: Form 156">
              <a:extLst>
                <a:ext uri="{FF2B5EF4-FFF2-40B4-BE49-F238E27FC236}">
                  <a16:creationId xmlns:a16="http://schemas.microsoft.com/office/drawing/2014/main" id="{AEE5D725-4DF9-4DE4-90A9-F158F5994ED6}"/>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58" name="Freihandform: Form 157">
              <a:extLst>
                <a:ext uri="{FF2B5EF4-FFF2-40B4-BE49-F238E27FC236}">
                  <a16:creationId xmlns:a16="http://schemas.microsoft.com/office/drawing/2014/main" id="{C0880FF2-D63B-43F3-ADBD-1994FB47F7A9}"/>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59" name="Freihandform: Form 158">
              <a:extLst>
                <a:ext uri="{FF2B5EF4-FFF2-40B4-BE49-F238E27FC236}">
                  <a16:creationId xmlns:a16="http://schemas.microsoft.com/office/drawing/2014/main" id="{DB76E088-7992-477F-B764-CC94B1F7B955}"/>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0" name="Freihandform: Form 159">
              <a:extLst>
                <a:ext uri="{FF2B5EF4-FFF2-40B4-BE49-F238E27FC236}">
                  <a16:creationId xmlns:a16="http://schemas.microsoft.com/office/drawing/2014/main" id="{A0FEA6D9-0A67-424C-A000-16163C4ABE12}"/>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61" name="Freihandform: Form 160">
              <a:extLst>
                <a:ext uri="{FF2B5EF4-FFF2-40B4-BE49-F238E27FC236}">
                  <a16:creationId xmlns:a16="http://schemas.microsoft.com/office/drawing/2014/main" id="{6DF407F2-C43B-40B6-8541-EA0B96CC473D}"/>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nvGrpSpPr>
            <p:cNvPr id="162" name="Gruppieren 161">
              <a:extLst>
                <a:ext uri="{FF2B5EF4-FFF2-40B4-BE49-F238E27FC236}">
                  <a16:creationId xmlns:a16="http://schemas.microsoft.com/office/drawing/2014/main" id="{CBB1D4EF-CEAE-43D3-BFC6-EE3EBD3F3B8E}"/>
                </a:ext>
              </a:extLst>
            </p:cNvPr>
            <p:cNvGrpSpPr/>
            <p:nvPr/>
          </p:nvGrpSpPr>
          <p:grpSpPr bwMode="black">
            <a:xfrm>
              <a:off x="9930165" y="424818"/>
              <a:ext cx="50092" cy="1095695"/>
              <a:chOff x="2734234" y="424818"/>
              <a:chExt cx="50092" cy="1095695"/>
            </a:xfrm>
            <a:grpFill/>
          </p:grpSpPr>
          <p:sp>
            <p:nvSpPr>
              <p:cNvPr id="270" name="Freihandform: Form 269">
                <a:extLst>
                  <a:ext uri="{FF2B5EF4-FFF2-40B4-BE49-F238E27FC236}">
                    <a16:creationId xmlns:a16="http://schemas.microsoft.com/office/drawing/2014/main" id="{1F4E6EA2-1168-48C4-B47F-04FF8E10E42F}"/>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D342FB83-C519-47BD-8050-A1AB9D4991F2}"/>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2" name="Freihandform: Form 271">
                <a:extLst>
                  <a:ext uri="{FF2B5EF4-FFF2-40B4-BE49-F238E27FC236}">
                    <a16:creationId xmlns:a16="http://schemas.microsoft.com/office/drawing/2014/main" id="{F341A03A-1550-46DC-8242-B9706D559185}"/>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163" name="Freihandform: Form 162">
              <a:extLst>
                <a:ext uri="{FF2B5EF4-FFF2-40B4-BE49-F238E27FC236}">
                  <a16:creationId xmlns:a16="http://schemas.microsoft.com/office/drawing/2014/main" id="{06376D57-F48C-484B-B7BA-738987611525}"/>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64" name="Freihandform: Form 163">
              <a:extLst>
                <a:ext uri="{FF2B5EF4-FFF2-40B4-BE49-F238E27FC236}">
                  <a16:creationId xmlns:a16="http://schemas.microsoft.com/office/drawing/2014/main" id="{F436FE90-550D-4BB5-B2D6-CAF172753836}"/>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5" name="Freihandform: Form 164">
              <a:extLst>
                <a:ext uri="{FF2B5EF4-FFF2-40B4-BE49-F238E27FC236}">
                  <a16:creationId xmlns:a16="http://schemas.microsoft.com/office/drawing/2014/main" id="{6492CE0E-BF5B-4B69-B33E-DDDE65CC8EE1}"/>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166" name="Freihandform: Form 165">
              <a:extLst>
                <a:ext uri="{FF2B5EF4-FFF2-40B4-BE49-F238E27FC236}">
                  <a16:creationId xmlns:a16="http://schemas.microsoft.com/office/drawing/2014/main" id="{C4963E0F-18C4-4B13-B991-8E4F3AFA5D1F}"/>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67" name="Freihandform: Form 166">
              <a:extLst>
                <a:ext uri="{FF2B5EF4-FFF2-40B4-BE49-F238E27FC236}">
                  <a16:creationId xmlns:a16="http://schemas.microsoft.com/office/drawing/2014/main" id="{AD648DF7-0F05-47A9-8E43-6D683F054270}"/>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68" name="Freihandform: Form 167">
              <a:extLst>
                <a:ext uri="{FF2B5EF4-FFF2-40B4-BE49-F238E27FC236}">
                  <a16:creationId xmlns:a16="http://schemas.microsoft.com/office/drawing/2014/main" id="{19A3E087-E46A-4D00-97B6-4D8CDD23E9C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69" name="Freihandform: Form 168">
              <a:extLst>
                <a:ext uri="{FF2B5EF4-FFF2-40B4-BE49-F238E27FC236}">
                  <a16:creationId xmlns:a16="http://schemas.microsoft.com/office/drawing/2014/main" id="{EFD056FF-3875-43F3-A42A-2CEC632F183A}"/>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0" name="Freihandform: Form 169">
              <a:extLst>
                <a:ext uri="{FF2B5EF4-FFF2-40B4-BE49-F238E27FC236}">
                  <a16:creationId xmlns:a16="http://schemas.microsoft.com/office/drawing/2014/main" id="{2E73222B-B21D-48F0-AEA1-2D3D2823CC5D}"/>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1" name="Freihandform: Form 170">
              <a:extLst>
                <a:ext uri="{FF2B5EF4-FFF2-40B4-BE49-F238E27FC236}">
                  <a16:creationId xmlns:a16="http://schemas.microsoft.com/office/drawing/2014/main" id="{2A19E6DF-27D9-4C89-A64E-6B7358708102}"/>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2" name="Freihandform: Form 171">
              <a:extLst>
                <a:ext uri="{FF2B5EF4-FFF2-40B4-BE49-F238E27FC236}">
                  <a16:creationId xmlns:a16="http://schemas.microsoft.com/office/drawing/2014/main" id="{C4D52BE4-6F60-4F11-89E9-269EF969C09D}"/>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3" name="Freihandform: Form 172">
              <a:extLst>
                <a:ext uri="{FF2B5EF4-FFF2-40B4-BE49-F238E27FC236}">
                  <a16:creationId xmlns:a16="http://schemas.microsoft.com/office/drawing/2014/main" id="{BCD3238A-B61E-4547-8EF7-6BA2361128D0}"/>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4" name="Freihandform: Form 173">
              <a:extLst>
                <a:ext uri="{FF2B5EF4-FFF2-40B4-BE49-F238E27FC236}">
                  <a16:creationId xmlns:a16="http://schemas.microsoft.com/office/drawing/2014/main" id="{228D20A9-827D-48FF-BA6B-6C52E0194105}"/>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5" name="Freihandform: Form 174">
              <a:extLst>
                <a:ext uri="{FF2B5EF4-FFF2-40B4-BE49-F238E27FC236}">
                  <a16:creationId xmlns:a16="http://schemas.microsoft.com/office/drawing/2014/main" id="{076CFB25-3362-41F5-A230-9FBE9C03D1AA}"/>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76" name="Freihandform: Form 175">
              <a:extLst>
                <a:ext uri="{FF2B5EF4-FFF2-40B4-BE49-F238E27FC236}">
                  <a16:creationId xmlns:a16="http://schemas.microsoft.com/office/drawing/2014/main" id="{1E8B12A8-5D0F-46C7-B8A8-D5C430D3A892}"/>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7" name="Freihandform: Form 176">
              <a:extLst>
                <a:ext uri="{FF2B5EF4-FFF2-40B4-BE49-F238E27FC236}">
                  <a16:creationId xmlns:a16="http://schemas.microsoft.com/office/drawing/2014/main" id="{B31EB2DD-238A-4E0E-A4FD-83E15B1E7A04}"/>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78" name="Freihandform: Form 177">
              <a:extLst>
                <a:ext uri="{FF2B5EF4-FFF2-40B4-BE49-F238E27FC236}">
                  <a16:creationId xmlns:a16="http://schemas.microsoft.com/office/drawing/2014/main" id="{87396B82-82D3-43A1-A7BE-9807395DF18A}"/>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79" name="Freihandform: Form 178">
              <a:extLst>
                <a:ext uri="{FF2B5EF4-FFF2-40B4-BE49-F238E27FC236}">
                  <a16:creationId xmlns:a16="http://schemas.microsoft.com/office/drawing/2014/main" id="{EC606CD7-C657-4EB6-BDFA-6249C2473744}"/>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0" name="Freihandform: Form 179">
              <a:extLst>
                <a:ext uri="{FF2B5EF4-FFF2-40B4-BE49-F238E27FC236}">
                  <a16:creationId xmlns:a16="http://schemas.microsoft.com/office/drawing/2014/main" id="{8FE05BC8-13AB-40B6-9E1E-15FF5694FA88}"/>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1" name="Freihandform: Form 180">
              <a:extLst>
                <a:ext uri="{FF2B5EF4-FFF2-40B4-BE49-F238E27FC236}">
                  <a16:creationId xmlns:a16="http://schemas.microsoft.com/office/drawing/2014/main" id="{3AE56A87-D467-4ED0-8F15-81424BC31C8F}"/>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2" name="Freihandform: Form 181">
              <a:extLst>
                <a:ext uri="{FF2B5EF4-FFF2-40B4-BE49-F238E27FC236}">
                  <a16:creationId xmlns:a16="http://schemas.microsoft.com/office/drawing/2014/main" id="{EFE874AA-451A-46B8-B8DC-27F4098846DC}"/>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3" name="Freihandform: Form 182">
              <a:extLst>
                <a:ext uri="{FF2B5EF4-FFF2-40B4-BE49-F238E27FC236}">
                  <a16:creationId xmlns:a16="http://schemas.microsoft.com/office/drawing/2014/main" id="{A740A507-FDB5-45DF-B828-194F4C163C96}"/>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4" name="Freihandform: Form 183">
              <a:extLst>
                <a:ext uri="{FF2B5EF4-FFF2-40B4-BE49-F238E27FC236}">
                  <a16:creationId xmlns:a16="http://schemas.microsoft.com/office/drawing/2014/main" id="{0CD94070-8C98-4C5A-9CDD-2CEED87B7519}"/>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5" name="Freihandform: Form 184">
              <a:extLst>
                <a:ext uri="{FF2B5EF4-FFF2-40B4-BE49-F238E27FC236}">
                  <a16:creationId xmlns:a16="http://schemas.microsoft.com/office/drawing/2014/main" id="{8636FF83-A685-4F57-95EC-C9DA5E27AABD}"/>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86" name="Freihandform: Form 185">
              <a:extLst>
                <a:ext uri="{FF2B5EF4-FFF2-40B4-BE49-F238E27FC236}">
                  <a16:creationId xmlns:a16="http://schemas.microsoft.com/office/drawing/2014/main" id="{CFB6AB1F-513E-4C78-A0FA-1D312A91CA4A}"/>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7" name="Freihandform: Form 186">
              <a:extLst>
                <a:ext uri="{FF2B5EF4-FFF2-40B4-BE49-F238E27FC236}">
                  <a16:creationId xmlns:a16="http://schemas.microsoft.com/office/drawing/2014/main" id="{C0FA3F9E-8EFE-4B9E-9D7B-A4BBAF5DD5E1}"/>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88" name="Freihandform: Form 187">
              <a:extLst>
                <a:ext uri="{FF2B5EF4-FFF2-40B4-BE49-F238E27FC236}">
                  <a16:creationId xmlns:a16="http://schemas.microsoft.com/office/drawing/2014/main" id="{0E1A9766-B2F2-4AA3-A66A-144E47BA789F}"/>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89" name="Freihandform: Form 188">
              <a:extLst>
                <a:ext uri="{FF2B5EF4-FFF2-40B4-BE49-F238E27FC236}">
                  <a16:creationId xmlns:a16="http://schemas.microsoft.com/office/drawing/2014/main" id="{03C2A382-3E0F-4DF4-98CA-6C7B496645AD}"/>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0" name="Freihandform: Form 189">
              <a:extLst>
                <a:ext uri="{FF2B5EF4-FFF2-40B4-BE49-F238E27FC236}">
                  <a16:creationId xmlns:a16="http://schemas.microsoft.com/office/drawing/2014/main" id="{78F06262-84B6-435F-ABED-E7762F47CDD9}"/>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1" name="Freihandform: Form 190">
              <a:extLst>
                <a:ext uri="{FF2B5EF4-FFF2-40B4-BE49-F238E27FC236}">
                  <a16:creationId xmlns:a16="http://schemas.microsoft.com/office/drawing/2014/main" id="{0E09B75D-3D98-4B9F-BCB8-631424CDBCA2}"/>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2" name="Freihandform: Form 191">
              <a:extLst>
                <a:ext uri="{FF2B5EF4-FFF2-40B4-BE49-F238E27FC236}">
                  <a16:creationId xmlns:a16="http://schemas.microsoft.com/office/drawing/2014/main" id="{11FE66B4-366F-429E-923A-F02BC50E16AE}"/>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3" name="Freihandform: Form 192">
              <a:extLst>
                <a:ext uri="{FF2B5EF4-FFF2-40B4-BE49-F238E27FC236}">
                  <a16:creationId xmlns:a16="http://schemas.microsoft.com/office/drawing/2014/main" id="{31E650ED-9319-414D-BE68-59CC57835D05}"/>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526A14E-FAEE-4098-A2CB-BB8B19EF03CD}"/>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9104510-9343-49F4-8DAB-6765F301F878}"/>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DBCB96EA-8053-45DC-81D2-AE67F38156A8}"/>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5B76BC3E-906A-40FB-B157-A3A53F1E1160}"/>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058A1F2D-2EE0-40F5-A385-EDA9973C573A}"/>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15B89464-A127-43BF-A4F0-83D684E0B777}"/>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A546894F-5905-492B-9AA4-BC7B43A20713}"/>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96381585-7355-48A9-BC58-1EE74DB00710}"/>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131A0173-6E09-47DF-A4D3-3C5AC37D5259}"/>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D81C9902-6111-47A1-A18F-D7F298C9FA87}"/>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0DE305D1-3CD0-42FF-93CF-D07E62FEE5FE}"/>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01442F77-3AAF-429D-868F-D96807C91175}"/>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3D79E013-4C7A-4E6F-A24D-E0D0B8850CC5}"/>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45DA25C9-A143-48EC-8A8B-4EC1D90E28A7}"/>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C9099537-2DBC-4092-B132-31153B4DAD80}"/>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9" name="Freihandform: Form 208">
              <a:extLst>
                <a:ext uri="{FF2B5EF4-FFF2-40B4-BE49-F238E27FC236}">
                  <a16:creationId xmlns:a16="http://schemas.microsoft.com/office/drawing/2014/main" id="{F7E84F3C-0717-48B1-8115-841039677466}"/>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0" name="Freihandform: Form 209">
              <a:extLst>
                <a:ext uri="{FF2B5EF4-FFF2-40B4-BE49-F238E27FC236}">
                  <a16:creationId xmlns:a16="http://schemas.microsoft.com/office/drawing/2014/main" id="{EDA81BB1-EB4E-4665-B0EA-6A8C88CE5EC6}"/>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1" name="Freihandform: Form 210">
              <a:extLst>
                <a:ext uri="{FF2B5EF4-FFF2-40B4-BE49-F238E27FC236}">
                  <a16:creationId xmlns:a16="http://schemas.microsoft.com/office/drawing/2014/main" id="{CBF345B6-1BC2-4338-9AD0-050551343D8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A7C0757D-C02E-4599-B11F-69BA696C1C3F}"/>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454AA97C-D21D-44DB-8CEB-8635D58EFF3C}"/>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61E94CA0-E840-4B54-8CF6-BF86F45D9FA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5" name="Freihandform: Form 214">
              <a:extLst>
                <a:ext uri="{FF2B5EF4-FFF2-40B4-BE49-F238E27FC236}">
                  <a16:creationId xmlns:a16="http://schemas.microsoft.com/office/drawing/2014/main" id="{CC39E9E6-9DD7-495D-B5DA-D01C549AEC00}"/>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16" name="Freihandform: Form 215">
              <a:extLst>
                <a:ext uri="{FF2B5EF4-FFF2-40B4-BE49-F238E27FC236}">
                  <a16:creationId xmlns:a16="http://schemas.microsoft.com/office/drawing/2014/main" id="{DC6A6CDD-8967-4C5E-97FD-481B67C3C44C}"/>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7" name="Freihandform: Form 216">
              <a:extLst>
                <a:ext uri="{FF2B5EF4-FFF2-40B4-BE49-F238E27FC236}">
                  <a16:creationId xmlns:a16="http://schemas.microsoft.com/office/drawing/2014/main" id="{257FEF0E-F612-441F-AE0D-64E8F237B01F}"/>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18" name="Freihandform: Form 217">
              <a:extLst>
                <a:ext uri="{FF2B5EF4-FFF2-40B4-BE49-F238E27FC236}">
                  <a16:creationId xmlns:a16="http://schemas.microsoft.com/office/drawing/2014/main" id="{4FB8BA29-4FEA-43AC-A251-338270A9A88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19" name="Freihandform: Form 218">
              <a:extLst>
                <a:ext uri="{FF2B5EF4-FFF2-40B4-BE49-F238E27FC236}">
                  <a16:creationId xmlns:a16="http://schemas.microsoft.com/office/drawing/2014/main" id="{7914D57D-022D-4C01-B555-B25412C2059A}"/>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0" name="Freihandform: Form 219">
              <a:extLst>
                <a:ext uri="{FF2B5EF4-FFF2-40B4-BE49-F238E27FC236}">
                  <a16:creationId xmlns:a16="http://schemas.microsoft.com/office/drawing/2014/main" id="{CD76AAA9-E139-4632-B38D-C462D208880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1" name="Freihandform: Form 220">
              <a:extLst>
                <a:ext uri="{FF2B5EF4-FFF2-40B4-BE49-F238E27FC236}">
                  <a16:creationId xmlns:a16="http://schemas.microsoft.com/office/drawing/2014/main" id="{508060A0-FCB8-4F85-AA24-1CFB5746AB80}"/>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8F10E752-029F-4F96-8402-A019EAA46FA6}"/>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0A0BDAF0-4544-4B68-8464-814E53742C5E}"/>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E2D9F9CB-E393-4AA6-8094-A21037917188}"/>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5" name="Freihandform: Form 224">
              <a:extLst>
                <a:ext uri="{FF2B5EF4-FFF2-40B4-BE49-F238E27FC236}">
                  <a16:creationId xmlns:a16="http://schemas.microsoft.com/office/drawing/2014/main" id="{A1660C07-12BC-4BF4-B8AF-60BD5589AFD4}"/>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26" name="Freihandform: Form 225">
              <a:extLst>
                <a:ext uri="{FF2B5EF4-FFF2-40B4-BE49-F238E27FC236}">
                  <a16:creationId xmlns:a16="http://schemas.microsoft.com/office/drawing/2014/main" id="{5017077B-AD52-4268-960B-28D9CB9D13C6}"/>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27" name="Freihandform: Form 226">
              <a:extLst>
                <a:ext uri="{FF2B5EF4-FFF2-40B4-BE49-F238E27FC236}">
                  <a16:creationId xmlns:a16="http://schemas.microsoft.com/office/drawing/2014/main" id="{CBF6A63E-849A-4C33-886B-3C8B3AD55447}"/>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28" name="Freihandform: Form 227">
              <a:extLst>
                <a:ext uri="{FF2B5EF4-FFF2-40B4-BE49-F238E27FC236}">
                  <a16:creationId xmlns:a16="http://schemas.microsoft.com/office/drawing/2014/main" id="{C2E7920C-8C57-4EAC-AEDD-3B5DE118972B}"/>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29" name="Freihandform: Form 228">
              <a:extLst>
                <a:ext uri="{FF2B5EF4-FFF2-40B4-BE49-F238E27FC236}">
                  <a16:creationId xmlns:a16="http://schemas.microsoft.com/office/drawing/2014/main" id="{2E74ED3C-658C-4173-9212-8A4ED67BAC95}"/>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0" name="Freihandform: Form 229">
              <a:extLst>
                <a:ext uri="{FF2B5EF4-FFF2-40B4-BE49-F238E27FC236}">
                  <a16:creationId xmlns:a16="http://schemas.microsoft.com/office/drawing/2014/main" id="{393214EF-031F-4D19-8E43-1F53ACFF82E5}"/>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1" name="Freihandform: Form 230">
              <a:extLst>
                <a:ext uri="{FF2B5EF4-FFF2-40B4-BE49-F238E27FC236}">
                  <a16:creationId xmlns:a16="http://schemas.microsoft.com/office/drawing/2014/main" id="{5AEC4757-8A29-4B8B-B340-038C8CAE015A}"/>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2" name="Freihandform: Form 231">
              <a:extLst>
                <a:ext uri="{FF2B5EF4-FFF2-40B4-BE49-F238E27FC236}">
                  <a16:creationId xmlns:a16="http://schemas.microsoft.com/office/drawing/2014/main" id="{AD1F9FA1-9B71-44B4-AF49-F3B04D27D1E8}"/>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3" name="Freihandform: Form 232">
              <a:extLst>
                <a:ext uri="{FF2B5EF4-FFF2-40B4-BE49-F238E27FC236}">
                  <a16:creationId xmlns:a16="http://schemas.microsoft.com/office/drawing/2014/main" id="{CDA27EDA-F0C6-449B-BFB0-4CA4A8130B51}"/>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34" name="Freihandform: Form 233">
              <a:extLst>
                <a:ext uri="{FF2B5EF4-FFF2-40B4-BE49-F238E27FC236}">
                  <a16:creationId xmlns:a16="http://schemas.microsoft.com/office/drawing/2014/main" id="{48B1EF1A-5D47-40C5-8DBB-CB34968FF2B6}"/>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5" name="Freihandform: Form 234">
              <a:extLst>
                <a:ext uri="{FF2B5EF4-FFF2-40B4-BE49-F238E27FC236}">
                  <a16:creationId xmlns:a16="http://schemas.microsoft.com/office/drawing/2014/main" id="{EE53F300-3229-4946-AF62-7365838559EE}"/>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36" name="Freihandform: Form 235">
              <a:extLst>
                <a:ext uri="{FF2B5EF4-FFF2-40B4-BE49-F238E27FC236}">
                  <a16:creationId xmlns:a16="http://schemas.microsoft.com/office/drawing/2014/main" id="{E8729F64-D0BF-42C9-8890-E2C6901C44BB}"/>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37" name="Freihandform: Form 236">
              <a:extLst>
                <a:ext uri="{FF2B5EF4-FFF2-40B4-BE49-F238E27FC236}">
                  <a16:creationId xmlns:a16="http://schemas.microsoft.com/office/drawing/2014/main" id="{D28E3FE0-957D-4E9C-BB90-278734063ECF}"/>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38" name="Freihandform: Form 237">
              <a:extLst>
                <a:ext uri="{FF2B5EF4-FFF2-40B4-BE49-F238E27FC236}">
                  <a16:creationId xmlns:a16="http://schemas.microsoft.com/office/drawing/2014/main" id="{E5CA3EA2-669F-42EC-8D24-5F0AB3E84661}"/>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39" name="Freihandform: Form 238">
              <a:extLst>
                <a:ext uri="{FF2B5EF4-FFF2-40B4-BE49-F238E27FC236}">
                  <a16:creationId xmlns:a16="http://schemas.microsoft.com/office/drawing/2014/main" id="{B0FA465C-141A-4AEF-84FB-CA2856C7DE6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0" name="Freihandform: Form 239">
              <a:extLst>
                <a:ext uri="{FF2B5EF4-FFF2-40B4-BE49-F238E27FC236}">
                  <a16:creationId xmlns:a16="http://schemas.microsoft.com/office/drawing/2014/main" id="{68AD0048-D300-447B-90AB-F850028D0DB7}"/>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1" name="Freihandform: Form 240">
              <a:extLst>
                <a:ext uri="{FF2B5EF4-FFF2-40B4-BE49-F238E27FC236}">
                  <a16:creationId xmlns:a16="http://schemas.microsoft.com/office/drawing/2014/main" id="{C1361573-DA9F-437D-BB85-CE91AE133C4C}"/>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2" name="Freihandform: Form 241">
              <a:extLst>
                <a:ext uri="{FF2B5EF4-FFF2-40B4-BE49-F238E27FC236}">
                  <a16:creationId xmlns:a16="http://schemas.microsoft.com/office/drawing/2014/main" id="{181A8F43-2E06-4A83-8E7B-A1ABFC7693F5}"/>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3" name="Freihandform: Form 242">
              <a:extLst>
                <a:ext uri="{FF2B5EF4-FFF2-40B4-BE49-F238E27FC236}">
                  <a16:creationId xmlns:a16="http://schemas.microsoft.com/office/drawing/2014/main" id="{A4E66BE7-9918-465E-AA5C-882FCE1CCD95}"/>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grpFill/>
            <a:ln w="8803" cap="flat">
              <a:noFill/>
              <a:prstDash val="solid"/>
              <a:miter/>
            </a:ln>
          </p:spPr>
          <p:txBody>
            <a:bodyPr lIns="0" tIns="0" rIns="0" bIns="0" rtlCol="0" anchor="ctr"/>
            <a:lstStyle/>
            <a:p>
              <a:endParaRPr lang="en-GB" sz="1800" dirty="0"/>
            </a:p>
          </p:txBody>
        </p:sp>
        <p:sp>
          <p:nvSpPr>
            <p:cNvPr id="244" name="Freihandform: Form 243">
              <a:extLst>
                <a:ext uri="{FF2B5EF4-FFF2-40B4-BE49-F238E27FC236}">
                  <a16:creationId xmlns:a16="http://schemas.microsoft.com/office/drawing/2014/main" id="{0C09C156-E946-49EF-9AC4-162EFA5ACBE6}"/>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5" name="Freihandform: Form 244">
              <a:extLst>
                <a:ext uri="{FF2B5EF4-FFF2-40B4-BE49-F238E27FC236}">
                  <a16:creationId xmlns:a16="http://schemas.microsoft.com/office/drawing/2014/main" id="{E598651E-699B-4F91-B660-7EBB81413A70}"/>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46" name="Freihandform: Form 245">
              <a:extLst>
                <a:ext uri="{FF2B5EF4-FFF2-40B4-BE49-F238E27FC236}">
                  <a16:creationId xmlns:a16="http://schemas.microsoft.com/office/drawing/2014/main" id="{201F901B-0E6A-40D6-8120-8D295DA9E985}"/>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grpFill/>
            <a:ln w="8803" cap="flat">
              <a:noFill/>
              <a:prstDash val="solid"/>
              <a:miter/>
            </a:ln>
          </p:spPr>
          <p:txBody>
            <a:bodyPr lIns="0" tIns="0" rIns="0" bIns="0" rtlCol="0" anchor="ctr"/>
            <a:lstStyle/>
            <a:p>
              <a:endParaRPr lang="en-GB" sz="1800" dirty="0"/>
            </a:p>
          </p:txBody>
        </p:sp>
        <p:sp>
          <p:nvSpPr>
            <p:cNvPr id="247" name="Freihandform: Form 246">
              <a:extLst>
                <a:ext uri="{FF2B5EF4-FFF2-40B4-BE49-F238E27FC236}">
                  <a16:creationId xmlns:a16="http://schemas.microsoft.com/office/drawing/2014/main" id="{082414A9-810C-4E71-8E01-CEEEABC98F23}"/>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248" name="Freihandform: Form 247">
              <a:extLst>
                <a:ext uri="{FF2B5EF4-FFF2-40B4-BE49-F238E27FC236}">
                  <a16:creationId xmlns:a16="http://schemas.microsoft.com/office/drawing/2014/main" id="{365EA21B-F591-46EA-A9BA-257A0ED96C24}"/>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49" name="Freihandform: Form 248">
              <a:extLst>
                <a:ext uri="{FF2B5EF4-FFF2-40B4-BE49-F238E27FC236}">
                  <a16:creationId xmlns:a16="http://schemas.microsoft.com/office/drawing/2014/main" id="{B17F61FB-B724-415A-928B-BF141898D1BA}"/>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0" name="Freihandform: Form 249">
              <a:extLst>
                <a:ext uri="{FF2B5EF4-FFF2-40B4-BE49-F238E27FC236}">
                  <a16:creationId xmlns:a16="http://schemas.microsoft.com/office/drawing/2014/main" id="{9DDDEC66-C5C5-4EE1-8A9C-A0408292034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1" name="Freihandform: Form 250">
              <a:extLst>
                <a:ext uri="{FF2B5EF4-FFF2-40B4-BE49-F238E27FC236}">
                  <a16:creationId xmlns:a16="http://schemas.microsoft.com/office/drawing/2014/main" id="{53DAA520-F4CB-43C9-A2F5-C853D1881C8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2" name="Freihandform: Form 251">
              <a:extLst>
                <a:ext uri="{FF2B5EF4-FFF2-40B4-BE49-F238E27FC236}">
                  <a16:creationId xmlns:a16="http://schemas.microsoft.com/office/drawing/2014/main" id="{F32ADCB0-1B2A-4E8F-8D82-93D9F6062EEA}"/>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3" name="Freihandform: Form 252">
              <a:extLst>
                <a:ext uri="{FF2B5EF4-FFF2-40B4-BE49-F238E27FC236}">
                  <a16:creationId xmlns:a16="http://schemas.microsoft.com/office/drawing/2014/main" id="{175E9499-9FBE-4071-98ED-CD5784D8F030}"/>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254" name="Freihandform: Form 253">
              <a:extLst>
                <a:ext uri="{FF2B5EF4-FFF2-40B4-BE49-F238E27FC236}">
                  <a16:creationId xmlns:a16="http://schemas.microsoft.com/office/drawing/2014/main" id="{253ABA08-5F64-49BD-B9E8-556E27DB7C32}"/>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5" name="Freihandform: Form 254">
              <a:extLst>
                <a:ext uri="{FF2B5EF4-FFF2-40B4-BE49-F238E27FC236}">
                  <a16:creationId xmlns:a16="http://schemas.microsoft.com/office/drawing/2014/main" id="{C08B59BB-2755-408A-83F4-072960646FC4}"/>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256" name="Freihandform: Form 255">
              <a:extLst>
                <a:ext uri="{FF2B5EF4-FFF2-40B4-BE49-F238E27FC236}">
                  <a16:creationId xmlns:a16="http://schemas.microsoft.com/office/drawing/2014/main" id="{FBA5043D-D1F3-49FD-842F-1667570495FB}"/>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grpSp>
          <p:nvGrpSpPr>
            <p:cNvPr id="3" name="Gruppieren 2">
              <a:extLst>
                <a:ext uri="{FF2B5EF4-FFF2-40B4-BE49-F238E27FC236}">
                  <a16:creationId xmlns:a16="http://schemas.microsoft.com/office/drawing/2014/main" id="{099073FA-3DB8-499F-9E4F-E6831BD061EC}"/>
                </a:ext>
              </a:extLst>
            </p:cNvPr>
            <p:cNvGrpSpPr/>
            <p:nvPr/>
          </p:nvGrpSpPr>
          <p:grpSpPr bwMode="black">
            <a:xfrm>
              <a:off x="7309863" y="6713490"/>
              <a:ext cx="4766618" cy="47627"/>
              <a:chOff x="7309863" y="6713490"/>
              <a:chExt cx="4766618" cy="47627"/>
            </a:xfrm>
            <a:grpFill/>
          </p:grpSpPr>
          <p:sp>
            <p:nvSpPr>
              <p:cNvPr id="257" name="Freihandform: Form 256">
                <a:extLst>
                  <a:ext uri="{FF2B5EF4-FFF2-40B4-BE49-F238E27FC236}">
                    <a16:creationId xmlns:a16="http://schemas.microsoft.com/office/drawing/2014/main" id="{40F371FA-1D10-481B-8E4F-AD8BBCF600B7}"/>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979D3ACE-FEB8-44F4-92C5-4F3E15BE9F56}"/>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EFBA08AD-638B-4C7B-9947-1CAB2F950F59}"/>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46A43AD8-46F4-4A66-9D51-F610DD4542B5}"/>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8705B5D9-2280-4FAD-AD86-45DDBFE0C2E0}"/>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845A9A68-99AB-493C-8E3D-B2DDCE2C0C91}"/>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5894DC0E-DD81-49EE-8B8D-306656B458AF}"/>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FC6DD5FF-4576-4EF3-83FB-47B1F759FAC5}"/>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84110BDE-4B28-4775-8830-263CFFCE462D}"/>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44E32329-5108-447F-83B8-D71A56F004D5}"/>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grpFill/>
              <a:ln w="8803" cap="flat">
                <a:noFill/>
                <a:prstDash val="solid"/>
                <a:miter/>
              </a:ln>
            </p:spPr>
            <p:txBody>
              <a:bodyPr lIns="0" tIns="0" rIns="0" bIns="0" rtlCol="0" anchor="ctr"/>
              <a:lstStyle/>
              <a:p>
                <a:endParaRPr lang="en-GB" sz="1800" dirty="0"/>
              </a:p>
            </p:txBody>
          </p:sp>
        </p:grpSp>
        <p:grpSp>
          <p:nvGrpSpPr>
            <p:cNvPr id="2" name="Gruppieren 1">
              <a:extLst>
                <a:ext uri="{FF2B5EF4-FFF2-40B4-BE49-F238E27FC236}">
                  <a16:creationId xmlns:a16="http://schemas.microsoft.com/office/drawing/2014/main" id="{6192ED30-31E5-436E-AF79-DDA125B93C04}"/>
                </a:ext>
              </a:extLst>
            </p:cNvPr>
            <p:cNvGrpSpPr/>
            <p:nvPr/>
          </p:nvGrpSpPr>
          <p:grpSpPr bwMode="black">
            <a:xfrm>
              <a:off x="9406087" y="424818"/>
              <a:ext cx="50092" cy="1095695"/>
              <a:chOff x="9406087" y="424818"/>
              <a:chExt cx="50092" cy="1095695"/>
            </a:xfrm>
            <a:grpFill/>
          </p:grpSpPr>
          <p:sp>
            <p:nvSpPr>
              <p:cNvPr id="267" name="Freihandform: Form 266">
                <a:extLst>
                  <a:ext uri="{FF2B5EF4-FFF2-40B4-BE49-F238E27FC236}">
                    <a16:creationId xmlns:a16="http://schemas.microsoft.com/office/drawing/2014/main" id="{B8255543-43CF-4E8E-935C-BFCACE982C1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60974BD3-1875-46BA-ADDF-D1913D2C7D4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7153A228-67C4-462E-86A7-4110ABC4816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3" name="Gruppieren 272">
              <a:extLst>
                <a:ext uri="{FF2B5EF4-FFF2-40B4-BE49-F238E27FC236}">
                  <a16:creationId xmlns:a16="http://schemas.microsoft.com/office/drawing/2014/main" id="{B08217FC-86BF-400D-8ABF-C8081BD045A7}"/>
                </a:ext>
              </a:extLst>
            </p:cNvPr>
            <p:cNvGrpSpPr/>
            <p:nvPr/>
          </p:nvGrpSpPr>
          <p:grpSpPr bwMode="black">
            <a:xfrm>
              <a:off x="8882009" y="424818"/>
              <a:ext cx="50092" cy="1095695"/>
              <a:chOff x="9406087" y="424818"/>
              <a:chExt cx="50092" cy="1095695"/>
            </a:xfrm>
            <a:grpFill/>
          </p:grpSpPr>
          <p:sp>
            <p:nvSpPr>
              <p:cNvPr id="274" name="Freihandform: Form 273">
                <a:extLst>
                  <a:ext uri="{FF2B5EF4-FFF2-40B4-BE49-F238E27FC236}">
                    <a16:creationId xmlns:a16="http://schemas.microsoft.com/office/drawing/2014/main" id="{434F37AE-7DCC-4971-990E-630F348F024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5" name="Freihandform: Form 274">
                <a:extLst>
                  <a:ext uri="{FF2B5EF4-FFF2-40B4-BE49-F238E27FC236}">
                    <a16:creationId xmlns:a16="http://schemas.microsoft.com/office/drawing/2014/main" id="{FB594757-C9CA-42D3-BAA5-529E358D2F2D}"/>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6" name="Freihandform: Form 275">
                <a:extLst>
                  <a:ext uri="{FF2B5EF4-FFF2-40B4-BE49-F238E27FC236}">
                    <a16:creationId xmlns:a16="http://schemas.microsoft.com/office/drawing/2014/main" id="{17865E8F-A7AD-454E-BAD3-E45D996315F6}"/>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77" name="Gruppieren 276">
              <a:extLst>
                <a:ext uri="{FF2B5EF4-FFF2-40B4-BE49-F238E27FC236}">
                  <a16:creationId xmlns:a16="http://schemas.microsoft.com/office/drawing/2014/main" id="{CBF0C638-EFC6-4A9C-91DD-9B946CDD97BC}"/>
                </a:ext>
              </a:extLst>
            </p:cNvPr>
            <p:cNvGrpSpPr/>
            <p:nvPr/>
          </p:nvGrpSpPr>
          <p:grpSpPr bwMode="black">
            <a:xfrm>
              <a:off x="8358019" y="424818"/>
              <a:ext cx="50092" cy="1095695"/>
              <a:chOff x="9406087" y="424818"/>
              <a:chExt cx="50092" cy="1095695"/>
            </a:xfrm>
            <a:grpFill/>
          </p:grpSpPr>
          <p:sp>
            <p:nvSpPr>
              <p:cNvPr id="278" name="Freihandform: Form 277">
                <a:extLst>
                  <a:ext uri="{FF2B5EF4-FFF2-40B4-BE49-F238E27FC236}">
                    <a16:creationId xmlns:a16="http://schemas.microsoft.com/office/drawing/2014/main" id="{F5412B76-DE92-4FFB-A535-31188CB944F1}"/>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9" name="Freihandform: Form 278">
                <a:extLst>
                  <a:ext uri="{FF2B5EF4-FFF2-40B4-BE49-F238E27FC236}">
                    <a16:creationId xmlns:a16="http://schemas.microsoft.com/office/drawing/2014/main" id="{355067D8-E429-45A1-BE9E-767908E3523C}"/>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0" name="Freihandform: Form 279">
                <a:extLst>
                  <a:ext uri="{FF2B5EF4-FFF2-40B4-BE49-F238E27FC236}">
                    <a16:creationId xmlns:a16="http://schemas.microsoft.com/office/drawing/2014/main" id="{C2A1AEE9-D4A6-429C-9DDF-2EA80D50E4BA}"/>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1" name="Gruppieren 280">
              <a:extLst>
                <a:ext uri="{FF2B5EF4-FFF2-40B4-BE49-F238E27FC236}">
                  <a16:creationId xmlns:a16="http://schemas.microsoft.com/office/drawing/2014/main" id="{B539BA34-8163-4694-9319-B031C69C83AE}"/>
                </a:ext>
              </a:extLst>
            </p:cNvPr>
            <p:cNvGrpSpPr/>
            <p:nvPr/>
          </p:nvGrpSpPr>
          <p:grpSpPr bwMode="black">
            <a:xfrm>
              <a:off x="7833941" y="424818"/>
              <a:ext cx="50092" cy="1095695"/>
              <a:chOff x="9406087" y="424818"/>
              <a:chExt cx="50092" cy="1095695"/>
            </a:xfrm>
            <a:grpFill/>
          </p:grpSpPr>
          <p:sp>
            <p:nvSpPr>
              <p:cNvPr id="282" name="Freihandform: Form 281">
                <a:extLst>
                  <a:ext uri="{FF2B5EF4-FFF2-40B4-BE49-F238E27FC236}">
                    <a16:creationId xmlns:a16="http://schemas.microsoft.com/office/drawing/2014/main" id="{8CA899DA-7EEA-41EB-B751-8292B9BCE5EF}"/>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3" name="Freihandform: Form 282">
                <a:extLst>
                  <a:ext uri="{FF2B5EF4-FFF2-40B4-BE49-F238E27FC236}">
                    <a16:creationId xmlns:a16="http://schemas.microsoft.com/office/drawing/2014/main" id="{87F45BC3-CAA8-4F75-AB4A-B9B6A558C4D2}"/>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4" name="Freihandform: Form 283">
                <a:extLst>
                  <a:ext uri="{FF2B5EF4-FFF2-40B4-BE49-F238E27FC236}">
                    <a16:creationId xmlns:a16="http://schemas.microsoft.com/office/drawing/2014/main" id="{74C89E3B-B9F5-4B4B-8321-984BD3007F0D}"/>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nvGrpSpPr>
            <p:cNvPr id="285" name="Gruppieren 284">
              <a:extLst>
                <a:ext uri="{FF2B5EF4-FFF2-40B4-BE49-F238E27FC236}">
                  <a16:creationId xmlns:a16="http://schemas.microsoft.com/office/drawing/2014/main" id="{A86DBC9B-8439-4683-9268-886226CCE2AD}"/>
                </a:ext>
              </a:extLst>
            </p:cNvPr>
            <p:cNvGrpSpPr/>
            <p:nvPr/>
          </p:nvGrpSpPr>
          <p:grpSpPr bwMode="black">
            <a:xfrm>
              <a:off x="7309863" y="424818"/>
              <a:ext cx="50092" cy="1095695"/>
              <a:chOff x="9406087" y="424818"/>
              <a:chExt cx="50092" cy="1095695"/>
            </a:xfrm>
            <a:grpFill/>
          </p:grpSpPr>
          <p:sp>
            <p:nvSpPr>
              <p:cNvPr id="286" name="Freihandform: Form 285">
                <a:extLst>
                  <a:ext uri="{FF2B5EF4-FFF2-40B4-BE49-F238E27FC236}">
                    <a16:creationId xmlns:a16="http://schemas.microsoft.com/office/drawing/2014/main" id="{81F4643A-E7BF-4D63-A084-52E7DC934DF4}"/>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7" name="Freihandform: Form 286">
                <a:extLst>
                  <a:ext uri="{FF2B5EF4-FFF2-40B4-BE49-F238E27FC236}">
                    <a16:creationId xmlns:a16="http://schemas.microsoft.com/office/drawing/2014/main" id="{9271B93B-4C4E-43F3-8D7C-C5D0B1188FB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88" name="Freihandform: Form 287">
                <a:extLst>
                  <a:ext uri="{FF2B5EF4-FFF2-40B4-BE49-F238E27FC236}">
                    <a16:creationId xmlns:a16="http://schemas.microsoft.com/office/drawing/2014/main" id="{58DBDB7E-E716-46D6-B4ED-0016FCDA1231}"/>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grpSp>
      <p:grpSp>
        <p:nvGrpSpPr>
          <p:cNvPr id="289" name="Logo">
            <a:extLst>
              <a:ext uri="{FF2B5EF4-FFF2-40B4-BE49-F238E27FC236}">
                <a16:creationId xmlns:a16="http://schemas.microsoft.com/office/drawing/2014/main" id="{DD919D26-ED93-4D96-AFA7-32E06CD44F59}"/>
              </a:ext>
            </a:extLst>
          </p:cNvPr>
          <p:cNvGrpSpPr>
            <a:grpSpLocks noChangeAspect="1"/>
          </p:cNvGrpSpPr>
          <p:nvPr/>
        </p:nvGrpSpPr>
        <p:grpSpPr bwMode="black">
          <a:xfrm>
            <a:off x="875319" y="959698"/>
            <a:ext cx="2160281" cy="242997"/>
            <a:chOff x="1699815" y="1376831"/>
            <a:chExt cx="2700051" cy="303752"/>
          </a:xfrm>
          <a:solidFill>
            <a:schemeClr val="tx1"/>
          </a:solidFill>
        </p:grpSpPr>
        <p:sp>
          <p:nvSpPr>
            <p:cNvPr id="290" name="Freihandform: Form 289">
              <a:extLst>
                <a:ext uri="{FF2B5EF4-FFF2-40B4-BE49-F238E27FC236}">
                  <a16:creationId xmlns:a16="http://schemas.microsoft.com/office/drawing/2014/main" id="{1CBA6C16-DAE5-4B39-8A9C-5C52CE24FB7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1" name="Freihandform: Form 290">
              <a:extLst>
                <a:ext uri="{FF2B5EF4-FFF2-40B4-BE49-F238E27FC236}">
                  <a16:creationId xmlns:a16="http://schemas.microsoft.com/office/drawing/2014/main" id="{FDD60A95-D64D-4820-BE3A-6C4487646D9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292" name="Freihandform: Form 291">
              <a:extLst>
                <a:ext uri="{FF2B5EF4-FFF2-40B4-BE49-F238E27FC236}">
                  <a16:creationId xmlns:a16="http://schemas.microsoft.com/office/drawing/2014/main" id="{7EC36ED4-2699-4808-B2ED-534A9F7B8B0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3" name="Freihandform: Form 292">
              <a:extLst>
                <a:ext uri="{FF2B5EF4-FFF2-40B4-BE49-F238E27FC236}">
                  <a16:creationId xmlns:a16="http://schemas.microsoft.com/office/drawing/2014/main" id="{F02022AE-3D06-4615-8FE1-F9EA0673643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4" name="Freihandform: Form 293">
              <a:extLst>
                <a:ext uri="{FF2B5EF4-FFF2-40B4-BE49-F238E27FC236}">
                  <a16:creationId xmlns:a16="http://schemas.microsoft.com/office/drawing/2014/main" id="{609AC3BA-6D82-49E8-8825-A0C8075A70BB}"/>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295" name="Freihandform: Form 294">
              <a:extLst>
                <a:ext uri="{FF2B5EF4-FFF2-40B4-BE49-F238E27FC236}">
                  <a16:creationId xmlns:a16="http://schemas.microsoft.com/office/drawing/2014/main" id="{A33C5B05-5F1F-4A7B-B3C6-70F744E0CF43}"/>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296" name="Freihandform: Form 295">
              <a:extLst>
                <a:ext uri="{FF2B5EF4-FFF2-40B4-BE49-F238E27FC236}">
                  <a16:creationId xmlns:a16="http://schemas.microsoft.com/office/drawing/2014/main" id="{520B8615-CE63-49CB-B385-56C2CBA6122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297" name="Freihandform: Form 296">
              <a:extLst>
                <a:ext uri="{FF2B5EF4-FFF2-40B4-BE49-F238E27FC236}">
                  <a16:creationId xmlns:a16="http://schemas.microsoft.com/office/drawing/2014/main" id="{81AFFAEE-453D-4A19-86F5-49FF7649BE6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298" name="Freihandform: Form 297">
              <a:extLst>
                <a:ext uri="{FF2B5EF4-FFF2-40B4-BE49-F238E27FC236}">
                  <a16:creationId xmlns:a16="http://schemas.microsoft.com/office/drawing/2014/main" id="{36E4C825-44F4-4BC0-9C98-75598BE3E927}"/>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299" name="Freihandform: Form 298">
              <a:extLst>
                <a:ext uri="{FF2B5EF4-FFF2-40B4-BE49-F238E27FC236}">
                  <a16:creationId xmlns:a16="http://schemas.microsoft.com/office/drawing/2014/main" id="{8E51A364-5046-4AE7-B48B-5052CD3EBDF8}"/>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300" name="Freihandform: Form 299">
              <a:extLst>
                <a:ext uri="{FF2B5EF4-FFF2-40B4-BE49-F238E27FC236}">
                  <a16:creationId xmlns:a16="http://schemas.microsoft.com/office/drawing/2014/main" id="{B17F31D3-9A5A-4537-93C9-9E78B3E40CEC}"/>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301" name="Freihandform: Form 300">
              <a:extLst>
                <a:ext uri="{FF2B5EF4-FFF2-40B4-BE49-F238E27FC236}">
                  <a16:creationId xmlns:a16="http://schemas.microsoft.com/office/drawing/2014/main" id="{E5488F23-0A10-4373-81B2-1C5D857D1AF4}"/>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302" name="Freihandform: Form 301">
              <a:extLst>
                <a:ext uri="{FF2B5EF4-FFF2-40B4-BE49-F238E27FC236}">
                  <a16:creationId xmlns:a16="http://schemas.microsoft.com/office/drawing/2014/main" id="{D6E992FD-8E52-4AD5-A45B-0A8DEC5A1FA3}"/>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303" name="Freihandform: Form 302">
              <a:extLst>
                <a:ext uri="{FF2B5EF4-FFF2-40B4-BE49-F238E27FC236}">
                  <a16:creationId xmlns:a16="http://schemas.microsoft.com/office/drawing/2014/main" id="{67AADE80-33ED-4080-8834-EAF513177593}"/>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34" name="Headline">
            <a:extLst>
              <a:ext uri="{FF2B5EF4-FFF2-40B4-BE49-F238E27FC236}">
                <a16:creationId xmlns:a16="http://schemas.microsoft.com/office/drawing/2014/main" id="{687D6163-3400-476F-8DAD-8504F7F328D0}"/>
              </a:ext>
            </a:extLst>
          </p:cNvPr>
          <p:cNvSpPr>
            <a:spLocks noGrp="1"/>
          </p:cNvSpPr>
          <p:nvPr>
            <p:ph type="title" hasCustomPrompt="1"/>
          </p:nvPr>
        </p:nvSpPr>
        <p:spPr bwMode="black">
          <a:xfrm>
            <a:off x="875319" y="2524906"/>
            <a:ext cx="5220680" cy="1524687"/>
          </a:xfrm>
        </p:spPr>
        <p:txBody>
          <a:bodyPr rIns="0" anchor="ctr" anchorCtr="0"/>
          <a:lstStyle>
            <a:lvl1pPr>
              <a:lnSpc>
                <a:spcPct val="90000"/>
              </a:lnSpc>
              <a:defRPr sz="4400">
                <a:solidFill>
                  <a:schemeClr val="tx1"/>
                </a:solidFill>
              </a:defRPr>
            </a:lvl1pPr>
          </a:lstStyle>
          <a:p>
            <a:r>
              <a:rPr lang="en-US" dirty="0"/>
              <a:t>Click to add title</a:t>
            </a:r>
          </a:p>
        </p:txBody>
      </p:sp>
      <p:sp>
        <p:nvSpPr>
          <p:cNvPr id="308" name="Subtitle 307">
            <a:extLst>
              <a:ext uri="{FF2B5EF4-FFF2-40B4-BE49-F238E27FC236}">
                <a16:creationId xmlns:a16="http://schemas.microsoft.com/office/drawing/2014/main" id="{EB3997C5-7B9B-4971-92F8-EF8494C48D1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tx1"/>
            </a:solidFill>
          </a:ln>
        </p:spPr>
        <p:txBody>
          <a:bodyPr wrap="square" lIns="180000" tIns="180000">
            <a:noAutofit/>
          </a:bodyPr>
          <a:lstStyle>
            <a:lvl1pPr marL="0" indent="0" algn="l">
              <a:spcBef>
                <a:spcPts val="0"/>
              </a:spcBef>
              <a:spcAft>
                <a:spcPts val="4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06" name="Date Placeholder 4">
            <a:extLst>
              <a:ext uri="{FF2B5EF4-FFF2-40B4-BE49-F238E27FC236}">
                <a16:creationId xmlns:a16="http://schemas.microsoft.com/office/drawing/2014/main" id="{95F8D04D-E7D7-47A1-BFDA-B8E3798FF4EC}"/>
              </a:ext>
            </a:extLst>
          </p:cNvPr>
          <p:cNvSpPr>
            <a:spLocks noGrp="1"/>
          </p:cNvSpPr>
          <p:nvPr>
            <p:ph type="dt" sz="half" idx="27"/>
          </p:nvPr>
        </p:nvSpPr>
        <p:spPr>
          <a:xfrm>
            <a:off x="874914" y="2034162"/>
            <a:ext cx="5220680" cy="252000"/>
          </a:xfrm>
        </p:spPr>
        <p:txBody>
          <a:bodyPr/>
          <a:lstStyle>
            <a:lvl1pPr>
              <a:defRPr sz="1600">
                <a:solidFill>
                  <a:schemeClr val="tx1"/>
                </a:solidFill>
              </a:defRPr>
            </a:lvl1pPr>
          </a:lstStyle>
          <a:p>
            <a:fld id="{F601F44C-5426-45D4-8D65-CE33E6F024CE}" type="datetime4">
              <a:rPr lang="en-US" smtClean="0"/>
              <a:t>May 24, 2022</a:t>
            </a:fld>
            <a:endParaRPr lang="en-US"/>
          </a:p>
        </p:txBody>
      </p:sp>
      <p:sp>
        <p:nvSpPr>
          <p:cNvPr id="307" name="Footer Placeholder 5">
            <a:extLst>
              <a:ext uri="{FF2B5EF4-FFF2-40B4-BE49-F238E27FC236}">
                <a16:creationId xmlns:a16="http://schemas.microsoft.com/office/drawing/2014/main" id="{5A94AF71-1D27-4CD0-9604-FC7145668ADD}"/>
              </a:ext>
            </a:extLst>
          </p:cNvPr>
          <p:cNvSpPr>
            <a:spLocks noGrp="1"/>
          </p:cNvSpPr>
          <p:nvPr>
            <p:ph type="ftr" sz="quarter" idx="28"/>
          </p:nvPr>
        </p:nvSpPr>
        <p:spPr>
          <a:xfrm>
            <a:off x="874914" y="1732823"/>
            <a:ext cx="5220680" cy="252000"/>
          </a:xfrm>
        </p:spPr>
        <p:txBody>
          <a:bodyPr/>
          <a:lstStyle>
            <a:lvl1pPr>
              <a:defRPr sz="1600">
                <a:solidFill>
                  <a:srgbClr val="EB2814"/>
                </a:solidFill>
              </a:defRPr>
            </a:lvl1pPr>
          </a:lstStyle>
          <a:p>
            <a:r>
              <a:rPr lang="en-US"/>
              <a:t>RESTRICTED</a:t>
            </a:r>
          </a:p>
        </p:txBody>
      </p:sp>
      <p:sp>
        <p:nvSpPr>
          <p:cNvPr id="304" name="Slide Number Placeholder 5">
            <a:extLst>
              <a:ext uri="{FF2B5EF4-FFF2-40B4-BE49-F238E27FC236}">
                <a16:creationId xmlns:a16="http://schemas.microsoft.com/office/drawing/2014/main" id="{B8683BCB-CA57-4192-B2FF-5F3B48C69FEF}"/>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0205533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bg1"/>
        </a:solidFill>
        <a:effectLst/>
      </p:bgPr>
    </p:bg>
    <p:spTree>
      <p:nvGrpSpPr>
        <p:cNvPr id="1" name=""/>
        <p:cNvGrpSpPr/>
        <p:nvPr/>
      </p:nvGrpSpPr>
      <p:grpSpPr>
        <a:xfrm>
          <a:off x="0" y="0"/>
          <a:ext cx="0" cy="0"/>
          <a:chOff x="0" y="0"/>
          <a:chExt cx="0" cy="0"/>
        </a:xfrm>
      </p:grpSpPr>
      <p:sp>
        <p:nvSpPr>
          <p:cNvPr id="64" name="Slide Number Placeholder 5">
            <a:extLst>
              <a:ext uri="{FF2B5EF4-FFF2-40B4-BE49-F238E27FC236}">
                <a16:creationId xmlns:a16="http://schemas.microsoft.com/office/drawing/2014/main" id="{DDDCB4F1-6D18-4CC2-8948-EC1D1981320B}"/>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5" name="Picture">
            <a:extLst>
              <a:ext uri="{FF2B5EF4-FFF2-40B4-BE49-F238E27FC236}">
                <a16:creationId xmlns:a16="http://schemas.microsoft.com/office/drawing/2014/main" id="{B326DD11-5410-4F8E-80F2-ABD48A4F39F5}"/>
              </a:ext>
            </a:extLst>
          </p:cNvPr>
          <p:cNvSpPr>
            <a:spLocks noGrp="1" noChangeAspect="1"/>
          </p:cNvSpPr>
          <p:nvPr>
            <p:ph type="pic" sz="quarter" idx="14" hasCustomPrompt="1"/>
          </p:nvPr>
        </p:nvSpPr>
        <p:spPr bwMode="gray">
          <a:xfrm>
            <a:off x="6536135" y="1345305"/>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7" name="Date Placeholder 1">
            <a:extLst>
              <a:ext uri="{FF2B5EF4-FFF2-40B4-BE49-F238E27FC236}">
                <a16:creationId xmlns:a16="http://schemas.microsoft.com/office/drawing/2014/main" id="{2CA1D763-FB9C-47EE-ABFC-FD5AACF81F33}"/>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6D475C82-CC45-4AD5-9B26-241085DCD08E}" type="datetime4">
              <a:rPr lang="en-US" smtClean="0"/>
              <a:t>May 24, 2022</a:t>
            </a:fld>
            <a:endParaRPr lang="en-US"/>
          </a:p>
        </p:txBody>
      </p:sp>
      <p:sp>
        <p:nvSpPr>
          <p:cNvPr id="68" name="Footer Placeholder 2">
            <a:extLst>
              <a:ext uri="{FF2B5EF4-FFF2-40B4-BE49-F238E27FC236}">
                <a16:creationId xmlns:a16="http://schemas.microsoft.com/office/drawing/2014/main" id="{C5383402-CAE8-48AA-B067-6A6A6ADC37C3}"/>
              </a:ext>
            </a:extLst>
          </p:cNvPr>
          <p:cNvSpPr>
            <a:spLocks noGrp="1"/>
          </p:cNvSpPr>
          <p:nvPr>
            <p:ph type="ftr" sz="quarter" idx="28"/>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9" name="Subtitle 307">
            <a:extLst>
              <a:ext uri="{FF2B5EF4-FFF2-40B4-BE49-F238E27FC236}">
                <a16:creationId xmlns:a16="http://schemas.microsoft.com/office/drawing/2014/main" id="{E0322291-D4A3-4DA2-BBE9-463DC6C9E337}"/>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4600834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Slide 4">
    <p:bg>
      <p:bgPr>
        <a:solidFill>
          <a:schemeClr val="bg1"/>
        </a:solidFill>
        <a:effectLst/>
      </p:bgPr>
    </p:bg>
    <p:spTree>
      <p:nvGrpSpPr>
        <p:cNvPr id="1" name=""/>
        <p:cNvGrpSpPr/>
        <p:nvPr/>
      </p:nvGrpSpPr>
      <p:grpSpPr>
        <a:xfrm>
          <a:off x="0" y="0"/>
          <a:ext cx="0" cy="0"/>
          <a:chOff x="0" y="0"/>
          <a:chExt cx="0" cy="0"/>
        </a:xfrm>
      </p:grpSpPr>
      <p:sp>
        <p:nvSpPr>
          <p:cNvPr id="65" name="Slide Number Placeholder 5">
            <a:extLst>
              <a:ext uri="{FF2B5EF4-FFF2-40B4-BE49-F238E27FC236}">
                <a16:creationId xmlns:a16="http://schemas.microsoft.com/office/drawing/2014/main" id="{F29E6CF4-99EE-4BCB-B9AF-51B561AA0C08}"/>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a:spLocks noChangeAspect="1"/>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95" name="Picture">
            <a:extLst>
              <a:ext uri="{FF2B5EF4-FFF2-40B4-BE49-F238E27FC236}">
                <a16:creationId xmlns:a16="http://schemas.microsoft.com/office/drawing/2014/main" id="{FAC411CD-450C-4C43-8517-4E860B0195F1}"/>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6" name="Date Placeholder 1">
            <a:extLst>
              <a:ext uri="{FF2B5EF4-FFF2-40B4-BE49-F238E27FC236}">
                <a16:creationId xmlns:a16="http://schemas.microsoft.com/office/drawing/2014/main" id="{3D680D7A-0FE8-44F0-894B-8907B0ABFBAF}"/>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345C0F14-5C49-4D0B-888C-E74DD76D9940}" type="datetime4">
              <a:rPr lang="en-US" smtClean="0"/>
              <a:t>May 24, 2022</a:t>
            </a:fld>
            <a:endParaRPr lang="en-US"/>
          </a:p>
        </p:txBody>
      </p:sp>
      <p:sp>
        <p:nvSpPr>
          <p:cNvPr id="67" name="Footer Placeholder 2">
            <a:extLst>
              <a:ext uri="{FF2B5EF4-FFF2-40B4-BE49-F238E27FC236}">
                <a16:creationId xmlns:a16="http://schemas.microsoft.com/office/drawing/2014/main" id="{D9F1BAEC-DEC0-47F6-972F-84659BF44226}"/>
              </a:ext>
            </a:extLst>
          </p:cNvPr>
          <p:cNvSpPr>
            <a:spLocks noGrp="1"/>
          </p:cNvSpPr>
          <p:nvPr>
            <p:ph type="ftr" sz="quarter" idx="29"/>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8" name="Subtitle 307">
            <a:extLst>
              <a:ext uri="{FF2B5EF4-FFF2-40B4-BE49-F238E27FC236}">
                <a16:creationId xmlns:a16="http://schemas.microsoft.com/office/drawing/2014/main" id="{C3F632D4-7557-4243-AD81-C8EDAB6E2B62}"/>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93828654"/>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Slide 5">
    <p:bg>
      <p:bgPr>
        <a:solidFill>
          <a:schemeClr val="bg1"/>
        </a:solidFill>
        <a:effectLst/>
      </p:bgPr>
    </p:bg>
    <p:spTree>
      <p:nvGrpSpPr>
        <p:cNvPr id="1" name=""/>
        <p:cNvGrpSpPr/>
        <p:nvPr/>
      </p:nvGrpSpPr>
      <p:grpSpPr>
        <a:xfrm>
          <a:off x="0" y="0"/>
          <a:ext cx="0" cy="0"/>
          <a:chOff x="0" y="0"/>
          <a:chExt cx="0" cy="0"/>
        </a:xfrm>
      </p:grpSpPr>
      <p:grpSp>
        <p:nvGrpSpPr>
          <p:cNvPr id="41" name="Points">
            <a:extLst>
              <a:ext uri="{FF2B5EF4-FFF2-40B4-BE49-F238E27FC236}">
                <a16:creationId xmlns:a16="http://schemas.microsoft.com/office/drawing/2014/main" id="{DE0B3A78-DE8B-431E-900D-64EDAC155A1A}"/>
              </a:ext>
            </a:extLst>
          </p:cNvPr>
          <p:cNvGrpSpPr>
            <a:grpSpLocks noChangeAspect="1"/>
          </p:cNvGrpSpPr>
          <p:nvPr/>
        </p:nvGrpSpPr>
        <p:grpSpPr bwMode="gray">
          <a:xfrm>
            <a:off x="2804984" y="6463375"/>
            <a:ext cx="8960408" cy="47627"/>
            <a:chOff x="2804619" y="6418386"/>
            <a:chExt cx="8959242" cy="47627"/>
          </a:xfrm>
          <a:solidFill>
            <a:schemeClr val="tx1"/>
          </a:solidFill>
        </p:grpSpPr>
        <p:sp>
          <p:nvSpPr>
            <p:cNvPr id="43" name="Freihandform: Form 42">
              <a:extLst>
                <a:ext uri="{FF2B5EF4-FFF2-40B4-BE49-F238E27FC236}">
                  <a16:creationId xmlns:a16="http://schemas.microsoft.com/office/drawing/2014/main" id="{F4D1533E-0F05-49CD-9CBB-C3F5F5C88882}"/>
                </a:ext>
              </a:extLst>
            </p:cNvPr>
            <p:cNvSpPr/>
            <p:nvPr/>
          </p:nvSpPr>
          <p:spPr bwMode="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4" name="Freihandform: Form 43">
              <a:extLst>
                <a:ext uri="{FF2B5EF4-FFF2-40B4-BE49-F238E27FC236}">
                  <a16:creationId xmlns:a16="http://schemas.microsoft.com/office/drawing/2014/main" id="{F4A278EB-15BB-4300-9EA0-A416AD1705FC}"/>
                </a:ext>
              </a:extLst>
            </p:cNvPr>
            <p:cNvSpPr/>
            <p:nvPr/>
          </p:nvSpPr>
          <p:spPr bwMode="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5" name="Freihandform: Form 44">
              <a:extLst>
                <a:ext uri="{FF2B5EF4-FFF2-40B4-BE49-F238E27FC236}">
                  <a16:creationId xmlns:a16="http://schemas.microsoft.com/office/drawing/2014/main" id="{C2A327D3-8FEC-47A5-8D5E-F368C7646C87}"/>
                </a:ext>
              </a:extLst>
            </p:cNvPr>
            <p:cNvSpPr/>
            <p:nvPr/>
          </p:nvSpPr>
          <p:spPr bwMode="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1D1439D5-EC83-4B5F-8BF7-0A654E4CC5A7}"/>
                </a:ext>
              </a:extLst>
            </p:cNvPr>
            <p:cNvSpPr/>
            <p:nvPr/>
          </p:nvSpPr>
          <p:spPr bwMode="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2B723A7B-6CF5-4AEB-87B4-2F3A2AC456C2}"/>
                </a:ext>
              </a:extLst>
            </p:cNvPr>
            <p:cNvSpPr/>
            <p:nvPr/>
          </p:nvSpPr>
          <p:spPr bwMode="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FADF4E17-98A2-466B-860F-1CA18CA893DE}"/>
                </a:ext>
              </a:extLst>
            </p:cNvPr>
            <p:cNvSpPr/>
            <p:nvPr/>
          </p:nvSpPr>
          <p:spPr bwMode="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665FD1D8-EA8F-4BF4-A716-DEE2A9942640}"/>
                </a:ext>
              </a:extLst>
            </p:cNvPr>
            <p:cNvSpPr/>
            <p:nvPr/>
          </p:nvSpPr>
          <p:spPr bwMode="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4148BBA5-D023-4545-A386-7F131E6F6AA7}"/>
                </a:ext>
              </a:extLst>
            </p:cNvPr>
            <p:cNvSpPr/>
            <p:nvPr/>
          </p:nvSpPr>
          <p:spPr bwMode="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86FC7EDA-FD54-4058-80B5-6FE4BDA349F6}"/>
                </a:ext>
              </a:extLst>
            </p:cNvPr>
            <p:cNvSpPr/>
            <p:nvPr/>
          </p:nvSpPr>
          <p:spPr bwMode="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A7820E47-1817-4640-B86A-88D8C7CDB1A5}"/>
                </a:ext>
              </a:extLst>
            </p:cNvPr>
            <p:cNvSpPr/>
            <p:nvPr/>
          </p:nvSpPr>
          <p:spPr bwMode="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33B3D5FD-EDDC-470A-B734-1D6A68B2BCCC}"/>
                </a:ext>
              </a:extLst>
            </p:cNvPr>
            <p:cNvSpPr/>
            <p:nvPr/>
          </p:nvSpPr>
          <p:spPr bwMode="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1A0C104-3373-4F8B-8036-34D3D7EF2BAB}"/>
                </a:ext>
              </a:extLst>
            </p:cNvPr>
            <p:cNvSpPr/>
            <p:nvPr/>
          </p:nvSpPr>
          <p:spPr bwMode="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E81FC87E-1D8F-497B-9C4A-AB8752CE2968}"/>
                </a:ext>
              </a:extLst>
            </p:cNvPr>
            <p:cNvSpPr/>
            <p:nvPr/>
          </p:nvSpPr>
          <p:spPr bwMode="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737A2FB8-EBD7-4C5A-AE5B-436318A1EB0F}"/>
                </a:ext>
              </a:extLst>
            </p:cNvPr>
            <p:cNvSpPr/>
            <p:nvPr/>
          </p:nvSpPr>
          <p:spPr bwMode="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20B2EA9E-CC92-4CCC-88B1-D0D2E2857060}"/>
                </a:ext>
              </a:extLst>
            </p:cNvPr>
            <p:cNvSpPr/>
            <p:nvPr/>
          </p:nvSpPr>
          <p:spPr bwMode="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8A137331-58AC-4CE3-BAFA-DDCD87314CCA}"/>
                </a:ext>
              </a:extLst>
            </p:cNvPr>
            <p:cNvSpPr/>
            <p:nvPr/>
          </p:nvSpPr>
          <p:spPr bwMode="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39D596F1-B575-478C-A0D5-A1C333133C74}"/>
                </a:ext>
              </a:extLst>
            </p:cNvPr>
            <p:cNvSpPr/>
            <p:nvPr/>
          </p:nvSpPr>
          <p:spPr bwMode="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9D67D43E-2DB4-45A7-BF2A-C5EA6B5269FF}"/>
                </a:ext>
              </a:extLst>
            </p:cNvPr>
            <p:cNvSpPr/>
            <p:nvPr/>
          </p:nvSpPr>
          <p:spPr bwMode="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30E70DC8-D7AF-495C-9BF0-AFA3881D7BFD}"/>
                </a:ext>
              </a:extLst>
            </p:cNvPr>
            <p:cNvSpPr/>
            <p:nvPr/>
          </p:nvSpPr>
          <p:spPr bwMode="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gray">
          <a:xfrm>
            <a:off x="875319" y="959698"/>
            <a:ext cx="2160281" cy="242997"/>
            <a:chOff x="1699815" y="1376831"/>
            <a:chExt cx="2700051" cy="303752"/>
          </a:xfrm>
          <a:solidFill>
            <a:schemeClr val="tx1"/>
          </a:solidFill>
        </p:grpSpPr>
        <p:sp>
          <p:nvSpPr>
            <p:cNvPr id="78" name="Freihandform: Form 77">
              <a:extLst>
                <a:ext uri="{FF2B5EF4-FFF2-40B4-BE49-F238E27FC236}">
                  <a16:creationId xmlns:a16="http://schemas.microsoft.com/office/drawing/2014/main" id="{898B1FF1-4DC9-4E91-A3BA-5CF4ED71302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79" name="Freihandform: Form 78">
              <a:extLst>
                <a:ext uri="{FF2B5EF4-FFF2-40B4-BE49-F238E27FC236}">
                  <a16:creationId xmlns:a16="http://schemas.microsoft.com/office/drawing/2014/main" id="{2ADE49B2-103D-4B3E-9556-C9E32000FEFC}"/>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0" name="Freihandform: Form 79">
              <a:extLst>
                <a:ext uri="{FF2B5EF4-FFF2-40B4-BE49-F238E27FC236}">
                  <a16:creationId xmlns:a16="http://schemas.microsoft.com/office/drawing/2014/main" id="{C31121DB-B402-4FF4-BAE8-5574CA42C9F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1" name="Freihandform: Form 80">
              <a:extLst>
                <a:ext uri="{FF2B5EF4-FFF2-40B4-BE49-F238E27FC236}">
                  <a16:creationId xmlns:a16="http://schemas.microsoft.com/office/drawing/2014/main" id="{BE740C3D-F28D-4DDC-B093-D548A06F006C}"/>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2" name="Freihandform: Form 81">
              <a:extLst>
                <a:ext uri="{FF2B5EF4-FFF2-40B4-BE49-F238E27FC236}">
                  <a16:creationId xmlns:a16="http://schemas.microsoft.com/office/drawing/2014/main" id="{ED567D42-A189-4FDA-AEA0-25F418E221E4}"/>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3" name="Freihandform: Form 82">
              <a:extLst>
                <a:ext uri="{FF2B5EF4-FFF2-40B4-BE49-F238E27FC236}">
                  <a16:creationId xmlns:a16="http://schemas.microsoft.com/office/drawing/2014/main" id="{D5D30178-055D-4189-8D4E-90B0EBE56438}"/>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4" name="Freihandform: Form 83">
              <a:extLst>
                <a:ext uri="{FF2B5EF4-FFF2-40B4-BE49-F238E27FC236}">
                  <a16:creationId xmlns:a16="http://schemas.microsoft.com/office/drawing/2014/main" id="{0B3AFA1B-6B66-4B5F-8DBE-D023EA5D02D5}"/>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5" name="Freihandform: Form 84">
              <a:extLst>
                <a:ext uri="{FF2B5EF4-FFF2-40B4-BE49-F238E27FC236}">
                  <a16:creationId xmlns:a16="http://schemas.microsoft.com/office/drawing/2014/main" id="{C23B7FFE-3C18-4ADD-A57C-1FA3813C4012}"/>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6" name="Freihandform: Form 85">
              <a:extLst>
                <a:ext uri="{FF2B5EF4-FFF2-40B4-BE49-F238E27FC236}">
                  <a16:creationId xmlns:a16="http://schemas.microsoft.com/office/drawing/2014/main" id="{2A9F91C2-0CB0-43EC-9BBD-EFC474404B6F}"/>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7" name="Freihandform: Form 86">
              <a:extLst>
                <a:ext uri="{FF2B5EF4-FFF2-40B4-BE49-F238E27FC236}">
                  <a16:creationId xmlns:a16="http://schemas.microsoft.com/office/drawing/2014/main" id="{C0DD187B-EAA7-4F31-A49D-56958420DF0A}"/>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8" name="Freihandform: Form 87">
              <a:extLst>
                <a:ext uri="{FF2B5EF4-FFF2-40B4-BE49-F238E27FC236}">
                  <a16:creationId xmlns:a16="http://schemas.microsoft.com/office/drawing/2014/main" id="{DAD816EE-8229-45D2-A7DA-213F81EFFF71}"/>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9" name="Freihandform: Form 88">
              <a:extLst>
                <a:ext uri="{FF2B5EF4-FFF2-40B4-BE49-F238E27FC236}">
                  <a16:creationId xmlns:a16="http://schemas.microsoft.com/office/drawing/2014/main" id="{79825AA5-2CD1-4CDA-88A0-BE43FE7AFBBD}"/>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0" name="Freihandform: Form 89">
              <a:extLst>
                <a:ext uri="{FF2B5EF4-FFF2-40B4-BE49-F238E27FC236}">
                  <a16:creationId xmlns:a16="http://schemas.microsoft.com/office/drawing/2014/main" id="{1D30C6CE-5D4F-4E18-A646-2EA72AB2C6B6}"/>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1" name="Freihandform: Form 90">
              <a:extLst>
                <a:ext uri="{FF2B5EF4-FFF2-40B4-BE49-F238E27FC236}">
                  <a16:creationId xmlns:a16="http://schemas.microsoft.com/office/drawing/2014/main" id="{49E58696-D469-4880-B7E9-2035983D948C}"/>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gr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2" name="Headline">
            <a:extLst>
              <a:ext uri="{FF2B5EF4-FFF2-40B4-BE49-F238E27FC236}">
                <a16:creationId xmlns:a16="http://schemas.microsoft.com/office/drawing/2014/main" id="{132605A7-2A40-465C-BA61-583915F68255}"/>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tx1"/>
                </a:solidFill>
              </a:defRPr>
            </a:lvl1pPr>
          </a:lstStyle>
          <a:p>
            <a:r>
              <a:rPr lang="en-US" dirty="0"/>
              <a:t>Click to add title</a:t>
            </a:r>
          </a:p>
        </p:txBody>
      </p:sp>
      <p:sp>
        <p:nvSpPr>
          <p:cNvPr id="66" name="Picture">
            <a:extLst>
              <a:ext uri="{FF2B5EF4-FFF2-40B4-BE49-F238E27FC236}">
                <a16:creationId xmlns:a16="http://schemas.microsoft.com/office/drawing/2014/main" id="{FC355015-D9F0-4F8A-9BE0-03A030332A2E}"/>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5" name="Date Placeholder 1">
            <a:extLst>
              <a:ext uri="{FF2B5EF4-FFF2-40B4-BE49-F238E27FC236}">
                <a16:creationId xmlns:a16="http://schemas.microsoft.com/office/drawing/2014/main" id="{C8B03C96-1995-4D8E-A943-33ED7522442A}"/>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4C173612-835C-4D12-AA91-C67CBFE1D885}" type="datetime4">
              <a:rPr lang="en-US" smtClean="0"/>
              <a:t>May 24, 2022</a:t>
            </a:fld>
            <a:endParaRPr lang="en-US"/>
          </a:p>
        </p:txBody>
      </p:sp>
      <p:sp>
        <p:nvSpPr>
          <p:cNvPr id="67" name="Footer Placeholder 2">
            <a:extLst>
              <a:ext uri="{FF2B5EF4-FFF2-40B4-BE49-F238E27FC236}">
                <a16:creationId xmlns:a16="http://schemas.microsoft.com/office/drawing/2014/main" id="{B92A0B65-6F89-440E-B431-604C73179C4A}"/>
              </a:ext>
            </a:extLst>
          </p:cNvPr>
          <p:cNvSpPr>
            <a:spLocks noGrp="1"/>
          </p:cNvSpPr>
          <p:nvPr>
            <p:ph type="ftr" sz="quarter" idx="29"/>
          </p:nvPr>
        </p:nvSpPr>
        <p:spPr>
          <a:xfrm>
            <a:off x="874800" y="6352854"/>
            <a:ext cx="1567912" cy="252000"/>
          </a:xfrm>
        </p:spPr>
        <p:txBody>
          <a:bodyPr/>
          <a:lstStyle>
            <a:lvl1pPr>
              <a:defRPr sz="1000">
                <a:solidFill>
                  <a:srgbClr val="EB2814"/>
                </a:solidFill>
              </a:defRPr>
            </a:lvl1pPr>
          </a:lstStyle>
          <a:p>
            <a:r>
              <a:rPr lang="en-US"/>
              <a:t>RESTRICTED</a:t>
            </a:r>
          </a:p>
        </p:txBody>
      </p:sp>
      <p:sp>
        <p:nvSpPr>
          <p:cNvPr id="63" name="Subtitle 307">
            <a:extLst>
              <a:ext uri="{FF2B5EF4-FFF2-40B4-BE49-F238E27FC236}">
                <a16:creationId xmlns:a16="http://schemas.microsoft.com/office/drawing/2014/main" id="{15278ECE-458C-401A-8F48-0394E9751DA1}"/>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E47AE938-4F44-4CE1-A8DA-B5D9788ABDEE}"/>
              </a:ext>
            </a:extLst>
          </p:cNvPr>
          <p:cNvSpPr>
            <a:spLocks noGrp="1"/>
          </p:cNvSpPr>
          <p:nvPr>
            <p:ph type="sldNum" sz="quarter" idx="30"/>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46988033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Title Slide 6">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8AF8EE2C-C0B7-4C68-9F42-68DA3849B62B}"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000000"/>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8348233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4">
    <p:bg>
      <p:bgPr>
        <a:solidFill>
          <a:schemeClr val="bg1"/>
        </a:solidFill>
        <a:effectLst/>
      </p:bgPr>
    </p:bg>
    <p:spTree>
      <p:nvGrpSpPr>
        <p:cNvPr id="1" name=""/>
        <p:cNvGrpSpPr/>
        <p:nvPr/>
      </p:nvGrpSpPr>
      <p:grpSpPr>
        <a:xfrm>
          <a:off x="0" y="0"/>
          <a:ext cx="0" cy="0"/>
          <a:chOff x="0" y="0"/>
          <a:chExt cx="0" cy="0"/>
        </a:xfrm>
      </p:grpSpPr>
      <p:sp>
        <p:nvSpPr>
          <p:cNvPr id="65" name="Slide Number Placeholder 5">
            <a:extLst>
              <a:ext uri="{FF2B5EF4-FFF2-40B4-BE49-F238E27FC236}">
                <a16:creationId xmlns:a16="http://schemas.microsoft.com/office/drawing/2014/main" id="{F29E6CF4-99EE-4BCB-B9AF-51B561AA0C08}"/>
              </a:ext>
            </a:extLst>
          </p:cNvPr>
          <p:cNvSpPr>
            <a:spLocks noGrp="1"/>
          </p:cNvSpPr>
          <p:nvPr>
            <p:ph type="sldNum" sz="quarter" idx="12"/>
          </p:nvPr>
        </p:nvSpPr>
        <p:spPr>
          <a:xfrm>
            <a:off x="875320" y="6335999"/>
            <a:ext cx="381650" cy="216000"/>
          </a:xfrm>
        </p:spPr>
        <p:txBody>
          <a:bodyPr/>
          <a:lstStyle>
            <a:lvl1pPr>
              <a:defRPr>
                <a:noFill/>
              </a:defRPr>
            </a:lvl1pPr>
          </a:lstStyle>
          <a:p>
            <a:fld id="{9BA64535-EB95-46A3-946F-02B63C705F51}" type="slidenum">
              <a:rPr lang="en-US" smtClean="0"/>
              <a:t>‹#›</a:t>
            </a:fld>
            <a:endParaRPr lang="en-US"/>
          </a:p>
        </p:txBody>
      </p:sp>
      <p:sp>
        <p:nvSpPr>
          <p:cNvPr id="111" name="Background Color">
            <a:extLst>
              <a:ext uri="{FF2B5EF4-FFF2-40B4-BE49-F238E27FC236}">
                <a16:creationId xmlns:a16="http://schemas.microsoft.com/office/drawing/2014/main" id="{69774448-D233-4449-9C3A-0EBF98D65A23}"/>
              </a:ext>
            </a:extLst>
          </p:cNvPr>
          <p:cNvSpPr>
            <a:spLocks noChangeAspect="1"/>
          </p:cNvSpPr>
          <p:nvPr/>
        </p:nvSpPr>
        <p:spPr bwMode="hidden">
          <a:xfrm>
            <a:off x="7"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44" name="Points">
            <a:extLst>
              <a:ext uri="{FF2B5EF4-FFF2-40B4-BE49-F238E27FC236}">
                <a16:creationId xmlns:a16="http://schemas.microsoft.com/office/drawing/2014/main" id="{D7825571-C031-4060-8E67-CCA6369738FD}"/>
              </a:ext>
            </a:extLst>
          </p:cNvPr>
          <p:cNvGrpSpPr>
            <a:grpSpLocks noChangeAspect="1"/>
          </p:cNvGrpSpPr>
          <p:nvPr/>
        </p:nvGrpSpPr>
        <p:grpSpPr bwMode="ltGray">
          <a:xfrm>
            <a:off x="2804984" y="6463375"/>
            <a:ext cx="8960408" cy="47627"/>
            <a:chOff x="2804619" y="6418386"/>
            <a:chExt cx="8959242" cy="47627"/>
          </a:xfrm>
          <a:solidFill>
            <a:schemeClr val="bg1"/>
          </a:solidFill>
        </p:grpSpPr>
        <p:sp>
          <p:nvSpPr>
            <p:cNvPr id="45" name="Freihandform: Form 44">
              <a:extLst>
                <a:ext uri="{FF2B5EF4-FFF2-40B4-BE49-F238E27FC236}">
                  <a16:creationId xmlns:a16="http://schemas.microsoft.com/office/drawing/2014/main" id="{940C4887-FB12-439D-8C38-131D3F3F2CF9}"/>
                </a:ext>
              </a:extLst>
            </p:cNvPr>
            <p:cNvSpPr/>
            <p:nvPr/>
          </p:nvSpPr>
          <p:spPr bwMode="lt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E884FFFA-63E0-4E23-8AAA-46ACCCF94A78}"/>
                </a:ext>
              </a:extLst>
            </p:cNvPr>
            <p:cNvSpPr/>
            <p:nvPr/>
          </p:nvSpPr>
          <p:spPr bwMode="lt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680174DC-830E-4F43-9442-6E126F2D1B2C}"/>
                </a:ext>
              </a:extLst>
            </p:cNvPr>
            <p:cNvSpPr/>
            <p:nvPr/>
          </p:nvSpPr>
          <p:spPr bwMode="lt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4239A4EB-4E9C-4445-991B-9F74C73483C5}"/>
                </a:ext>
              </a:extLst>
            </p:cNvPr>
            <p:cNvSpPr/>
            <p:nvPr/>
          </p:nvSpPr>
          <p:spPr bwMode="lt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D686F0AB-B7D6-4EE6-A8AE-E2011F291F9D}"/>
                </a:ext>
              </a:extLst>
            </p:cNvPr>
            <p:cNvSpPr/>
            <p:nvPr/>
          </p:nvSpPr>
          <p:spPr bwMode="lt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8288457B-B4CB-4E96-BE3F-88A7573F23CB}"/>
                </a:ext>
              </a:extLst>
            </p:cNvPr>
            <p:cNvSpPr/>
            <p:nvPr/>
          </p:nvSpPr>
          <p:spPr bwMode="lt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DCF4F03C-5CFF-4868-B845-E23189025039}"/>
                </a:ext>
              </a:extLst>
            </p:cNvPr>
            <p:cNvSpPr/>
            <p:nvPr/>
          </p:nvSpPr>
          <p:spPr bwMode="lt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03D857CC-80E2-49A9-96BA-57D8E45284AF}"/>
                </a:ext>
              </a:extLst>
            </p:cNvPr>
            <p:cNvSpPr/>
            <p:nvPr/>
          </p:nvSpPr>
          <p:spPr bwMode="lt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71863A2B-5FDA-457E-AD27-67D485455B9C}"/>
                </a:ext>
              </a:extLst>
            </p:cNvPr>
            <p:cNvSpPr/>
            <p:nvPr/>
          </p:nvSpPr>
          <p:spPr bwMode="lt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668B311-D25F-4025-889E-28A063544630}"/>
                </a:ext>
              </a:extLst>
            </p:cNvPr>
            <p:cNvSpPr/>
            <p:nvPr/>
          </p:nvSpPr>
          <p:spPr bwMode="lt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3E27E316-4F46-4943-BBE6-2EB98EE42757}"/>
                </a:ext>
              </a:extLst>
            </p:cNvPr>
            <p:cNvSpPr/>
            <p:nvPr/>
          </p:nvSpPr>
          <p:spPr bwMode="lt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C0F06D86-5123-452E-8AD8-E89E8F3D63D7}"/>
                </a:ext>
              </a:extLst>
            </p:cNvPr>
            <p:cNvSpPr/>
            <p:nvPr/>
          </p:nvSpPr>
          <p:spPr bwMode="lt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89A610CB-1A39-4E71-99DA-5D1E7437326E}"/>
                </a:ext>
              </a:extLst>
            </p:cNvPr>
            <p:cNvSpPr/>
            <p:nvPr/>
          </p:nvSpPr>
          <p:spPr bwMode="lt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B0FC3F96-96E6-411E-A004-1FD04912B598}"/>
                </a:ext>
              </a:extLst>
            </p:cNvPr>
            <p:cNvSpPr/>
            <p:nvPr/>
          </p:nvSpPr>
          <p:spPr bwMode="lt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EDD3FA8A-40EC-42C7-AB34-3ABC34872CFF}"/>
                </a:ext>
              </a:extLst>
            </p:cNvPr>
            <p:cNvSpPr/>
            <p:nvPr/>
          </p:nvSpPr>
          <p:spPr bwMode="lt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2F59683F-6211-4D7A-BF56-228FC03ED77A}"/>
                </a:ext>
              </a:extLst>
            </p:cNvPr>
            <p:cNvSpPr/>
            <p:nvPr/>
          </p:nvSpPr>
          <p:spPr bwMode="lt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526BE46A-B290-4CCC-97E6-F58B19BC4D92}"/>
                </a:ext>
              </a:extLst>
            </p:cNvPr>
            <p:cNvSpPr/>
            <p:nvPr/>
          </p:nvSpPr>
          <p:spPr bwMode="lt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2" name="Freihandform: Form 61">
              <a:extLst>
                <a:ext uri="{FF2B5EF4-FFF2-40B4-BE49-F238E27FC236}">
                  <a16:creationId xmlns:a16="http://schemas.microsoft.com/office/drawing/2014/main" id="{51E9ED86-3EAD-42E9-B9D2-D5128BEE8CA5}"/>
                </a:ext>
              </a:extLst>
            </p:cNvPr>
            <p:cNvSpPr/>
            <p:nvPr/>
          </p:nvSpPr>
          <p:spPr bwMode="lt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3" name="Freihandform: Form 62">
              <a:extLst>
                <a:ext uri="{FF2B5EF4-FFF2-40B4-BE49-F238E27FC236}">
                  <a16:creationId xmlns:a16="http://schemas.microsoft.com/office/drawing/2014/main" id="{FEE714FB-3362-48A5-9656-6D6D7250908E}"/>
                </a:ext>
              </a:extLst>
            </p:cNvPr>
            <p:cNvSpPr/>
            <p:nvPr/>
          </p:nvSpPr>
          <p:spPr bwMode="lt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78" name="Freihandform: Form 77">
              <a:extLst>
                <a:ext uri="{FF2B5EF4-FFF2-40B4-BE49-F238E27FC236}">
                  <a16:creationId xmlns:a16="http://schemas.microsoft.com/office/drawing/2014/main" id="{898B1FF1-4DC9-4E91-A3BA-5CF4ED713025}"/>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79" name="Freihandform: Form 78">
              <a:extLst>
                <a:ext uri="{FF2B5EF4-FFF2-40B4-BE49-F238E27FC236}">
                  <a16:creationId xmlns:a16="http://schemas.microsoft.com/office/drawing/2014/main" id="{2ADE49B2-103D-4B3E-9556-C9E32000FEF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0" name="Freihandform: Form 79">
              <a:extLst>
                <a:ext uri="{FF2B5EF4-FFF2-40B4-BE49-F238E27FC236}">
                  <a16:creationId xmlns:a16="http://schemas.microsoft.com/office/drawing/2014/main" id="{C31121DB-B402-4FF4-BAE8-5574CA42C9F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1" name="Freihandform: Form 80">
              <a:extLst>
                <a:ext uri="{FF2B5EF4-FFF2-40B4-BE49-F238E27FC236}">
                  <a16:creationId xmlns:a16="http://schemas.microsoft.com/office/drawing/2014/main" id="{BE740C3D-F28D-4DDC-B093-D548A06F006C}"/>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2" name="Freihandform: Form 81">
              <a:extLst>
                <a:ext uri="{FF2B5EF4-FFF2-40B4-BE49-F238E27FC236}">
                  <a16:creationId xmlns:a16="http://schemas.microsoft.com/office/drawing/2014/main" id="{ED567D42-A189-4FDA-AEA0-25F418E221E4}"/>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3" name="Freihandform: Form 82">
              <a:extLst>
                <a:ext uri="{FF2B5EF4-FFF2-40B4-BE49-F238E27FC236}">
                  <a16:creationId xmlns:a16="http://schemas.microsoft.com/office/drawing/2014/main" id="{D5D30178-055D-4189-8D4E-90B0EBE5643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84" name="Freihandform: Form 83">
              <a:extLst>
                <a:ext uri="{FF2B5EF4-FFF2-40B4-BE49-F238E27FC236}">
                  <a16:creationId xmlns:a16="http://schemas.microsoft.com/office/drawing/2014/main" id="{0B3AFA1B-6B66-4B5F-8DBE-D023EA5D02D5}"/>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C23B7FFE-3C18-4ADD-A57C-1FA3813C401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2A9F91C2-0CB0-43EC-9BBD-EFC474404B6F}"/>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C0DD187B-EAA7-4F31-A49D-56958420DF0A}"/>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DAD816EE-8229-45D2-A7DA-213F81EFFF71}"/>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79825AA5-2CD1-4CDA-88A0-BE43FE7AFBB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1D30C6CE-5D4F-4E18-A646-2EA72AB2C6B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49E58696-D469-4880-B7E9-2035983D948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bg1"/>
                </a:solidFill>
              </a:defRPr>
            </a:lvl1pPr>
          </a:lstStyle>
          <a:p>
            <a:r>
              <a:rPr lang="en-US" dirty="0"/>
              <a:t>Click to add title</a:t>
            </a:r>
          </a:p>
        </p:txBody>
      </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95" name="Picture">
            <a:extLst>
              <a:ext uri="{FF2B5EF4-FFF2-40B4-BE49-F238E27FC236}">
                <a16:creationId xmlns:a16="http://schemas.microsoft.com/office/drawing/2014/main" id="{FAC411CD-450C-4C43-8517-4E860B0195F1}"/>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6" name="Date Placeholder 1">
            <a:extLst>
              <a:ext uri="{FF2B5EF4-FFF2-40B4-BE49-F238E27FC236}">
                <a16:creationId xmlns:a16="http://schemas.microsoft.com/office/drawing/2014/main" id="{3D680D7A-0FE8-44F0-894B-8907B0ABFBAF}"/>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345C0F14-5C49-4D0B-888C-E74DD76D9940}" type="datetime4">
              <a:rPr lang="en-US" smtClean="0"/>
              <a:t>May 24, 2022</a:t>
            </a:fld>
            <a:endParaRPr lang="en-US"/>
          </a:p>
        </p:txBody>
      </p:sp>
      <p:sp>
        <p:nvSpPr>
          <p:cNvPr id="67" name="Footer Placeholder 2">
            <a:extLst>
              <a:ext uri="{FF2B5EF4-FFF2-40B4-BE49-F238E27FC236}">
                <a16:creationId xmlns:a16="http://schemas.microsoft.com/office/drawing/2014/main" id="{D9F1BAEC-DEC0-47F6-972F-84659BF44226}"/>
              </a:ext>
            </a:extLst>
          </p:cNvPr>
          <p:cNvSpPr>
            <a:spLocks noGrp="1"/>
          </p:cNvSpPr>
          <p:nvPr>
            <p:ph type="ftr" sz="quarter" idx="29"/>
          </p:nvPr>
        </p:nvSpPr>
        <p:spPr bwMode="black">
          <a:xfrm>
            <a:off x="874800" y="6354000"/>
            <a:ext cx="1567912" cy="252000"/>
          </a:xfrm>
        </p:spPr>
        <p:txBody>
          <a:bodyPr/>
          <a:lstStyle>
            <a:lvl1pPr>
              <a:defRPr sz="1000">
                <a:solidFill>
                  <a:srgbClr val="EB2814"/>
                </a:solidFill>
              </a:defRPr>
            </a:lvl1pPr>
          </a:lstStyle>
          <a:p>
            <a:r>
              <a:rPr lang="en-US"/>
              <a:t>RESTRICTED</a:t>
            </a:r>
          </a:p>
        </p:txBody>
      </p:sp>
      <p:sp>
        <p:nvSpPr>
          <p:cNvPr id="68" name="Subtitle 307">
            <a:extLst>
              <a:ext uri="{FF2B5EF4-FFF2-40B4-BE49-F238E27FC236}">
                <a16:creationId xmlns:a16="http://schemas.microsoft.com/office/drawing/2014/main" id="{C3F632D4-7557-4243-AD81-C8EDAB6E2B62}"/>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46726453"/>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941D3756-7E1D-4088-B4C8-DBC2F40792DC}"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23" name="Background Color">
            <a:extLst>
              <a:ext uri="{FF2B5EF4-FFF2-40B4-BE49-F238E27FC236}">
                <a16:creationId xmlns:a16="http://schemas.microsoft.com/office/drawing/2014/main" id="{BEBB06C0-3799-4401-B6D1-1B9A765FC579}"/>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sp>
        <p:nvSpPr>
          <p:cNvPr id="171" name="Number">
            <a:extLst>
              <a:ext uri="{FF2B5EF4-FFF2-40B4-BE49-F238E27FC236}">
                <a16:creationId xmlns:a16="http://schemas.microsoft.com/office/drawing/2014/main" id="{01C76EC0-3604-4B8E-B92C-8CAE4364447F}"/>
              </a:ext>
            </a:extLst>
          </p:cNvPr>
          <p:cNvSpPr>
            <a:spLocks noGrp="1"/>
          </p:cNvSpPr>
          <p:nvPr>
            <p:ph type="body" sz="quarter" idx="10" hasCustomPrompt="1"/>
          </p:nvPr>
        </p:nvSpPr>
        <p:spPr bwMode="black">
          <a:xfrm>
            <a:off x="0" y="425450"/>
            <a:ext cx="2124277" cy="1301750"/>
          </a:xfrm>
        </p:spPr>
        <p:txBody>
          <a:bodyPr lIns="72000" bIns="72000" anchor="ctr" anchorCtr="0"/>
          <a:lstStyle>
            <a:lvl1pPr marL="0" indent="0">
              <a:buNone/>
              <a:defRPr sz="13800" b="1">
                <a:ln w="12700">
                  <a:solidFill>
                    <a:schemeClr val="bg1"/>
                  </a:solidFill>
                </a:ln>
                <a:noFill/>
              </a:defRPr>
            </a:lvl1pPr>
          </a:lstStyle>
          <a:p>
            <a:pPr lvl="0"/>
            <a:r>
              <a:rPr lang="en-US" dirty="0"/>
              <a:t>00</a:t>
            </a:r>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11" name="Points">
            <a:extLst>
              <a:ext uri="{FF2B5EF4-FFF2-40B4-BE49-F238E27FC236}">
                <a16:creationId xmlns:a16="http://schemas.microsoft.com/office/drawing/2014/main" id="{22FBD11C-B57A-4EF3-AA70-8FA1448E7521}"/>
              </a:ext>
            </a:extLst>
          </p:cNvPr>
          <p:cNvGrpSpPr>
            <a:grpSpLocks noChangeAspect="1"/>
          </p:cNvGrpSpPr>
          <p:nvPr/>
        </p:nvGrpSpPr>
        <p:grpSpPr bwMode="black">
          <a:xfrm>
            <a:off x="332753" y="246915"/>
            <a:ext cx="5109233" cy="6364170"/>
            <a:chOff x="332710" y="246915"/>
            <a:chExt cx="5108568" cy="6364170"/>
          </a:xfrm>
        </p:grpSpPr>
        <p:sp>
          <p:nvSpPr>
            <p:cNvPr id="193" name="Freihandform: Form 192">
              <a:extLst>
                <a:ext uri="{FF2B5EF4-FFF2-40B4-BE49-F238E27FC236}">
                  <a16:creationId xmlns:a16="http://schemas.microsoft.com/office/drawing/2014/main" id="{CEDF3830-062D-47C5-8423-294C4479D6A8}"/>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C36DA6EB-095F-494F-8D75-7DDCC18E27BC}"/>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E3C35434-9489-4DA7-B5DF-9D16789C243D}"/>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164668BB-FC02-4B1E-A4A1-B4CC2B65E122}"/>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FE9B5D3A-0D03-4D89-9EAD-C736220B1FBE}"/>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8D887F66-B451-46DF-BA8B-99D4B2C50E77}"/>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F8D6C853-3674-4CB2-8795-EFF7A57109DC}"/>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F4DDBF3C-53C0-44FA-8E34-C9EDD0D79CB7}"/>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1A3F58CF-44E7-44BD-862A-899A691AD7A4}"/>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7" name="Gruppieren 6">
              <a:extLst>
                <a:ext uri="{FF2B5EF4-FFF2-40B4-BE49-F238E27FC236}">
                  <a16:creationId xmlns:a16="http://schemas.microsoft.com/office/drawing/2014/main" id="{E5906150-32C7-4F67-9719-63472BBCAEBA}"/>
                </a:ext>
              </a:extLst>
            </p:cNvPr>
            <p:cNvGrpSpPr/>
            <p:nvPr/>
          </p:nvGrpSpPr>
          <p:grpSpPr bwMode="black">
            <a:xfrm>
              <a:off x="2821690" y="2747012"/>
              <a:ext cx="119491" cy="3864073"/>
              <a:chOff x="2260962" y="2924915"/>
              <a:chExt cx="119491" cy="3864073"/>
            </a:xfrm>
          </p:grpSpPr>
          <p:sp>
            <p:nvSpPr>
              <p:cNvPr id="191" name="Freihandform: Form 190">
                <a:extLst>
                  <a:ext uri="{FF2B5EF4-FFF2-40B4-BE49-F238E27FC236}">
                    <a16:creationId xmlns:a16="http://schemas.microsoft.com/office/drawing/2014/main" id="{B04230AF-1A57-451F-96C3-9FEAEC9E87C0}"/>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7789E6A-9258-4FD3-BE5C-C4CA3A66AC77}"/>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C85D04CF-0E52-4BE0-BBD0-661A1E0317D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4D38301-A4DA-477E-A7C1-6A10C4C98CB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8" name="Gruppieren 7">
              <a:extLst>
                <a:ext uri="{FF2B5EF4-FFF2-40B4-BE49-F238E27FC236}">
                  <a16:creationId xmlns:a16="http://schemas.microsoft.com/office/drawing/2014/main" id="{F4B01609-4112-4B24-BC6D-99E1197CB1C7}"/>
                </a:ext>
              </a:extLst>
            </p:cNvPr>
            <p:cNvGrpSpPr/>
            <p:nvPr/>
          </p:nvGrpSpPr>
          <p:grpSpPr bwMode="black">
            <a:xfrm>
              <a:off x="4071634" y="2747012"/>
              <a:ext cx="119491" cy="3864073"/>
              <a:chOff x="3510906" y="2924915"/>
              <a:chExt cx="119491" cy="3864073"/>
            </a:xfrm>
          </p:grpSpPr>
          <p:sp>
            <p:nvSpPr>
              <p:cNvPr id="192" name="Freihandform: Form 191">
                <a:extLst>
                  <a:ext uri="{FF2B5EF4-FFF2-40B4-BE49-F238E27FC236}">
                    <a16:creationId xmlns:a16="http://schemas.microsoft.com/office/drawing/2014/main" id="{9FD6FBED-F852-43D9-8867-D5C879966281}"/>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329F449-A3DD-4B43-9B04-1E692DDA1412}"/>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7BA0DBE2-458E-47A7-8689-24F187DF6A1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354754D8-00E6-4780-9600-42D04CA3C35F}"/>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209" name="Freihandform: Form 208">
              <a:extLst>
                <a:ext uri="{FF2B5EF4-FFF2-40B4-BE49-F238E27FC236}">
                  <a16:creationId xmlns:a16="http://schemas.microsoft.com/office/drawing/2014/main" id="{08F01420-DBDB-45EC-A49E-9A01B3846AB4}"/>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210" name="Gruppieren 209">
              <a:extLst>
                <a:ext uri="{FF2B5EF4-FFF2-40B4-BE49-F238E27FC236}">
                  <a16:creationId xmlns:a16="http://schemas.microsoft.com/office/drawing/2014/main" id="{A80CADA5-BBF6-45AD-900B-D36558E05494}"/>
                </a:ext>
              </a:extLst>
            </p:cNvPr>
            <p:cNvGrpSpPr/>
            <p:nvPr/>
          </p:nvGrpSpPr>
          <p:grpSpPr bwMode="black">
            <a:xfrm>
              <a:off x="1574303" y="2747012"/>
              <a:ext cx="119491" cy="3864073"/>
              <a:chOff x="2260962" y="2924915"/>
              <a:chExt cx="119491" cy="3864073"/>
            </a:xfrm>
          </p:grpSpPr>
          <p:sp>
            <p:nvSpPr>
              <p:cNvPr id="211" name="Freihandform: Form 210">
                <a:extLst>
                  <a:ext uri="{FF2B5EF4-FFF2-40B4-BE49-F238E27FC236}">
                    <a16:creationId xmlns:a16="http://schemas.microsoft.com/office/drawing/2014/main" id="{FC32FCAF-4409-40F3-865A-CDBBCA26FFC2}"/>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437663EB-F26A-493F-891F-CCC88C34B161}"/>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6D6D3EBC-64C3-43E3-BCC4-1BFA8BF15B5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1B3692C3-A273-4D8B-A6B6-AB8A253E7EE3}"/>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220" name="Gruppieren 219">
              <a:extLst>
                <a:ext uri="{FF2B5EF4-FFF2-40B4-BE49-F238E27FC236}">
                  <a16:creationId xmlns:a16="http://schemas.microsoft.com/office/drawing/2014/main" id="{05597808-2886-41CD-AABE-FC63DF8F0501}"/>
                </a:ext>
              </a:extLst>
            </p:cNvPr>
            <p:cNvGrpSpPr/>
            <p:nvPr/>
          </p:nvGrpSpPr>
          <p:grpSpPr bwMode="black">
            <a:xfrm>
              <a:off x="332710" y="2747012"/>
              <a:ext cx="119491" cy="3864073"/>
              <a:chOff x="2260962" y="2924915"/>
              <a:chExt cx="119491" cy="3864073"/>
            </a:xfrm>
          </p:grpSpPr>
          <p:sp>
            <p:nvSpPr>
              <p:cNvPr id="221" name="Freihandform: Form 220">
                <a:extLst>
                  <a:ext uri="{FF2B5EF4-FFF2-40B4-BE49-F238E27FC236}">
                    <a16:creationId xmlns:a16="http://schemas.microsoft.com/office/drawing/2014/main" id="{11EC32B9-360B-463E-9570-71436C0BFC79}"/>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94058AF8-490B-43BA-A952-2D0638AD4FC2}"/>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785D9011-8A62-4E5B-B438-1DA8A59ACBC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D2814855-20D5-4D16-B944-93F5C12542D1}"/>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Tree>
    <p:extLst>
      <p:ext uri="{BB962C8B-B14F-4D97-AF65-F5344CB8AC3E}">
        <p14:creationId xmlns:p14="http://schemas.microsoft.com/office/powerpoint/2010/main" val="392963943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rgbClr val="EB281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8804981A-57DE-4B6C-BDEF-BAC339CEBA25}"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solidFill>
                  <a:srgbClr val="000000"/>
                </a:solidFill>
              </a:defRPr>
            </a:lvl1pPr>
          </a:lstStyle>
          <a:p>
            <a:r>
              <a:rPr lang="en-US"/>
              <a:t>RESTRICTED</a:t>
            </a:r>
          </a:p>
        </p:txBody>
      </p:sp>
      <p:grpSp>
        <p:nvGrpSpPr>
          <p:cNvPr id="132" name="Group 131">
            <a:extLst>
              <a:ext uri="{FF2B5EF4-FFF2-40B4-BE49-F238E27FC236}">
                <a16:creationId xmlns:a16="http://schemas.microsoft.com/office/drawing/2014/main" id="{B665FD7B-7768-4C90-BC1D-6BBA98661762}"/>
              </a:ext>
            </a:extLst>
          </p:cNvPr>
          <p:cNvGrpSpPr/>
          <p:nvPr/>
        </p:nvGrpSpPr>
        <p:grpSpPr>
          <a:xfrm>
            <a:off x="51939" y="-4193"/>
            <a:ext cx="5390047" cy="6615278"/>
            <a:chOff x="51939" y="-4193"/>
            <a:chExt cx="5390047" cy="6615278"/>
          </a:xfrm>
        </p:grpSpPr>
        <p:grpSp>
          <p:nvGrpSpPr>
            <p:cNvPr id="133" name="Points">
              <a:extLst>
                <a:ext uri="{FF2B5EF4-FFF2-40B4-BE49-F238E27FC236}">
                  <a16:creationId xmlns:a16="http://schemas.microsoft.com/office/drawing/2014/main" id="{600D9296-4E0F-4B59-BF25-F3FD295241DE}"/>
                </a:ext>
              </a:extLst>
            </p:cNvPr>
            <p:cNvGrpSpPr>
              <a:grpSpLocks noChangeAspect="1"/>
            </p:cNvGrpSpPr>
            <p:nvPr/>
          </p:nvGrpSpPr>
          <p:grpSpPr bwMode="black">
            <a:xfrm>
              <a:off x="332753" y="246915"/>
              <a:ext cx="5109233" cy="6364170"/>
              <a:chOff x="332710" y="246915"/>
              <a:chExt cx="5108568" cy="6364170"/>
            </a:xfrm>
          </p:grpSpPr>
          <p:sp>
            <p:nvSpPr>
              <p:cNvPr id="135" name="Freihandform: Form 192">
                <a:extLst>
                  <a:ext uri="{FF2B5EF4-FFF2-40B4-BE49-F238E27FC236}">
                    <a16:creationId xmlns:a16="http://schemas.microsoft.com/office/drawing/2014/main" id="{F0DDA634-71A0-4667-A083-B2B9FBBCF11A}"/>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195">
                <a:extLst>
                  <a:ext uri="{FF2B5EF4-FFF2-40B4-BE49-F238E27FC236}">
                    <a16:creationId xmlns:a16="http://schemas.microsoft.com/office/drawing/2014/main" id="{6D476E33-574D-47BF-8F61-A117947E9604}"/>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198">
                <a:extLst>
                  <a:ext uri="{FF2B5EF4-FFF2-40B4-BE49-F238E27FC236}">
                    <a16:creationId xmlns:a16="http://schemas.microsoft.com/office/drawing/2014/main" id="{48489178-75A2-4788-BB2D-ECC0144BAB92}"/>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199">
                <a:extLst>
                  <a:ext uri="{FF2B5EF4-FFF2-40B4-BE49-F238E27FC236}">
                    <a16:creationId xmlns:a16="http://schemas.microsoft.com/office/drawing/2014/main" id="{39322C6F-EB30-445F-B1F3-61B4D33991BB}"/>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00">
                <a:extLst>
                  <a:ext uri="{FF2B5EF4-FFF2-40B4-BE49-F238E27FC236}">
                    <a16:creationId xmlns:a16="http://schemas.microsoft.com/office/drawing/2014/main" id="{7B2A5221-BA4F-4B83-8DCB-A9237C945D68}"/>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01">
                <a:extLst>
                  <a:ext uri="{FF2B5EF4-FFF2-40B4-BE49-F238E27FC236}">
                    <a16:creationId xmlns:a16="http://schemas.microsoft.com/office/drawing/2014/main" id="{AEB3C76B-0976-4971-A3FC-A438A0BF2CA0}"/>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02">
                <a:extLst>
                  <a:ext uri="{FF2B5EF4-FFF2-40B4-BE49-F238E27FC236}">
                    <a16:creationId xmlns:a16="http://schemas.microsoft.com/office/drawing/2014/main" id="{352A6749-FEA0-4C57-8ACF-D2CC4F34DA4D}"/>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2" name="Freihandform: Form 203">
                <a:extLst>
                  <a:ext uri="{FF2B5EF4-FFF2-40B4-BE49-F238E27FC236}">
                    <a16:creationId xmlns:a16="http://schemas.microsoft.com/office/drawing/2014/main" id="{D1BFDC84-E583-4E58-8A23-2C04086E51D3}"/>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04">
                <a:extLst>
                  <a:ext uri="{FF2B5EF4-FFF2-40B4-BE49-F238E27FC236}">
                    <a16:creationId xmlns:a16="http://schemas.microsoft.com/office/drawing/2014/main" id="{6CDD37E2-2705-4BF5-BF0E-3B59EFCE8C7A}"/>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4" name="Gruppieren 6">
                <a:extLst>
                  <a:ext uri="{FF2B5EF4-FFF2-40B4-BE49-F238E27FC236}">
                    <a16:creationId xmlns:a16="http://schemas.microsoft.com/office/drawing/2014/main" id="{F2C43F2D-68B5-45C8-9A69-CAF314B68103}"/>
                  </a:ext>
                </a:extLst>
              </p:cNvPr>
              <p:cNvGrpSpPr/>
              <p:nvPr/>
            </p:nvGrpSpPr>
            <p:grpSpPr bwMode="black">
              <a:xfrm>
                <a:off x="2821690" y="2747012"/>
                <a:ext cx="119491" cy="3864073"/>
                <a:chOff x="2260962" y="2924915"/>
                <a:chExt cx="119491" cy="3864073"/>
              </a:xfrm>
            </p:grpSpPr>
            <p:sp>
              <p:nvSpPr>
                <p:cNvPr id="161" name="Freihandform: Form 190">
                  <a:extLst>
                    <a:ext uri="{FF2B5EF4-FFF2-40B4-BE49-F238E27FC236}">
                      <a16:creationId xmlns:a16="http://schemas.microsoft.com/office/drawing/2014/main" id="{FE64A109-1B24-4188-AEF2-1274D07D39BF}"/>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2" name="Freihandform: Form 193">
                  <a:extLst>
                    <a:ext uri="{FF2B5EF4-FFF2-40B4-BE49-F238E27FC236}">
                      <a16:creationId xmlns:a16="http://schemas.microsoft.com/office/drawing/2014/main" id="{E76F55AC-1F74-4FDC-AC0F-11138CF4278A}"/>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3" name="Freihandform: Form 196">
                  <a:extLst>
                    <a:ext uri="{FF2B5EF4-FFF2-40B4-BE49-F238E27FC236}">
                      <a16:creationId xmlns:a16="http://schemas.microsoft.com/office/drawing/2014/main" id="{46C84B36-67E0-4073-A4AA-07328E8A38E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4" name="Freihandform: Form 206">
                  <a:extLst>
                    <a:ext uri="{FF2B5EF4-FFF2-40B4-BE49-F238E27FC236}">
                      <a16:creationId xmlns:a16="http://schemas.microsoft.com/office/drawing/2014/main" id="{9044370B-ADB9-48F8-94C4-1DF1C9CF923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5" name="Gruppieren 7">
                <a:extLst>
                  <a:ext uri="{FF2B5EF4-FFF2-40B4-BE49-F238E27FC236}">
                    <a16:creationId xmlns:a16="http://schemas.microsoft.com/office/drawing/2014/main" id="{51602769-E649-4BA8-9118-E983A7E5F401}"/>
                  </a:ext>
                </a:extLst>
              </p:cNvPr>
              <p:cNvGrpSpPr/>
              <p:nvPr/>
            </p:nvGrpSpPr>
            <p:grpSpPr bwMode="black">
              <a:xfrm>
                <a:off x="4071634" y="2747012"/>
                <a:ext cx="119491" cy="3864073"/>
                <a:chOff x="3510906" y="2924915"/>
                <a:chExt cx="119491" cy="3864073"/>
              </a:xfrm>
            </p:grpSpPr>
            <p:sp>
              <p:nvSpPr>
                <p:cNvPr id="157" name="Freihandform: Form 191">
                  <a:extLst>
                    <a:ext uri="{FF2B5EF4-FFF2-40B4-BE49-F238E27FC236}">
                      <a16:creationId xmlns:a16="http://schemas.microsoft.com/office/drawing/2014/main" id="{1BFAC028-146C-4142-9313-558F64C96DB9}"/>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8" name="Freihandform: Form 194">
                  <a:extLst>
                    <a:ext uri="{FF2B5EF4-FFF2-40B4-BE49-F238E27FC236}">
                      <a16:creationId xmlns:a16="http://schemas.microsoft.com/office/drawing/2014/main" id="{4FAF35B5-9CC7-4C56-B3F4-D4456C843FDB}"/>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9" name="Freihandform: Form 197">
                  <a:extLst>
                    <a:ext uri="{FF2B5EF4-FFF2-40B4-BE49-F238E27FC236}">
                      <a16:creationId xmlns:a16="http://schemas.microsoft.com/office/drawing/2014/main" id="{99EE1AA8-F289-4424-B6C0-9EE5B6354A8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60" name="Freihandform: Form 207">
                  <a:extLst>
                    <a:ext uri="{FF2B5EF4-FFF2-40B4-BE49-F238E27FC236}">
                      <a16:creationId xmlns:a16="http://schemas.microsoft.com/office/drawing/2014/main" id="{426FAC1F-7DD5-4C38-8B56-1A21A078EDB4}"/>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46" name="Freihandform: Form 208">
                <a:extLst>
                  <a:ext uri="{FF2B5EF4-FFF2-40B4-BE49-F238E27FC236}">
                    <a16:creationId xmlns:a16="http://schemas.microsoft.com/office/drawing/2014/main" id="{A5A2FBB3-DB74-4D92-935A-5E1D56AAE239}"/>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47" name="Gruppieren 209">
                <a:extLst>
                  <a:ext uri="{FF2B5EF4-FFF2-40B4-BE49-F238E27FC236}">
                    <a16:creationId xmlns:a16="http://schemas.microsoft.com/office/drawing/2014/main" id="{A54A7B8F-6EEC-4815-AC5E-D6B6031A6115}"/>
                  </a:ext>
                </a:extLst>
              </p:cNvPr>
              <p:cNvGrpSpPr/>
              <p:nvPr/>
            </p:nvGrpSpPr>
            <p:grpSpPr bwMode="black">
              <a:xfrm>
                <a:off x="1574303" y="2747012"/>
                <a:ext cx="119491" cy="3864073"/>
                <a:chOff x="2260962" y="2924915"/>
                <a:chExt cx="119491" cy="3864073"/>
              </a:xfrm>
            </p:grpSpPr>
            <p:sp>
              <p:nvSpPr>
                <p:cNvPr id="153" name="Freihandform: Form 210">
                  <a:extLst>
                    <a:ext uri="{FF2B5EF4-FFF2-40B4-BE49-F238E27FC236}">
                      <a16:creationId xmlns:a16="http://schemas.microsoft.com/office/drawing/2014/main" id="{DBF7D56E-F0D1-4221-B563-A8F69F491994}"/>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4" name="Freihandform: Form 211">
                  <a:extLst>
                    <a:ext uri="{FF2B5EF4-FFF2-40B4-BE49-F238E27FC236}">
                      <a16:creationId xmlns:a16="http://schemas.microsoft.com/office/drawing/2014/main" id="{2924CA94-06ED-4BCF-9318-750278697BA9}"/>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5" name="Freihandform: Form 212">
                  <a:extLst>
                    <a:ext uri="{FF2B5EF4-FFF2-40B4-BE49-F238E27FC236}">
                      <a16:creationId xmlns:a16="http://schemas.microsoft.com/office/drawing/2014/main" id="{5E123054-219B-4D3E-837F-6A4C039EC669}"/>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6" name="Freihandform: Form 213">
                  <a:extLst>
                    <a:ext uri="{FF2B5EF4-FFF2-40B4-BE49-F238E27FC236}">
                      <a16:creationId xmlns:a16="http://schemas.microsoft.com/office/drawing/2014/main" id="{21FD1872-26DB-48E4-A145-081A5BD7CFEA}"/>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48" name="Gruppieren 219">
                <a:extLst>
                  <a:ext uri="{FF2B5EF4-FFF2-40B4-BE49-F238E27FC236}">
                    <a16:creationId xmlns:a16="http://schemas.microsoft.com/office/drawing/2014/main" id="{85C65DA8-8C45-4ADF-931C-31D04D2690EA}"/>
                  </a:ext>
                </a:extLst>
              </p:cNvPr>
              <p:cNvGrpSpPr/>
              <p:nvPr/>
            </p:nvGrpSpPr>
            <p:grpSpPr bwMode="black">
              <a:xfrm>
                <a:off x="332710" y="2747012"/>
                <a:ext cx="119491" cy="3864073"/>
                <a:chOff x="2260962" y="2924915"/>
                <a:chExt cx="119491" cy="3864073"/>
              </a:xfrm>
            </p:grpSpPr>
            <p:sp>
              <p:nvSpPr>
                <p:cNvPr id="149" name="Freihandform: Form 220">
                  <a:extLst>
                    <a:ext uri="{FF2B5EF4-FFF2-40B4-BE49-F238E27FC236}">
                      <a16:creationId xmlns:a16="http://schemas.microsoft.com/office/drawing/2014/main" id="{8B6074FF-00DE-4807-A1FC-5163A5AD741E}"/>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0" name="Freihandform: Form 221">
                  <a:extLst>
                    <a:ext uri="{FF2B5EF4-FFF2-40B4-BE49-F238E27FC236}">
                      <a16:creationId xmlns:a16="http://schemas.microsoft.com/office/drawing/2014/main" id="{D408089E-5FD7-42DE-B14A-2EFA4A64AF94}"/>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1" name="Freihandform: Form 222">
                  <a:extLst>
                    <a:ext uri="{FF2B5EF4-FFF2-40B4-BE49-F238E27FC236}">
                      <a16:creationId xmlns:a16="http://schemas.microsoft.com/office/drawing/2014/main" id="{BF53F233-D9B0-43CC-A316-DBAB8E014161}"/>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2" name="Freihandform: Form 223">
                  <a:extLst>
                    <a:ext uri="{FF2B5EF4-FFF2-40B4-BE49-F238E27FC236}">
                      <a16:creationId xmlns:a16="http://schemas.microsoft.com/office/drawing/2014/main" id="{A3E2F319-D1CD-4F73-BE69-AEDF58CA828C}"/>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pic>
          <p:nvPicPr>
            <p:cNvPr id="134" name="Picture 133">
              <a:extLst>
                <a:ext uri="{FF2B5EF4-FFF2-40B4-BE49-F238E27FC236}">
                  <a16:creationId xmlns:a16="http://schemas.microsoft.com/office/drawing/2014/main" id="{C2167F00-1C65-4B25-AEF6-E5C82EF54A3E}"/>
                </a:ext>
              </a:extLst>
            </p:cNvPr>
            <p:cNvPicPr>
              <a:picLocks noChangeAspect="1"/>
            </p:cNvPicPr>
            <p:nvPr/>
          </p:nvPicPr>
          <p:blipFill rotWithShape="1">
            <a:blip r:embed="rId2"/>
            <a:srcRect l="66913" t="74435"/>
            <a:stretch/>
          </p:blipFill>
          <p:spPr>
            <a:xfrm>
              <a:off x="51939" y="-4193"/>
              <a:ext cx="1690349" cy="1625568"/>
            </a:xfrm>
            <a:prstGeom prst="rect">
              <a:avLst/>
            </a:prstGeom>
          </p:spPr>
        </p:pic>
      </p:grpSp>
    </p:spTree>
    <p:extLst>
      <p:ext uri="{BB962C8B-B14F-4D97-AF65-F5344CB8AC3E}">
        <p14:creationId xmlns:p14="http://schemas.microsoft.com/office/powerpoint/2010/main" val="931081076"/>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ictur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61AA7E-AC73-49A0-8B61-160B694B7244}"/>
              </a:ext>
            </a:extLst>
          </p:cNvPr>
          <p:cNvSpPr>
            <a:spLocks noGrp="1"/>
          </p:cNvSpPr>
          <p:nvPr>
            <p:ph type="dt" sz="half" idx="20"/>
          </p:nvPr>
        </p:nvSpPr>
        <p:spPr/>
        <p:txBody>
          <a:bodyPr/>
          <a:lstStyle>
            <a:lvl1pPr>
              <a:defRPr>
                <a:noFill/>
              </a:defRPr>
            </a:lvl1pPr>
          </a:lstStyle>
          <a:p>
            <a:fld id="{F670161F-5924-47DB-88CD-8E73D972894F}" type="datetime4">
              <a:rPr lang="en-US" smtClean="0"/>
              <a:t>May 24, 2022</a:t>
            </a:fld>
            <a:endParaRPr lang="en-US"/>
          </a:p>
        </p:txBody>
      </p:sp>
      <p:sp>
        <p:nvSpPr>
          <p:cNvPr id="5" name="Slide Number Placeholder 4">
            <a:extLst>
              <a:ext uri="{FF2B5EF4-FFF2-40B4-BE49-F238E27FC236}">
                <a16:creationId xmlns:a16="http://schemas.microsoft.com/office/drawing/2014/main" id="{22ED21C1-9753-48EC-8B40-0187912EEBE1}"/>
              </a:ext>
            </a:extLst>
          </p:cNvPr>
          <p:cNvSpPr>
            <a:spLocks noGrp="1"/>
          </p:cNvSpPr>
          <p:nvPr>
            <p:ph type="sldNum" sz="quarter" idx="22"/>
          </p:nvPr>
        </p:nvSpPr>
        <p:spPr/>
        <p:txBody>
          <a:bodyPr/>
          <a:lstStyle>
            <a:lvl1pPr>
              <a:defRPr>
                <a:noFill/>
              </a:defRPr>
            </a:lvl1pPr>
          </a:lstStyle>
          <a:p>
            <a:fld id="{9BA64535-EB95-46A3-946F-02B63C705F51}" type="slidenum">
              <a:rPr lang="en-US" smtClean="0"/>
              <a:t>‹#›</a:t>
            </a:fld>
            <a:endParaRPr lang="en-US"/>
          </a:p>
        </p:txBody>
      </p:sp>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Picture</a:t>
            </a:r>
          </a:p>
        </p:txBody>
      </p:sp>
      <p:sp>
        <p:nvSpPr>
          <p:cNvPr id="40" name="Logo">
            <a:extLst>
              <a:ext uri="{FF2B5EF4-FFF2-40B4-BE49-F238E27FC236}">
                <a16:creationId xmlns:a16="http://schemas.microsoft.com/office/drawing/2014/main" id="{5B716C76-E606-4246-8C5C-F31D397369F8}"/>
              </a:ext>
            </a:extLst>
          </p:cNvPr>
          <p:cNvSpPr>
            <a:spLocks noGrp="1" noChangeAspect="1"/>
          </p:cNvSpPr>
          <p:nvPr>
            <p:ph type="body" sz="quarter" idx="19" hasCustomPrompt="1"/>
          </p:nvPr>
        </p:nvSpPr>
        <p:spPr bwMode="black">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
        <p:nvSpPr>
          <p:cNvPr id="10" name="Footer Placeholder 2">
            <a:extLst>
              <a:ext uri="{FF2B5EF4-FFF2-40B4-BE49-F238E27FC236}">
                <a16:creationId xmlns:a16="http://schemas.microsoft.com/office/drawing/2014/main" id="{974C7E89-E3C9-425D-AB14-25FDAC3788E4}"/>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9" name="Headline">
            <a:extLst>
              <a:ext uri="{FF2B5EF4-FFF2-40B4-BE49-F238E27FC236}">
                <a16:creationId xmlns:a16="http://schemas.microsoft.com/office/drawing/2014/main" id="{DBBEB59D-EB5A-482B-9361-BACD89F90E0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13" name="Subtitle 307">
            <a:extLst>
              <a:ext uri="{FF2B5EF4-FFF2-40B4-BE49-F238E27FC236}">
                <a16:creationId xmlns:a16="http://schemas.microsoft.com/office/drawing/2014/main" id="{04389794-34FF-4601-8731-0AE296BD22F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493169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icture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1EC3-5D0B-4B5B-8621-4BA0AE8A07D1}"/>
              </a:ext>
            </a:extLst>
          </p:cNvPr>
          <p:cNvSpPr>
            <a:spLocks noGrp="1"/>
          </p:cNvSpPr>
          <p:nvPr>
            <p:ph type="dt" sz="half" idx="22"/>
          </p:nvPr>
        </p:nvSpPr>
        <p:spPr/>
        <p:txBody>
          <a:bodyPr/>
          <a:lstStyle/>
          <a:p>
            <a:fld id="{BC70BBCA-BE0F-4362-B1C2-31E98FA46912}" type="datetime4">
              <a:rPr lang="en-US" smtClean="0"/>
              <a:t>May 24, 2022</a:t>
            </a:fld>
            <a:endParaRPr lang="en-US"/>
          </a:p>
        </p:txBody>
      </p:sp>
      <p:sp>
        <p:nvSpPr>
          <p:cNvPr id="4" name="Slide Number Placeholder 3">
            <a:extLst>
              <a:ext uri="{FF2B5EF4-FFF2-40B4-BE49-F238E27FC236}">
                <a16:creationId xmlns:a16="http://schemas.microsoft.com/office/drawing/2014/main" id="{6008E578-D9EA-4CB0-B60F-423EC045E59C}"/>
              </a:ext>
            </a:extLst>
          </p:cNvPr>
          <p:cNvSpPr>
            <a:spLocks noGrp="1"/>
          </p:cNvSpPr>
          <p:nvPr>
            <p:ph type="sldNum" sz="quarter" idx="24"/>
          </p:nvPr>
        </p:nvSpPr>
        <p:spPr/>
        <p:txBody>
          <a:bodyPr/>
          <a:lstStyle/>
          <a:p>
            <a:fld id="{9BA64535-EB95-46A3-946F-02B63C705F51}" type="slidenum">
              <a:rPr lang="en-US" smtClean="0"/>
              <a:t>‹#›</a:t>
            </a:fld>
            <a:endParaRPr lang="en-US"/>
          </a:p>
        </p:txBody>
      </p:sp>
      <p:sp>
        <p:nvSpPr>
          <p:cNvPr id="180" name="Picture">
            <a:extLst>
              <a:ext uri="{FF2B5EF4-FFF2-40B4-BE49-F238E27FC236}">
                <a16:creationId xmlns:a16="http://schemas.microsoft.com/office/drawing/2014/main" id="{C9E1B482-6F7B-4018-81B5-503FC40D38ED}"/>
              </a:ext>
            </a:extLst>
          </p:cNvPr>
          <p:cNvSpPr>
            <a:spLocks noGrp="1" noChangeAspect="1"/>
          </p:cNvSpPr>
          <p:nvPr>
            <p:ph type="pic" sz="quarter" idx="21" hasCustomPrompt="1"/>
          </p:nvPr>
        </p:nvSpPr>
        <p:spPr bwMode="gray">
          <a:xfrm>
            <a:off x="0" y="0"/>
            <a:ext cx="5915978" cy="6858000"/>
          </a:xfrm>
          <a:custGeom>
            <a:avLst/>
            <a:gdLst>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1056585 h 6858000"/>
              <a:gd name="connsiteX0" fmla="*/ 0 w 5915208"/>
              <a:gd name="connsiteY0" fmla="*/ 0 h 6858000"/>
              <a:gd name="connsiteX1" fmla="*/ 18001 w 5915208"/>
              <a:gd name="connsiteY1" fmla="*/ 0 h 6858000"/>
              <a:gd name="connsiteX2" fmla="*/ 5111999 w 5915208"/>
              <a:gd name="connsiteY2" fmla="*/ 0 h 6858000"/>
              <a:gd name="connsiteX3" fmla="*/ 5130000 w 5915208"/>
              <a:gd name="connsiteY3" fmla="*/ 0 h 6858000"/>
              <a:gd name="connsiteX4" fmla="*/ 5897207 w 5915208"/>
              <a:gd name="connsiteY4" fmla="*/ 0 h 6858000"/>
              <a:gd name="connsiteX5" fmla="*/ 5915208 w 5915208"/>
              <a:gd name="connsiteY5" fmla="*/ 0 h 6858000"/>
              <a:gd name="connsiteX6" fmla="*/ 5915208 w 5915208"/>
              <a:gd name="connsiteY6" fmla="*/ 213399 h 6858000"/>
              <a:gd name="connsiteX7" fmla="*/ 5915208 w 5915208"/>
              <a:gd name="connsiteY7" fmla="*/ 1056585 h 6858000"/>
              <a:gd name="connsiteX8" fmla="*/ 5915208 w 5915208"/>
              <a:gd name="connsiteY8" fmla="*/ 1269984 h 6858000"/>
              <a:gd name="connsiteX9" fmla="*/ 5915208 w 5915208"/>
              <a:gd name="connsiteY9" fmla="*/ 1605083 h 6858000"/>
              <a:gd name="connsiteX10" fmla="*/ 5915208 w 5915208"/>
              <a:gd name="connsiteY10" fmla="*/ 1996385 h 6858000"/>
              <a:gd name="connsiteX11" fmla="*/ 5915208 w 5915208"/>
              <a:gd name="connsiteY11" fmla="*/ 2209784 h 6858000"/>
              <a:gd name="connsiteX12" fmla="*/ 5915208 w 5915208"/>
              <a:gd name="connsiteY12" fmla="*/ 2559600 h 6858000"/>
              <a:gd name="connsiteX13" fmla="*/ 5915208 w 5915208"/>
              <a:gd name="connsiteY13" fmla="*/ 2661668 h 6858000"/>
              <a:gd name="connsiteX14" fmla="*/ 5915208 w 5915208"/>
              <a:gd name="connsiteY14" fmla="*/ 2772999 h 6858000"/>
              <a:gd name="connsiteX15" fmla="*/ 5915208 w 5915208"/>
              <a:gd name="connsiteY15" fmla="*/ 3601468 h 6858000"/>
              <a:gd name="connsiteX16" fmla="*/ 5915208 w 5915208"/>
              <a:gd name="connsiteY16" fmla="*/ 3616185 h 6858000"/>
              <a:gd name="connsiteX17" fmla="*/ 5915208 w 5915208"/>
              <a:gd name="connsiteY17" fmla="*/ 3829584 h 6858000"/>
              <a:gd name="connsiteX18" fmla="*/ 5915208 w 5915208"/>
              <a:gd name="connsiteY18" fmla="*/ 4164683 h 6858000"/>
              <a:gd name="connsiteX19" fmla="*/ 5915208 w 5915208"/>
              <a:gd name="connsiteY19" fmla="*/ 4555985 h 6858000"/>
              <a:gd name="connsiteX20" fmla="*/ 5915208 w 5915208"/>
              <a:gd name="connsiteY20" fmla="*/ 4769384 h 6858000"/>
              <a:gd name="connsiteX21" fmla="*/ 5915208 w 5915208"/>
              <a:gd name="connsiteY21" fmla="*/ 5221268 h 6858000"/>
              <a:gd name="connsiteX22" fmla="*/ 5915208 w 5915208"/>
              <a:gd name="connsiteY22" fmla="*/ 6161068 h 6858000"/>
              <a:gd name="connsiteX23" fmla="*/ 5218272 w 5915208"/>
              <a:gd name="connsiteY23" fmla="*/ 6858000 h 6858000"/>
              <a:gd name="connsiteX24" fmla="*/ 5200271 w 5915208"/>
              <a:gd name="connsiteY24" fmla="*/ 6858000 h 6858000"/>
              <a:gd name="connsiteX25" fmla="*/ 4433064 w 5915208"/>
              <a:gd name="connsiteY25" fmla="*/ 6858000 h 6858000"/>
              <a:gd name="connsiteX26" fmla="*/ 4415063 w 5915208"/>
              <a:gd name="connsiteY26" fmla="*/ 6858000 h 6858000"/>
              <a:gd name="connsiteX27" fmla="*/ 803209 w 5915208"/>
              <a:gd name="connsiteY27" fmla="*/ 6858000 h 6858000"/>
              <a:gd name="connsiteX28" fmla="*/ 785208 w 5915208"/>
              <a:gd name="connsiteY28" fmla="*/ 6858000 h 6858000"/>
              <a:gd name="connsiteX29" fmla="*/ 18001 w 5915208"/>
              <a:gd name="connsiteY29" fmla="*/ 6858000 h 6858000"/>
              <a:gd name="connsiteX30" fmla="*/ 0 w 5915208"/>
              <a:gd name="connsiteY30" fmla="*/ 6858000 h 6858000"/>
              <a:gd name="connsiteX31" fmla="*/ 0 w 5915208"/>
              <a:gd name="connsiteY31" fmla="*/ 5918200 h 6858000"/>
              <a:gd name="connsiteX32" fmla="*/ 0 w 5915208"/>
              <a:gd name="connsiteY32" fmla="*/ 4861615 h 6858000"/>
              <a:gd name="connsiteX33" fmla="*/ 0 w 5915208"/>
              <a:gd name="connsiteY33" fmla="*/ 4555985 h 6858000"/>
              <a:gd name="connsiteX34" fmla="*/ 0 w 5915208"/>
              <a:gd name="connsiteY34" fmla="*/ 4298400 h 6858000"/>
              <a:gd name="connsiteX35" fmla="*/ 0 w 5915208"/>
              <a:gd name="connsiteY35" fmla="*/ 3616185 h 6858000"/>
              <a:gd name="connsiteX36" fmla="*/ 0 w 5915208"/>
              <a:gd name="connsiteY36" fmla="*/ 3358601 h 6858000"/>
              <a:gd name="connsiteX37" fmla="*/ 0 w 5915208"/>
              <a:gd name="connsiteY37" fmla="*/ 2559600 h 6858000"/>
              <a:gd name="connsiteX38" fmla="*/ 0 w 5915208"/>
              <a:gd name="connsiteY38" fmla="*/ 2302015 h 6858000"/>
              <a:gd name="connsiteX39" fmla="*/ 0 w 5915208"/>
              <a:gd name="connsiteY39" fmla="*/ 1996385 h 6858000"/>
              <a:gd name="connsiteX40" fmla="*/ 0 w 5915208"/>
              <a:gd name="connsiteY40" fmla="*/ 0 h 6858000"/>
              <a:gd name="connsiteX0" fmla="*/ 0 w 5915208"/>
              <a:gd name="connsiteY0" fmla="*/ 0 h 6858000"/>
              <a:gd name="connsiteX1" fmla="*/ 18001 w 5915208"/>
              <a:gd name="connsiteY1" fmla="*/ 0 h 6858000"/>
              <a:gd name="connsiteX2" fmla="*/ 5111999 w 5915208"/>
              <a:gd name="connsiteY2" fmla="*/ 0 h 6858000"/>
              <a:gd name="connsiteX3" fmla="*/ 5897207 w 5915208"/>
              <a:gd name="connsiteY3" fmla="*/ 0 h 6858000"/>
              <a:gd name="connsiteX4" fmla="*/ 5915208 w 5915208"/>
              <a:gd name="connsiteY4" fmla="*/ 0 h 6858000"/>
              <a:gd name="connsiteX5" fmla="*/ 5915208 w 5915208"/>
              <a:gd name="connsiteY5" fmla="*/ 213399 h 6858000"/>
              <a:gd name="connsiteX6" fmla="*/ 5915208 w 5915208"/>
              <a:gd name="connsiteY6" fmla="*/ 1056585 h 6858000"/>
              <a:gd name="connsiteX7" fmla="*/ 5915208 w 5915208"/>
              <a:gd name="connsiteY7" fmla="*/ 1269984 h 6858000"/>
              <a:gd name="connsiteX8" fmla="*/ 5915208 w 5915208"/>
              <a:gd name="connsiteY8" fmla="*/ 1605083 h 6858000"/>
              <a:gd name="connsiteX9" fmla="*/ 5915208 w 5915208"/>
              <a:gd name="connsiteY9" fmla="*/ 1996385 h 6858000"/>
              <a:gd name="connsiteX10" fmla="*/ 5915208 w 5915208"/>
              <a:gd name="connsiteY10" fmla="*/ 2209784 h 6858000"/>
              <a:gd name="connsiteX11" fmla="*/ 5915208 w 5915208"/>
              <a:gd name="connsiteY11" fmla="*/ 2559600 h 6858000"/>
              <a:gd name="connsiteX12" fmla="*/ 5915208 w 5915208"/>
              <a:gd name="connsiteY12" fmla="*/ 2661668 h 6858000"/>
              <a:gd name="connsiteX13" fmla="*/ 5915208 w 5915208"/>
              <a:gd name="connsiteY13" fmla="*/ 2772999 h 6858000"/>
              <a:gd name="connsiteX14" fmla="*/ 5915208 w 5915208"/>
              <a:gd name="connsiteY14" fmla="*/ 3601468 h 6858000"/>
              <a:gd name="connsiteX15" fmla="*/ 5915208 w 5915208"/>
              <a:gd name="connsiteY15" fmla="*/ 3616185 h 6858000"/>
              <a:gd name="connsiteX16" fmla="*/ 5915208 w 5915208"/>
              <a:gd name="connsiteY16" fmla="*/ 3829584 h 6858000"/>
              <a:gd name="connsiteX17" fmla="*/ 5915208 w 5915208"/>
              <a:gd name="connsiteY17" fmla="*/ 4164683 h 6858000"/>
              <a:gd name="connsiteX18" fmla="*/ 5915208 w 5915208"/>
              <a:gd name="connsiteY18" fmla="*/ 4555985 h 6858000"/>
              <a:gd name="connsiteX19" fmla="*/ 5915208 w 5915208"/>
              <a:gd name="connsiteY19" fmla="*/ 4769384 h 6858000"/>
              <a:gd name="connsiteX20" fmla="*/ 5915208 w 5915208"/>
              <a:gd name="connsiteY20" fmla="*/ 5221268 h 6858000"/>
              <a:gd name="connsiteX21" fmla="*/ 5915208 w 5915208"/>
              <a:gd name="connsiteY21" fmla="*/ 6161068 h 6858000"/>
              <a:gd name="connsiteX22" fmla="*/ 5218272 w 5915208"/>
              <a:gd name="connsiteY22" fmla="*/ 6858000 h 6858000"/>
              <a:gd name="connsiteX23" fmla="*/ 5200271 w 5915208"/>
              <a:gd name="connsiteY23" fmla="*/ 6858000 h 6858000"/>
              <a:gd name="connsiteX24" fmla="*/ 4433064 w 5915208"/>
              <a:gd name="connsiteY24" fmla="*/ 6858000 h 6858000"/>
              <a:gd name="connsiteX25" fmla="*/ 4415063 w 5915208"/>
              <a:gd name="connsiteY25" fmla="*/ 6858000 h 6858000"/>
              <a:gd name="connsiteX26" fmla="*/ 803209 w 5915208"/>
              <a:gd name="connsiteY26" fmla="*/ 6858000 h 6858000"/>
              <a:gd name="connsiteX27" fmla="*/ 785208 w 5915208"/>
              <a:gd name="connsiteY27" fmla="*/ 6858000 h 6858000"/>
              <a:gd name="connsiteX28" fmla="*/ 18001 w 5915208"/>
              <a:gd name="connsiteY28" fmla="*/ 6858000 h 6858000"/>
              <a:gd name="connsiteX29" fmla="*/ 0 w 5915208"/>
              <a:gd name="connsiteY29" fmla="*/ 6858000 h 6858000"/>
              <a:gd name="connsiteX30" fmla="*/ 0 w 5915208"/>
              <a:gd name="connsiteY30" fmla="*/ 5918200 h 6858000"/>
              <a:gd name="connsiteX31" fmla="*/ 0 w 5915208"/>
              <a:gd name="connsiteY31" fmla="*/ 4861615 h 6858000"/>
              <a:gd name="connsiteX32" fmla="*/ 0 w 5915208"/>
              <a:gd name="connsiteY32" fmla="*/ 4555985 h 6858000"/>
              <a:gd name="connsiteX33" fmla="*/ 0 w 5915208"/>
              <a:gd name="connsiteY33" fmla="*/ 4298400 h 6858000"/>
              <a:gd name="connsiteX34" fmla="*/ 0 w 5915208"/>
              <a:gd name="connsiteY34" fmla="*/ 3616185 h 6858000"/>
              <a:gd name="connsiteX35" fmla="*/ 0 w 5915208"/>
              <a:gd name="connsiteY35" fmla="*/ 3358601 h 6858000"/>
              <a:gd name="connsiteX36" fmla="*/ 0 w 5915208"/>
              <a:gd name="connsiteY36" fmla="*/ 2559600 h 6858000"/>
              <a:gd name="connsiteX37" fmla="*/ 0 w 5915208"/>
              <a:gd name="connsiteY37" fmla="*/ 2302015 h 6858000"/>
              <a:gd name="connsiteX38" fmla="*/ 0 w 5915208"/>
              <a:gd name="connsiteY38" fmla="*/ 1996385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19963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2302015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2559600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3358601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3616185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42984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4555985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4861615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5918200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785208 w 5915208"/>
              <a:gd name="connsiteY26" fmla="*/ 6858000 h 6858000"/>
              <a:gd name="connsiteX27" fmla="*/ 18001 w 5915208"/>
              <a:gd name="connsiteY27" fmla="*/ 6858000 h 6858000"/>
              <a:gd name="connsiteX28" fmla="*/ 0 w 5915208"/>
              <a:gd name="connsiteY28" fmla="*/ 6858000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4415063 w 5915208"/>
              <a:gd name="connsiteY24" fmla="*/ 6858000 h 6858000"/>
              <a:gd name="connsiteX25" fmla="*/ 803209 w 5915208"/>
              <a:gd name="connsiteY25" fmla="*/ 6858000 h 6858000"/>
              <a:gd name="connsiteX26" fmla="*/ 18001 w 5915208"/>
              <a:gd name="connsiteY26" fmla="*/ 6858000 h 6858000"/>
              <a:gd name="connsiteX27" fmla="*/ 0 w 5915208"/>
              <a:gd name="connsiteY27" fmla="*/ 6858000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4433064 w 5915208"/>
              <a:gd name="connsiteY23" fmla="*/ 6858000 h 6858000"/>
              <a:gd name="connsiteX24" fmla="*/ 803209 w 5915208"/>
              <a:gd name="connsiteY24" fmla="*/ 6858000 h 6858000"/>
              <a:gd name="connsiteX25" fmla="*/ 18001 w 5915208"/>
              <a:gd name="connsiteY25" fmla="*/ 6858000 h 6858000"/>
              <a:gd name="connsiteX26" fmla="*/ 0 w 5915208"/>
              <a:gd name="connsiteY26" fmla="*/ 6858000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803209 w 5915208"/>
              <a:gd name="connsiteY23" fmla="*/ 6858000 h 6858000"/>
              <a:gd name="connsiteX24" fmla="*/ 18001 w 5915208"/>
              <a:gd name="connsiteY24" fmla="*/ 6858000 h 6858000"/>
              <a:gd name="connsiteX25" fmla="*/ 0 w 5915208"/>
              <a:gd name="connsiteY25" fmla="*/ 6858000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213399 h 6858000"/>
              <a:gd name="connsiteX5" fmla="*/ 5915208 w 5915208"/>
              <a:gd name="connsiteY5" fmla="*/ 1056585 h 6858000"/>
              <a:gd name="connsiteX6" fmla="*/ 5915208 w 5915208"/>
              <a:gd name="connsiteY6" fmla="*/ 1269984 h 6858000"/>
              <a:gd name="connsiteX7" fmla="*/ 5915208 w 5915208"/>
              <a:gd name="connsiteY7" fmla="*/ 1605083 h 6858000"/>
              <a:gd name="connsiteX8" fmla="*/ 5915208 w 5915208"/>
              <a:gd name="connsiteY8" fmla="*/ 1996385 h 6858000"/>
              <a:gd name="connsiteX9" fmla="*/ 5915208 w 5915208"/>
              <a:gd name="connsiteY9" fmla="*/ 2209784 h 6858000"/>
              <a:gd name="connsiteX10" fmla="*/ 5915208 w 5915208"/>
              <a:gd name="connsiteY10" fmla="*/ 2559600 h 6858000"/>
              <a:gd name="connsiteX11" fmla="*/ 5915208 w 5915208"/>
              <a:gd name="connsiteY11" fmla="*/ 2661668 h 6858000"/>
              <a:gd name="connsiteX12" fmla="*/ 5915208 w 5915208"/>
              <a:gd name="connsiteY12" fmla="*/ 2772999 h 6858000"/>
              <a:gd name="connsiteX13" fmla="*/ 5915208 w 5915208"/>
              <a:gd name="connsiteY13" fmla="*/ 3601468 h 6858000"/>
              <a:gd name="connsiteX14" fmla="*/ 5915208 w 5915208"/>
              <a:gd name="connsiteY14" fmla="*/ 3616185 h 6858000"/>
              <a:gd name="connsiteX15" fmla="*/ 5915208 w 5915208"/>
              <a:gd name="connsiteY15" fmla="*/ 3829584 h 6858000"/>
              <a:gd name="connsiteX16" fmla="*/ 5915208 w 5915208"/>
              <a:gd name="connsiteY16" fmla="*/ 4164683 h 6858000"/>
              <a:gd name="connsiteX17" fmla="*/ 5915208 w 5915208"/>
              <a:gd name="connsiteY17" fmla="*/ 4555985 h 6858000"/>
              <a:gd name="connsiteX18" fmla="*/ 5915208 w 5915208"/>
              <a:gd name="connsiteY18" fmla="*/ 4769384 h 6858000"/>
              <a:gd name="connsiteX19" fmla="*/ 5915208 w 5915208"/>
              <a:gd name="connsiteY19" fmla="*/ 5221268 h 6858000"/>
              <a:gd name="connsiteX20" fmla="*/ 5915208 w 5915208"/>
              <a:gd name="connsiteY20" fmla="*/ 6161068 h 6858000"/>
              <a:gd name="connsiteX21" fmla="*/ 5218272 w 5915208"/>
              <a:gd name="connsiteY21" fmla="*/ 6858000 h 6858000"/>
              <a:gd name="connsiteX22" fmla="*/ 5200271 w 5915208"/>
              <a:gd name="connsiteY22" fmla="*/ 6858000 h 6858000"/>
              <a:gd name="connsiteX23" fmla="*/ 18001 w 5915208"/>
              <a:gd name="connsiteY23" fmla="*/ 6858000 h 6858000"/>
              <a:gd name="connsiteX24" fmla="*/ 0 w 5915208"/>
              <a:gd name="connsiteY24" fmla="*/ 6858000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269984 h 6858000"/>
              <a:gd name="connsiteX6" fmla="*/ 5915208 w 5915208"/>
              <a:gd name="connsiteY6" fmla="*/ 1605083 h 6858000"/>
              <a:gd name="connsiteX7" fmla="*/ 5915208 w 5915208"/>
              <a:gd name="connsiteY7" fmla="*/ 1996385 h 6858000"/>
              <a:gd name="connsiteX8" fmla="*/ 5915208 w 5915208"/>
              <a:gd name="connsiteY8" fmla="*/ 2209784 h 6858000"/>
              <a:gd name="connsiteX9" fmla="*/ 5915208 w 5915208"/>
              <a:gd name="connsiteY9" fmla="*/ 2559600 h 6858000"/>
              <a:gd name="connsiteX10" fmla="*/ 5915208 w 5915208"/>
              <a:gd name="connsiteY10" fmla="*/ 2661668 h 6858000"/>
              <a:gd name="connsiteX11" fmla="*/ 5915208 w 5915208"/>
              <a:gd name="connsiteY11" fmla="*/ 2772999 h 6858000"/>
              <a:gd name="connsiteX12" fmla="*/ 5915208 w 5915208"/>
              <a:gd name="connsiteY12" fmla="*/ 3601468 h 6858000"/>
              <a:gd name="connsiteX13" fmla="*/ 5915208 w 5915208"/>
              <a:gd name="connsiteY13" fmla="*/ 3616185 h 6858000"/>
              <a:gd name="connsiteX14" fmla="*/ 5915208 w 5915208"/>
              <a:gd name="connsiteY14" fmla="*/ 3829584 h 6858000"/>
              <a:gd name="connsiteX15" fmla="*/ 5915208 w 5915208"/>
              <a:gd name="connsiteY15" fmla="*/ 4164683 h 6858000"/>
              <a:gd name="connsiteX16" fmla="*/ 5915208 w 5915208"/>
              <a:gd name="connsiteY16" fmla="*/ 4555985 h 6858000"/>
              <a:gd name="connsiteX17" fmla="*/ 5915208 w 5915208"/>
              <a:gd name="connsiteY17" fmla="*/ 4769384 h 6858000"/>
              <a:gd name="connsiteX18" fmla="*/ 5915208 w 5915208"/>
              <a:gd name="connsiteY18" fmla="*/ 5221268 h 6858000"/>
              <a:gd name="connsiteX19" fmla="*/ 5915208 w 5915208"/>
              <a:gd name="connsiteY19" fmla="*/ 6161068 h 6858000"/>
              <a:gd name="connsiteX20" fmla="*/ 5218272 w 5915208"/>
              <a:gd name="connsiteY20" fmla="*/ 6858000 h 6858000"/>
              <a:gd name="connsiteX21" fmla="*/ 5200271 w 5915208"/>
              <a:gd name="connsiteY21" fmla="*/ 6858000 h 6858000"/>
              <a:gd name="connsiteX22" fmla="*/ 18001 w 5915208"/>
              <a:gd name="connsiteY22" fmla="*/ 6858000 h 6858000"/>
              <a:gd name="connsiteX23" fmla="*/ 0 w 5915208"/>
              <a:gd name="connsiteY23" fmla="*/ 6858000 h 6858000"/>
              <a:gd name="connsiteX24" fmla="*/ 0 w 5915208"/>
              <a:gd name="connsiteY2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056585 h 6858000"/>
              <a:gd name="connsiteX4" fmla="*/ 5915208 w 5915208"/>
              <a:gd name="connsiteY4" fmla="*/ 1269984 h 6858000"/>
              <a:gd name="connsiteX5" fmla="*/ 5915208 w 5915208"/>
              <a:gd name="connsiteY5" fmla="*/ 1605083 h 6858000"/>
              <a:gd name="connsiteX6" fmla="*/ 5915208 w 5915208"/>
              <a:gd name="connsiteY6" fmla="*/ 1996385 h 6858000"/>
              <a:gd name="connsiteX7" fmla="*/ 5915208 w 5915208"/>
              <a:gd name="connsiteY7" fmla="*/ 2209784 h 6858000"/>
              <a:gd name="connsiteX8" fmla="*/ 5915208 w 5915208"/>
              <a:gd name="connsiteY8" fmla="*/ 2559600 h 6858000"/>
              <a:gd name="connsiteX9" fmla="*/ 5915208 w 5915208"/>
              <a:gd name="connsiteY9" fmla="*/ 2661668 h 6858000"/>
              <a:gd name="connsiteX10" fmla="*/ 5915208 w 5915208"/>
              <a:gd name="connsiteY10" fmla="*/ 2772999 h 6858000"/>
              <a:gd name="connsiteX11" fmla="*/ 5915208 w 5915208"/>
              <a:gd name="connsiteY11" fmla="*/ 3601468 h 6858000"/>
              <a:gd name="connsiteX12" fmla="*/ 5915208 w 5915208"/>
              <a:gd name="connsiteY12" fmla="*/ 3616185 h 6858000"/>
              <a:gd name="connsiteX13" fmla="*/ 5915208 w 5915208"/>
              <a:gd name="connsiteY13" fmla="*/ 3829584 h 6858000"/>
              <a:gd name="connsiteX14" fmla="*/ 5915208 w 5915208"/>
              <a:gd name="connsiteY14" fmla="*/ 4164683 h 6858000"/>
              <a:gd name="connsiteX15" fmla="*/ 5915208 w 5915208"/>
              <a:gd name="connsiteY15" fmla="*/ 4555985 h 6858000"/>
              <a:gd name="connsiteX16" fmla="*/ 5915208 w 5915208"/>
              <a:gd name="connsiteY16" fmla="*/ 4769384 h 6858000"/>
              <a:gd name="connsiteX17" fmla="*/ 5915208 w 5915208"/>
              <a:gd name="connsiteY17" fmla="*/ 5221268 h 6858000"/>
              <a:gd name="connsiteX18" fmla="*/ 5915208 w 5915208"/>
              <a:gd name="connsiteY18" fmla="*/ 6161068 h 6858000"/>
              <a:gd name="connsiteX19" fmla="*/ 5218272 w 5915208"/>
              <a:gd name="connsiteY19" fmla="*/ 6858000 h 6858000"/>
              <a:gd name="connsiteX20" fmla="*/ 5200271 w 5915208"/>
              <a:gd name="connsiteY20" fmla="*/ 6858000 h 6858000"/>
              <a:gd name="connsiteX21" fmla="*/ 18001 w 5915208"/>
              <a:gd name="connsiteY21" fmla="*/ 6858000 h 6858000"/>
              <a:gd name="connsiteX22" fmla="*/ 0 w 5915208"/>
              <a:gd name="connsiteY22" fmla="*/ 6858000 h 6858000"/>
              <a:gd name="connsiteX23" fmla="*/ 0 w 5915208"/>
              <a:gd name="connsiteY2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269984 h 6858000"/>
              <a:gd name="connsiteX4" fmla="*/ 5915208 w 5915208"/>
              <a:gd name="connsiteY4" fmla="*/ 1605083 h 6858000"/>
              <a:gd name="connsiteX5" fmla="*/ 5915208 w 5915208"/>
              <a:gd name="connsiteY5" fmla="*/ 1996385 h 6858000"/>
              <a:gd name="connsiteX6" fmla="*/ 5915208 w 5915208"/>
              <a:gd name="connsiteY6" fmla="*/ 2209784 h 6858000"/>
              <a:gd name="connsiteX7" fmla="*/ 5915208 w 5915208"/>
              <a:gd name="connsiteY7" fmla="*/ 2559600 h 6858000"/>
              <a:gd name="connsiteX8" fmla="*/ 5915208 w 5915208"/>
              <a:gd name="connsiteY8" fmla="*/ 2661668 h 6858000"/>
              <a:gd name="connsiteX9" fmla="*/ 5915208 w 5915208"/>
              <a:gd name="connsiteY9" fmla="*/ 2772999 h 6858000"/>
              <a:gd name="connsiteX10" fmla="*/ 5915208 w 5915208"/>
              <a:gd name="connsiteY10" fmla="*/ 3601468 h 6858000"/>
              <a:gd name="connsiteX11" fmla="*/ 5915208 w 5915208"/>
              <a:gd name="connsiteY11" fmla="*/ 3616185 h 6858000"/>
              <a:gd name="connsiteX12" fmla="*/ 5915208 w 5915208"/>
              <a:gd name="connsiteY12" fmla="*/ 3829584 h 6858000"/>
              <a:gd name="connsiteX13" fmla="*/ 5915208 w 5915208"/>
              <a:gd name="connsiteY13" fmla="*/ 4164683 h 6858000"/>
              <a:gd name="connsiteX14" fmla="*/ 5915208 w 5915208"/>
              <a:gd name="connsiteY14" fmla="*/ 4555985 h 6858000"/>
              <a:gd name="connsiteX15" fmla="*/ 5915208 w 5915208"/>
              <a:gd name="connsiteY15" fmla="*/ 4769384 h 6858000"/>
              <a:gd name="connsiteX16" fmla="*/ 5915208 w 5915208"/>
              <a:gd name="connsiteY16" fmla="*/ 5221268 h 6858000"/>
              <a:gd name="connsiteX17" fmla="*/ 5915208 w 5915208"/>
              <a:gd name="connsiteY17" fmla="*/ 6161068 h 6858000"/>
              <a:gd name="connsiteX18" fmla="*/ 5218272 w 5915208"/>
              <a:gd name="connsiteY18" fmla="*/ 6858000 h 6858000"/>
              <a:gd name="connsiteX19" fmla="*/ 5200271 w 5915208"/>
              <a:gd name="connsiteY19" fmla="*/ 6858000 h 6858000"/>
              <a:gd name="connsiteX20" fmla="*/ 18001 w 5915208"/>
              <a:gd name="connsiteY20" fmla="*/ 6858000 h 6858000"/>
              <a:gd name="connsiteX21" fmla="*/ 0 w 5915208"/>
              <a:gd name="connsiteY21" fmla="*/ 6858000 h 6858000"/>
              <a:gd name="connsiteX22" fmla="*/ 0 w 5915208"/>
              <a:gd name="connsiteY2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605083 h 6858000"/>
              <a:gd name="connsiteX4" fmla="*/ 5915208 w 5915208"/>
              <a:gd name="connsiteY4" fmla="*/ 1996385 h 6858000"/>
              <a:gd name="connsiteX5" fmla="*/ 5915208 w 5915208"/>
              <a:gd name="connsiteY5" fmla="*/ 2209784 h 6858000"/>
              <a:gd name="connsiteX6" fmla="*/ 5915208 w 5915208"/>
              <a:gd name="connsiteY6" fmla="*/ 2559600 h 6858000"/>
              <a:gd name="connsiteX7" fmla="*/ 5915208 w 5915208"/>
              <a:gd name="connsiteY7" fmla="*/ 2661668 h 6858000"/>
              <a:gd name="connsiteX8" fmla="*/ 5915208 w 5915208"/>
              <a:gd name="connsiteY8" fmla="*/ 2772999 h 6858000"/>
              <a:gd name="connsiteX9" fmla="*/ 5915208 w 5915208"/>
              <a:gd name="connsiteY9" fmla="*/ 3601468 h 6858000"/>
              <a:gd name="connsiteX10" fmla="*/ 5915208 w 5915208"/>
              <a:gd name="connsiteY10" fmla="*/ 3616185 h 6858000"/>
              <a:gd name="connsiteX11" fmla="*/ 5915208 w 5915208"/>
              <a:gd name="connsiteY11" fmla="*/ 3829584 h 6858000"/>
              <a:gd name="connsiteX12" fmla="*/ 5915208 w 5915208"/>
              <a:gd name="connsiteY12" fmla="*/ 4164683 h 6858000"/>
              <a:gd name="connsiteX13" fmla="*/ 5915208 w 5915208"/>
              <a:gd name="connsiteY13" fmla="*/ 4555985 h 6858000"/>
              <a:gd name="connsiteX14" fmla="*/ 5915208 w 5915208"/>
              <a:gd name="connsiteY14" fmla="*/ 4769384 h 6858000"/>
              <a:gd name="connsiteX15" fmla="*/ 5915208 w 5915208"/>
              <a:gd name="connsiteY15" fmla="*/ 5221268 h 6858000"/>
              <a:gd name="connsiteX16" fmla="*/ 5915208 w 5915208"/>
              <a:gd name="connsiteY16" fmla="*/ 6161068 h 6858000"/>
              <a:gd name="connsiteX17" fmla="*/ 5218272 w 5915208"/>
              <a:gd name="connsiteY17" fmla="*/ 6858000 h 6858000"/>
              <a:gd name="connsiteX18" fmla="*/ 5200271 w 5915208"/>
              <a:gd name="connsiteY18" fmla="*/ 6858000 h 6858000"/>
              <a:gd name="connsiteX19" fmla="*/ 18001 w 5915208"/>
              <a:gd name="connsiteY19" fmla="*/ 6858000 h 6858000"/>
              <a:gd name="connsiteX20" fmla="*/ 0 w 5915208"/>
              <a:gd name="connsiteY20" fmla="*/ 6858000 h 6858000"/>
              <a:gd name="connsiteX21" fmla="*/ 0 w 5915208"/>
              <a:gd name="connsiteY2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1996385 h 6858000"/>
              <a:gd name="connsiteX4" fmla="*/ 5915208 w 5915208"/>
              <a:gd name="connsiteY4" fmla="*/ 2209784 h 6858000"/>
              <a:gd name="connsiteX5" fmla="*/ 5915208 w 5915208"/>
              <a:gd name="connsiteY5" fmla="*/ 2559600 h 6858000"/>
              <a:gd name="connsiteX6" fmla="*/ 5915208 w 5915208"/>
              <a:gd name="connsiteY6" fmla="*/ 2661668 h 6858000"/>
              <a:gd name="connsiteX7" fmla="*/ 5915208 w 5915208"/>
              <a:gd name="connsiteY7" fmla="*/ 2772999 h 6858000"/>
              <a:gd name="connsiteX8" fmla="*/ 5915208 w 5915208"/>
              <a:gd name="connsiteY8" fmla="*/ 3601468 h 6858000"/>
              <a:gd name="connsiteX9" fmla="*/ 5915208 w 5915208"/>
              <a:gd name="connsiteY9" fmla="*/ 3616185 h 6858000"/>
              <a:gd name="connsiteX10" fmla="*/ 5915208 w 5915208"/>
              <a:gd name="connsiteY10" fmla="*/ 3829584 h 6858000"/>
              <a:gd name="connsiteX11" fmla="*/ 5915208 w 5915208"/>
              <a:gd name="connsiteY11" fmla="*/ 4164683 h 6858000"/>
              <a:gd name="connsiteX12" fmla="*/ 5915208 w 5915208"/>
              <a:gd name="connsiteY12" fmla="*/ 4555985 h 6858000"/>
              <a:gd name="connsiteX13" fmla="*/ 5915208 w 5915208"/>
              <a:gd name="connsiteY13" fmla="*/ 4769384 h 6858000"/>
              <a:gd name="connsiteX14" fmla="*/ 5915208 w 5915208"/>
              <a:gd name="connsiteY14" fmla="*/ 5221268 h 6858000"/>
              <a:gd name="connsiteX15" fmla="*/ 5915208 w 5915208"/>
              <a:gd name="connsiteY15" fmla="*/ 6161068 h 6858000"/>
              <a:gd name="connsiteX16" fmla="*/ 5218272 w 5915208"/>
              <a:gd name="connsiteY16" fmla="*/ 6858000 h 6858000"/>
              <a:gd name="connsiteX17" fmla="*/ 5200271 w 5915208"/>
              <a:gd name="connsiteY17" fmla="*/ 6858000 h 6858000"/>
              <a:gd name="connsiteX18" fmla="*/ 18001 w 5915208"/>
              <a:gd name="connsiteY18" fmla="*/ 6858000 h 6858000"/>
              <a:gd name="connsiteX19" fmla="*/ 0 w 5915208"/>
              <a:gd name="connsiteY19" fmla="*/ 6858000 h 6858000"/>
              <a:gd name="connsiteX20" fmla="*/ 0 w 5915208"/>
              <a:gd name="connsiteY2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209784 h 6858000"/>
              <a:gd name="connsiteX4" fmla="*/ 5915208 w 5915208"/>
              <a:gd name="connsiteY4" fmla="*/ 2559600 h 6858000"/>
              <a:gd name="connsiteX5" fmla="*/ 5915208 w 5915208"/>
              <a:gd name="connsiteY5" fmla="*/ 2661668 h 6858000"/>
              <a:gd name="connsiteX6" fmla="*/ 5915208 w 5915208"/>
              <a:gd name="connsiteY6" fmla="*/ 2772999 h 6858000"/>
              <a:gd name="connsiteX7" fmla="*/ 5915208 w 5915208"/>
              <a:gd name="connsiteY7" fmla="*/ 3601468 h 6858000"/>
              <a:gd name="connsiteX8" fmla="*/ 5915208 w 5915208"/>
              <a:gd name="connsiteY8" fmla="*/ 3616185 h 6858000"/>
              <a:gd name="connsiteX9" fmla="*/ 5915208 w 5915208"/>
              <a:gd name="connsiteY9" fmla="*/ 3829584 h 6858000"/>
              <a:gd name="connsiteX10" fmla="*/ 5915208 w 5915208"/>
              <a:gd name="connsiteY10" fmla="*/ 4164683 h 6858000"/>
              <a:gd name="connsiteX11" fmla="*/ 5915208 w 5915208"/>
              <a:gd name="connsiteY11" fmla="*/ 4555985 h 6858000"/>
              <a:gd name="connsiteX12" fmla="*/ 5915208 w 5915208"/>
              <a:gd name="connsiteY12" fmla="*/ 4769384 h 6858000"/>
              <a:gd name="connsiteX13" fmla="*/ 5915208 w 5915208"/>
              <a:gd name="connsiteY13" fmla="*/ 5221268 h 6858000"/>
              <a:gd name="connsiteX14" fmla="*/ 5915208 w 5915208"/>
              <a:gd name="connsiteY14" fmla="*/ 6161068 h 6858000"/>
              <a:gd name="connsiteX15" fmla="*/ 5218272 w 5915208"/>
              <a:gd name="connsiteY15" fmla="*/ 6858000 h 6858000"/>
              <a:gd name="connsiteX16" fmla="*/ 5200271 w 5915208"/>
              <a:gd name="connsiteY16" fmla="*/ 6858000 h 6858000"/>
              <a:gd name="connsiteX17" fmla="*/ 18001 w 5915208"/>
              <a:gd name="connsiteY17" fmla="*/ 6858000 h 6858000"/>
              <a:gd name="connsiteX18" fmla="*/ 0 w 5915208"/>
              <a:gd name="connsiteY18" fmla="*/ 6858000 h 6858000"/>
              <a:gd name="connsiteX19" fmla="*/ 0 w 5915208"/>
              <a:gd name="connsiteY1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559600 h 6858000"/>
              <a:gd name="connsiteX4" fmla="*/ 5915208 w 5915208"/>
              <a:gd name="connsiteY4" fmla="*/ 2661668 h 6858000"/>
              <a:gd name="connsiteX5" fmla="*/ 5915208 w 5915208"/>
              <a:gd name="connsiteY5" fmla="*/ 2772999 h 6858000"/>
              <a:gd name="connsiteX6" fmla="*/ 5915208 w 5915208"/>
              <a:gd name="connsiteY6" fmla="*/ 3601468 h 6858000"/>
              <a:gd name="connsiteX7" fmla="*/ 5915208 w 5915208"/>
              <a:gd name="connsiteY7" fmla="*/ 3616185 h 6858000"/>
              <a:gd name="connsiteX8" fmla="*/ 5915208 w 5915208"/>
              <a:gd name="connsiteY8" fmla="*/ 3829584 h 6858000"/>
              <a:gd name="connsiteX9" fmla="*/ 5915208 w 5915208"/>
              <a:gd name="connsiteY9" fmla="*/ 4164683 h 6858000"/>
              <a:gd name="connsiteX10" fmla="*/ 5915208 w 5915208"/>
              <a:gd name="connsiteY10" fmla="*/ 4555985 h 6858000"/>
              <a:gd name="connsiteX11" fmla="*/ 5915208 w 5915208"/>
              <a:gd name="connsiteY11" fmla="*/ 4769384 h 6858000"/>
              <a:gd name="connsiteX12" fmla="*/ 5915208 w 5915208"/>
              <a:gd name="connsiteY12" fmla="*/ 5221268 h 6858000"/>
              <a:gd name="connsiteX13" fmla="*/ 5915208 w 5915208"/>
              <a:gd name="connsiteY13" fmla="*/ 6161068 h 6858000"/>
              <a:gd name="connsiteX14" fmla="*/ 5218272 w 5915208"/>
              <a:gd name="connsiteY14" fmla="*/ 6858000 h 6858000"/>
              <a:gd name="connsiteX15" fmla="*/ 5200271 w 5915208"/>
              <a:gd name="connsiteY15" fmla="*/ 6858000 h 6858000"/>
              <a:gd name="connsiteX16" fmla="*/ 18001 w 5915208"/>
              <a:gd name="connsiteY16" fmla="*/ 6858000 h 6858000"/>
              <a:gd name="connsiteX17" fmla="*/ 0 w 5915208"/>
              <a:gd name="connsiteY17" fmla="*/ 6858000 h 6858000"/>
              <a:gd name="connsiteX18" fmla="*/ 0 w 5915208"/>
              <a:gd name="connsiteY1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661668 h 6858000"/>
              <a:gd name="connsiteX4" fmla="*/ 5915208 w 5915208"/>
              <a:gd name="connsiteY4" fmla="*/ 2772999 h 6858000"/>
              <a:gd name="connsiteX5" fmla="*/ 5915208 w 5915208"/>
              <a:gd name="connsiteY5" fmla="*/ 3601468 h 6858000"/>
              <a:gd name="connsiteX6" fmla="*/ 5915208 w 5915208"/>
              <a:gd name="connsiteY6" fmla="*/ 3616185 h 6858000"/>
              <a:gd name="connsiteX7" fmla="*/ 5915208 w 5915208"/>
              <a:gd name="connsiteY7" fmla="*/ 3829584 h 6858000"/>
              <a:gd name="connsiteX8" fmla="*/ 5915208 w 5915208"/>
              <a:gd name="connsiteY8" fmla="*/ 4164683 h 6858000"/>
              <a:gd name="connsiteX9" fmla="*/ 5915208 w 5915208"/>
              <a:gd name="connsiteY9" fmla="*/ 4555985 h 6858000"/>
              <a:gd name="connsiteX10" fmla="*/ 5915208 w 5915208"/>
              <a:gd name="connsiteY10" fmla="*/ 4769384 h 6858000"/>
              <a:gd name="connsiteX11" fmla="*/ 5915208 w 5915208"/>
              <a:gd name="connsiteY11" fmla="*/ 5221268 h 6858000"/>
              <a:gd name="connsiteX12" fmla="*/ 5915208 w 5915208"/>
              <a:gd name="connsiteY12" fmla="*/ 6161068 h 6858000"/>
              <a:gd name="connsiteX13" fmla="*/ 5218272 w 5915208"/>
              <a:gd name="connsiteY13" fmla="*/ 6858000 h 6858000"/>
              <a:gd name="connsiteX14" fmla="*/ 5200271 w 5915208"/>
              <a:gd name="connsiteY14" fmla="*/ 6858000 h 6858000"/>
              <a:gd name="connsiteX15" fmla="*/ 18001 w 5915208"/>
              <a:gd name="connsiteY15" fmla="*/ 6858000 h 6858000"/>
              <a:gd name="connsiteX16" fmla="*/ 0 w 5915208"/>
              <a:gd name="connsiteY16" fmla="*/ 6858000 h 6858000"/>
              <a:gd name="connsiteX17" fmla="*/ 0 w 5915208"/>
              <a:gd name="connsiteY1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2772999 h 6858000"/>
              <a:gd name="connsiteX4" fmla="*/ 5915208 w 5915208"/>
              <a:gd name="connsiteY4" fmla="*/ 3601468 h 6858000"/>
              <a:gd name="connsiteX5" fmla="*/ 5915208 w 5915208"/>
              <a:gd name="connsiteY5" fmla="*/ 3616185 h 6858000"/>
              <a:gd name="connsiteX6" fmla="*/ 5915208 w 5915208"/>
              <a:gd name="connsiteY6" fmla="*/ 3829584 h 6858000"/>
              <a:gd name="connsiteX7" fmla="*/ 5915208 w 5915208"/>
              <a:gd name="connsiteY7" fmla="*/ 4164683 h 6858000"/>
              <a:gd name="connsiteX8" fmla="*/ 5915208 w 5915208"/>
              <a:gd name="connsiteY8" fmla="*/ 4555985 h 6858000"/>
              <a:gd name="connsiteX9" fmla="*/ 5915208 w 5915208"/>
              <a:gd name="connsiteY9" fmla="*/ 4769384 h 6858000"/>
              <a:gd name="connsiteX10" fmla="*/ 5915208 w 5915208"/>
              <a:gd name="connsiteY10" fmla="*/ 5221268 h 6858000"/>
              <a:gd name="connsiteX11" fmla="*/ 5915208 w 5915208"/>
              <a:gd name="connsiteY11" fmla="*/ 6161068 h 6858000"/>
              <a:gd name="connsiteX12" fmla="*/ 5218272 w 5915208"/>
              <a:gd name="connsiteY12" fmla="*/ 6858000 h 6858000"/>
              <a:gd name="connsiteX13" fmla="*/ 5200271 w 5915208"/>
              <a:gd name="connsiteY13" fmla="*/ 6858000 h 6858000"/>
              <a:gd name="connsiteX14" fmla="*/ 18001 w 5915208"/>
              <a:gd name="connsiteY14" fmla="*/ 6858000 h 6858000"/>
              <a:gd name="connsiteX15" fmla="*/ 0 w 5915208"/>
              <a:gd name="connsiteY15" fmla="*/ 6858000 h 6858000"/>
              <a:gd name="connsiteX16" fmla="*/ 0 w 5915208"/>
              <a:gd name="connsiteY16"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616185 h 6858000"/>
              <a:gd name="connsiteX5" fmla="*/ 5915208 w 5915208"/>
              <a:gd name="connsiteY5" fmla="*/ 3829584 h 6858000"/>
              <a:gd name="connsiteX6" fmla="*/ 5915208 w 5915208"/>
              <a:gd name="connsiteY6" fmla="*/ 4164683 h 6858000"/>
              <a:gd name="connsiteX7" fmla="*/ 5915208 w 5915208"/>
              <a:gd name="connsiteY7" fmla="*/ 4555985 h 6858000"/>
              <a:gd name="connsiteX8" fmla="*/ 5915208 w 5915208"/>
              <a:gd name="connsiteY8" fmla="*/ 4769384 h 6858000"/>
              <a:gd name="connsiteX9" fmla="*/ 5915208 w 5915208"/>
              <a:gd name="connsiteY9" fmla="*/ 5221268 h 6858000"/>
              <a:gd name="connsiteX10" fmla="*/ 5915208 w 5915208"/>
              <a:gd name="connsiteY10" fmla="*/ 6161068 h 6858000"/>
              <a:gd name="connsiteX11" fmla="*/ 5218272 w 5915208"/>
              <a:gd name="connsiteY11" fmla="*/ 6858000 h 6858000"/>
              <a:gd name="connsiteX12" fmla="*/ 5200271 w 5915208"/>
              <a:gd name="connsiteY12" fmla="*/ 6858000 h 6858000"/>
              <a:gd name="connsiteX13" fmla="*/ 18001 w 5915208"/>
              <a:gd name="connsiteY13" fmla="*/ 6858000 h 6858000"/>
              <a:gd name="connsiteX14" fmla="*/ 0 w 5915208"/>
              <a:gd name="connsiteY14" fmla="*/ 6858000 h 6858000"/>
              <a:gd name="connsiteX15" fmla="*/ 0 w 5915208"/>
              <a:gd name="connsiteY15"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601468 h 6858000"/>
              <a:gd name="connsiteX4" fmla="*/ 5915208 w 5915208"/>
              <a:gd name="connsiteY4" fmla="*/ 3829584 h 6858000"/>
              <a:gd name="connsiteX5" fmla="*/ 5915208 w 5915208"/>
              <a:gd name="connsiteY5" fmla="*/ 4164683 h 6858000"/>
              <a:gd name="connsiteX6" fmla="*/ 5915208 w 5915208"/>
              <a:gd name="connsiteY6" fmla="*/ 4555985 h 6858000"/>
              <a:gd name="connsiteX7" fmla="*/ 5915208 w 5915208"/>
              <a:gd name="connsiteY7" fmla="*/ 4769384 h 6858000"/>
              <a:gd name="connsiteX8" fmla="*/ 5915208 w 5915208"/>
              <a:gd name="connsiteY8" fmla="*/ 5221268 h 6858000"/>
              <a:gd name="connsiteX9" fmla="*/ 5915208 w 5915208"/>
              <a:gd name="connsiteY9" fmla="*/ 6161068 h 6858000"/>
              <a:gd name="connsiteX10" fmla="*/ 5218272 w 5915208"/>
              <a:gd name="connsiteY10" fmla="*/ 6858000 h 6858000"/>
              <a:gd name="connsiteX11" fmla="*/ 5200271 w 5915208"/>
              <a:gd name="connsiteY11" fmla="*/ 6858000 h 6858000"/>
              <a:gd name="connsiteX12" fmla="*/ 18001 w 5915208"/>
              <a:gd name="connsiteY12" fmla="*/ 6858000 h 6858000"/>
              <a:gd name="connsiteX13" fmla="*/ 0 w 5915208"/>
              <a:gd name="connsiteY13" fmla="*/ 6858000 h 6858000"/>
              <a:gd name="connsiteX14" fmla="*/ 0 w 5915208"/>
              <a:gd name="connsiteY14"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3829584 h 6858000"/>
              <a:gd name="connsiteX4" fmla="*/ 5915208 w 5915208"/>
              <a:gd name="connsiteY4" fmla="*/ 4164683 h 6858000"/>
              <a:gd name="connsiteX5" fmla="*/ 5915208 w 5915208"/>
              <a:gd name="connsiteY5" fmla="*/ 4555985 h 6858000"/>
              <a:gd name="connsiteX6" fmla="*/ 5915208 w 5915208"/>
              <a:gd name="connsiteY6" fmla="*/ 4769384 h 6858000"/>
              <a:gd name="connsiteX7" fmla="*/ 5915208 w 5915208"/>
              <a:gd name="connsiteY7" fmla="*/ 5221268 h 6858000"/>
              <a:gd name="connsiteX8" fmla="*/ 5915208 w 5915208"/>
              <a:gd name="connsiteY8" fmla="*/ 6161068 h 6858000"/>
              <a:gd name="connsiteX9" fmla="*/ 5218272 w 5915208"/>
              <a:gd name="connsiteY9" fmla="*/ 6858000 h 6858000"/>
              <a:gd name="connsiteX10" fmla="*/ 5200271 w 5915208"/>
              <a:gd name="connsiteY10" fmla="*/ 6858000 h 6858000"/>
              <a:gd name="connsiteX11" fmla="*/ 18001 w 5915208"/>
              <a:gd name="connsiteY11" fmla="*/ 6858000 h 6858000"/>
              <a:gd name="connsiteX12" fmla="*/ 0 w 5915208"/>
              <a:gd name="connsiteY12" fmla="*/ 6858000 h 6858000"/>
              <a:gd name="connsiteX13" fmla="*/ 0 w 5915208"/>
              <a:gd name="connsiteY13"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164683 h 6858000"/>
              <a:gd name="connsiteX4" fmla="*/ 5915208 w 5915208"/>
              <a:gd name="connsiteY4" fmla="*/ 4555985 h 6858000"/>
              <a:gd name="connsiteX5" fmla="*/ 5915208 w 5915208"/>
              <a:gd name="connsiteY5" fmla="*/ 4769384 h 6858000"/>
              <a:gd name="connsiteX6" fmla="*/ 5915208 w 5915208"/>
              <a:gd name="connsiteY6" fmla="*/ 5221268 h 6858000"/>
              <a:gd name="connsiteX7" fmla="*/ 5915208 w 5915208"/>
              <a:gd name="connsiteY7" fmla="*/ 6161068 h 6858000"/>
              <a:gd name="connsiteX8" fmla="*/ 5218272 w 5915208"/>
              <a:gd name="connsiteY8" fmla="*/ 6858000 h 6858000"/>
              <a:gd name="connsiteX9" fmla="*/ 5200271 w 5915208"/>
              <a:gd name="connsiteY9" fmla="*/ 6858000 h 6858000"/>
              <a:gd name="connsiteX10" fmla="*/ 18001 w 5915208"/>
              <a:gd name="connsiteY10" fmla="*/ 6858000 h 6858000"/>
              <a:gd name="connsiteX11" fmla="*/ 0 w 5915208"/>
              <a:gd name="connsiteY11" fmla="*/ 6858000 h 6858000"/>
              <a:gd name="connsiteX12" fmla="*/ 0 w 5915208"/>
              <a:gd name="connsiteY12"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555985 h 6858000"/>
              <a:gd name="connsiteX4" fmla="*/ 5915208 w 5915208"/>
              <a:gd name="connsiteY4" fmla="*/ 4769384 h 6858000"/>
              <a:gd name="connsiteX5" fmla="*/ 5915208 w 5915208"/>
              <a:gd name="connsiteY5" fmla="*/ 5221268 h 6858000"/>
              <a:gd name="connsiteX6" fmla="*/ 5915208 w 5915208"/>
              <a:gd name="connsiteY6" fmla="*/ 6161068 h 6858000"/>
              <a:gd name="connsiteX7" fmla="*/ 5218272 w 5915208"/>
              <a:gd name="connsiteY7" fmla="*/ 6858000 h 6858000"/>
              <a:gd name="connsiteX8" fmla="*/ 5200271 w 5915208"/>
              <a:gd name="connsiteY8" fmla="*/ 6858000 h 6858000"/>
              <a:gd name="connsiteX9" fmla="*/ 18001 w 5915208"/>
              <a:gd name="connsiteY9" fmla="*/ 6858000 h 6858000"/>
              <a:gd name="connsiteX10" fmla="*/ 0 w 5915208"/>
              <a:gd name="connsiteY10" fmla="*/ 6858000 h 6858000"/>
              <a:gd name="connsiteX11" fmla="*/ 0 w 5915208"/>
              <a:gd name="connsiteY11"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4769384 h 6858000"/>
              <a:gd name="connsiteX4" fmla="*/ 5915208 w 5915208"/>
              <a:gd name="connsiteY4" fmla="*/ 5221268 h 6858000"/>
              <a:gd name="connsiteX5" fmla="*/ 5915208 w 5915208"/>
              <a:gd name="connsiteY5" fmla="*/ 6161068 h 6858000"/>
              <a:gd name="connsiteX6" fmla="*/ 5218272 w 5915208"/>
              <a:gd name="connsiteY6" fmla="*/ 6858000 h 6858000"/>
              <a:gd name="connsiteX7" fmla="*/ 5200271 w 5915208"/>
              <a:gd name="connsiteY7" fmla="*/ 6858000 h 6858000"/>
              <a:gd name="connsiteX8" fmla="*/ 18001 w 5915208"/>
              <a:gd name="connsiteY8" fmla="*/ 6858000 h 6858000"/>
              <a:gd name="connsiteX9" fmla="*/ 0 w 5915208"/>
              <a:gd name="connsiteY9" fmla="*/ 6858000 h 6858000"/>
              <a:gd name="connsiteX10" fmla="*/ 0 w 5915208"/>
              <a:gd name="connsiteY10"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5221268 h 6858000"/>
              <a:gd name="connsiteX4" fmla="*/ 5915208 w 5915208"/>
              <a:gd name="connsiteY4" fmla="*/ 6161068 h 6858000"/>
              <a:gd name="connsiteX5" fmla="*/ 5218272 w 5915208"/>
              <a:gd name="connsiteY5" fmla="*/ 6858000 h 6858000"/>
              <a:gd name="connsiteX6" fmla="*/ 5200271 w 5915208"/>
              <a:gd name="connsiteY6" fmla="*/ 6858000 h 6858000"/>
              <a:gd name="connsiteX7" fmla="*/ 18001 w 5915208"/>
              <a:gd name="connsiteY7" fmla="*/ 6858000 h 6858000"/>
              <a:gd name="connsiteX8" fmla="*/ 0 w 5915208"/>
              <a:gd name="connsiteY8" fmla="*/ 6858000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18001 w 5915208"/>
              <a:gd name="connsiteY6" fmla="*/ 6858000 h 6858000"/>
              <a:gd name="connsiteX7" fmla="*/ 0 w 5915208"/>
              <a:gd name="connsiteY7" fmla="*/ 6858000 h 6858000"/>
              <a:gd name="connsiteX8" fmla="*/ 0 w 5915208"/>
              <a:gd name="connsiteY8"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5200271 w 5915208"/>
              <a:gd name="connsiteY5" fmla="*/ 6858000 h 6858000"/>
              <a:gd name="connsiteX6" fmla="*/ 0 w 5915208"/>
              <a:gd name="connsiteY6" fmla="*/ 6858000 h 6858000"/>
              <a:gd name="connsiteX7" fmla="*/ 0 w 5915208"/>
              <a:gd name="connsiteY7"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161068 h 6858000"/>
              <a:gd name="connsiteX4" fmla="*/ 5218272 w 5915208"/>
              <a:gd name="connsiteY4" fmla="*/ 6858000 h 6858000"/>
              <a:gd name="connsiteX5" fmla="*/ 0 w 5915208"/>
              <a:gd name="connsiteY5" fmla="*/ 6858000 h 6858000"/>
              <a:gd name="connsiteX6" fmla="*/ 0 w 59152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5208" h="6858000">
                <a:moveTo>
                  <a:pt x="0" y="0"/>
                </a:moveTo>
                <a:lnTo>
                  <a:pt x="18001" y="0"/>
                </a:lnTo>
                <a:lnTo>
                  <a:pt x="5915208" y="0"/>
                </a:lnTo>
                <a:lnTo>
                  <a:pt x="5915208" y="6161068"/>
                </a:lnTo>
                <a:lnTo>
                  <a:pt x="5218272" y="6858000"/>
                </a:lnTo>
                <a:lnTo>
                  <a:pt x="0" y="6858000"/>
                </a:lnTo>
                <a:lnTo>
                  <a:pt x="0" y="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grpSp>
        <p:nvGrpSpPr>
          <p:cNvPr id="36" name="Logo">
            <a:extLst>
              <a:ext uri="{FF2B5EF4-FFF2-40B4-BE49-F238E27FC236}">
                <a16:creationId xmlns:a16="http://schemas.microsoft.com/office/drawing/2014/main" id="{52BD5DE1-25E7-4063-A4CB-97C8F68BC549}"/>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52" name="Freihandform: Form 51">
              <a:extLst>
                <a:ext uri="{FF2B5EF4-FFF2-40B4-BE49-F238E27FC236}">
                  <a16:creationId xmlns:a16="http://schemas.microsoft.com/office/drawing/2014/main" id="{E8CB5D86-0E97-4AAC-A05C-08919F60CC6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EACDA8B5-7978-4C3C-B344-85D0100C36ED}"/>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471DAE0E-7FFE-4CA7-9A97-BA843944CA7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1AC013A9-380A-4D9A-B66D-76710CF668D7}"/>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C213D3EA-4E6D-4D9B-8BF9-2EED70B30BB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17E02ABE-0F09-4851-AEFE-780E6DCAC751}"/>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20ACF962-6FF8-49DF-A851-E3E702E1D438}"/>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F28D0977-F238-4F35-9159-CCD4CAF2DFC9}"/>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80395DFC-CD6A-4334-BE12-26F9CD7E2494}"/>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7237E09E-EA8B-4D04-B92B-2A90E18A1957}"/>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B0D8C59-0FAE-48AA-823A-11F228607208}"/>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AF54C46-F54D-480C-98EF-273BEAC4DA1A}"/>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4" name="Freihandform: Form 63">
              <a:extLst>
                <a:ext uri="{FF2B5EF4-FFF2-40B4-BE49-F238E27FC236}">
                  <a16:creationId xmlns:a16="http://schemas.microsoft.com/office/drawing/2014/main" id="{9711EE08-F0CE-4631-BE7F-8608C98301A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5" name="Freihandform: Form 64">
              <a:extLst>
                <a:ext uri="{FF2B5EF4-FFF2-40B4-BE49-F238E27FC236}">
                  <a16:creationId xmlns:a16="http://schemas.microsoft.com/office/drawing/2014/main" id="{8B613F6A-BB89-4D3C-BE13-C16696FF0A06}"/>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3" name="Footer Placeholder 2">
            <a:extLst>
              <a:ext uri="{FF2B5EF4-FFF2-40B4-BE49-F238E27FC236}">
                <a16:creationId xmlns:a16="http://schemas.microsoft.com/office/drawing/2014/main" id="{88139CFD-4676-4915-98A9-2A3632EEAA91}"/>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
        <p:nvSpPr>
          <p:cNvPr id="24" name="Headline">
            <a:extLst>
              <a:ext uri="{FF2B5EF4-FFF2-40B4-BE49-F238E27FC236}">
                <a16:creationId xmlns:a16="http://schemas.microsoft.com/office/drawing/2014/main" id="{5A2B8B19-82FF-49D6-B2C7-CCC8E5661674}"/>
              </a:ext>
            </a:extLst>
          </p:cNvPr>
          <p:cNvSpPr>
            <a:spLocks noGrp="1"/>
          </p:cNvSpPr>
          <p:nvPr>
            <p:ph type="title" hasCustomPrompt="1"/>
          </p:nvPr>
        </p:nvSpPr>
        <p:spPr bwMode="black">
          <a:xfrm>
            <a:off x="6275320" y="1269000"/>
            <a:ext cx="5040000" cy="2052000"/>
          </a:xfrm>
          <a:ln>
            <a:noFill/>
          </a:ln>
        </p:spPr>
        <p:txBody>
          <a:bodyPr vert="horz" lIns="0" tIns="0" rIns="0" bIns="0" rtlCol="0" anchor="b" anchorCtr="0">
            <a:noAutofit/>
          </a:bodyPr>
          <a:lstStyle>
            <a:lvl1pPr>
              <a:defRPr lang="en-US" sz="6000" dirty="0">
                <a:solidFill>
                  <a:schemeClr val="tx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dirty="0"/>
              <a:t>Click to add title</a:t>
            </a:r>
          </a:p>
        </p:txBody>
      </p:sp>
      <p:sp>
        <p:nvSpPr>
          <p:cNvPr id="27" name="Subtitle 307">
            <a:extLst>
              <a:ext uri="{FF2B5EF4-FFF2-40B4-BE49-F238E27FC236}">
                <a16:creationId xmlns:a16="http://schemas.microsoft.com/office/drawing/2014/main" id="{B659C229-2412-486E-876D-1C72A9734AEE}"/>
              </a:ext>
            </a:extLst>
          </p:cNvPr>
          <p:cNvSpPr>
            <a:spLocks noGrp="1"/>
          </p:cNvSpPr>
          <p:nvPr>
            <p:ph type="subTitle" idx="1"/>
          </p:nvPr>
        </p:nvSpPr>
        <p:spPr>
          <a:xfrm>
            <a:off x="6274800" y="3542400"/>
            <a:ext cx="5040000" cy="20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82356222"/>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B522A06-8C58-4663-ADB9-5AF7BB32E6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56" name="Points">
            <a:extLst>
              <a:ext uri="{FF2B5EF4-FFF2-40B4-BE49-F238E27FC236}">
                <a16:creationId xmlns:a16="http://schemas.microsoft.com/office/drawing/2014/main" id="{CD34601D-3A4A-4C33-BF6C-DD67F4F6BF7D}"/>
              </a:ext>
            </a:extLst>
          </p:cNvPr>
          <p:cNvGrpSpPr>
            <a:grpSpLocks noChangeAspect="1"/>
          </p:cNvGrpSpPr>
          <p:nvPr/>
        </p:nvGrpSpPr>
        <p:grpSpPr>
          <a:xfrm>
            <a:off x="9087583" y="217347"/>
            <a:ext cx="2619929" cy="5114016"/>
            <a:chOff x="9086400" y="206929"/>
            <a:chExt cx="2619588" cy="5114016"/>
          </a:xfrm>
          <a:solidFill>
            <a:srgbClr val="EB2814"/>
          </a:solidFill>
        </p:grpSpPr>
        <p:sp>
          <p:nvSpPr>
            <p:cNvPr id="257" name="Freihandform: Form 256">
              <a:extLst>
                <a:ext uri="{FF2B5EF4-FFF2-40B4-BE49-F238E27FC236}">
                  <a16:creationId xmlns:a16="http://schemas.microsoft.com/office/drawing/2014/main" id="{ACB2AA02-F77F-462D-B705-DF48EA5238C3}"/>
                </a:ext>
              </a:extLst>
            </p:cNvPr>
            <p:cNvSpPr/>
            <p:nvPr/>
          </p:nvSpPr>
          <p:spPr bwMode="ltGray">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58" name="Freihandform: Form 257">
              <a:extLst>
                <a:ext uri="{FF2B5EF4-FFF2-40B4-BE49-F238E27FC236}">
                  <a16:creationId xmlns:a16="http://schemas.microsoft.com/office/drawing/2014/main" id="{E9AB7F9D-50DA-41F6-879D-7ACFAD4627E6}"/>
                </a:ext>
              </a:extLst>
            </p:cNvPr>
            <p:cNvSpPr/>
            <p:nvPr/>
          </p:nvSpPr>
          <p:spPr bwMode="ltGray">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59" name="Freihandform: Form 258">
              <a:extLst>
                <a:ext uri="{FF2B5EF4-FFF2-40B4-BE49-F238E27FC236}">
                  <a16:creationId xmlns:a16="http://schemas.microsoft.com/office/drawing/2014/main" id="{3F5F6A2E-642A-4662-8AE4-8BD51A07B452}"/>
                </a:ext>
              </a:extLst>
            </p:cNvPr>
            <p:cNvSpPr/>
            <p:nvPr/>
          </p:nvSpPr>
          <p:spPr bwMode="ltGray">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0" name="Freihandform: Form 259">
              <a:extLst>
                <a:ext uri="{FF2B5EF4-FFF2-40B4-BE49-F238E27FC236}">
                  <a16:creationId xmlns:a16="http://schemas.microsoft.com/office/drawing/2014/main" id="{811D5612-6807-4D8F-A324-496723BDB1DB}"/>
                </a:ext>
              </a:extLst>
            </p:cNvPr>
            <p:cNvSpPr/>
            <p:nvPr/>
          </p:nvSpPr>
          <p:spPr bwMode="ltGray">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1" name="Freihandform: Form 260">
              <a:extLst>
                <a:ext uri="{FF2B5EF4-FFF2-40B4-BE49-F238E27FC236}">
                  <a16:creationId xmlns:a16="http://schemas.microsoft.com/office/drawing/2014/main" id="{6CD4F446-2D06-4B73-A967-06C4785310F0}"/>
                </a:ext>
              </a:extLst>
            </p:cNvPr>
            <p:cNvSpPr/>
            <p:nvPr/>
          </p:nvSpPr>
          <p:spPr bwMode="ltGray">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2" name="Freihandform: Form 261">
              <a:extLst>
                <a:ext uri="{FF2B5EF4-FFF2-40B4-BE49-F238E27FC236}">
                  <a16:creationId xmlns:a16="http://schemas.microsoft.com/office/drawing/2014/main" id="{DB6C4ABD-64BA-47FD-A717-EA6A9BC15AF2}"/>
                </a:ext>
              </a:extLst>
            </p:cNvPr>
            <p:cNvSpPr/>
            <p:nvPr/>
          </p:nvSpPr>
          <p:spPr bwMode="ltGray">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3" name="Freihandform: Form 262">
              <a:extLst>
                <a:ext uri="{FF2B5EF4-FFF2-40B4-BE49-F238E27FC236}">
                  <a16:creationId xmlns:a16="http://schemas.microsoft.com/office/drawing/2014/main" id="{2EDC6099-9076-427E-ACBD-53A9FED61747}"/>
                </a:ext>
              </a:extLst>
            </p:cNvPr>
            <p:cNvSpPr/>
            <p:nvPr/>
          </p:nvSpPr>
          <p:spPr bwMode="ltGray">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64" name="Freihandform: Form 263">
              <a:extLst>
                <a:ext uri="{FF2B5EF4-FFF2-40B4-BE49-F238E27FC236}">
                  <a16:creationId xmlns:a16="http://schemas.microsoft.com/office/drawing/2014/main" id="{4C26DD65-3996-4793-BB69-1B4B84C4743E}"/>
                </a:ext>
              </a:extLst>
            </p:cNvPr>
            <p:cNvSpPr/>
            <p:nvPr/>
          </p:nvSpPr>
          <p:spPr bwMode="ltGray">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5" name="Freihandform: Form 264">
              <a:extLst>
                <a:ext uri="{FF2B5EF4-FFF2-40B4-BE49-F238E27FC236}">
                  <a16:creationId xmlns:a16="http://schemas.microsoft.com/office/drawing/2014/main" id="{7486C791-6F6F-4988-86EB-B36989791CEB}"/>
                </a:ext>
              </a:extLst>
            </p:cNvPr>
            <p:cNvSpPr/>
            <p:nvPr/>
          </p:nvSpPr>
          <p:spPr bwMode="ltGray">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6" name="Freihandform: Form 265">
              <a:extLst>
                <a:ext uri="{FF2B5EF4-FFF2-40B4-BE49-F238E27FC236}">
                  <a16:creationId xmlns:a16="http://schemas.microsoft.com/office/drawing/2014/main" id="{9B05D1EE-08BF-4018-B309-8B4C9F359400}"/>
                </a:ext>
              </a:extLst>
            </p:cNvPr>
            <p:cNvSpPr/>
            <p:nvPr/>
          </p:nvSpPr>
          <p:spPr bwMode="ltGray">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7" name="Freihandform: Form 266">
              <a:extLst>
                <a:ext uri="{FF2B5EF4-FFF2-40B4-BE49-F238E27FC236}">
                  <a16:creationId xmlns:a16="http://schemas.microsoft.com/office/drawing/2014/main" id="{8DA8E66A-28C0-40D2-8B69-36A29691DFD8}"/>
                </a:ext>
              </a:extLst>
            </p:cNvPr>
            <p:cNvSpPr/>
            <p:nvPr/>
          </p:nvSpPr>
          <p:spPr bwMode="ltGray">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68" name="Freihandform: Form 267">
              <a:extLst>
                <a:ext uri="{FF2B5EF4-FFF2-40B4-BE49-F238E27FC236}">
                  <a16:creationId xmlns:a16="http://schemas.microsoft.com/office/drawing/2014/main" id="{7F1D53F8-658B-4486-9D89-2E24A061C850}"/>
                </a:ext>
              </a:extLst>
            </p:cNvPr>
            <p:cNvSpPr/>
            <p:nvPr/>
          </p:nvSpPr>
          <p:spPr bwMode="ltGray">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69" name="Freihandform: Form 268">
              <a:extLst>
                <a:ext uri="{FF2B5EF4-FFF2-40B4-BE49-F238E27FC236}">
                  <a16:creationId xmlns:a16="http://schemas.microsoft.com/office/drawing/2014/main" id="{81B9CBDD-E9A0-43C4-9B8F-A13C0E2F3C18}"/>
                </a:ext>
              </a:extLst>
            </p:cNvPr>
            <p:cNvSpPr/>
            <p:nvPr/>
          </p:nvSpPr>
          <p:spPr bwMode="ltGray">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70" name="Freihandform: Form 269">
              <a:extLst>
                <a:ext uri="{FF2B5EF4-FFF2-40B4-BE49-F238E27FC236}">
                  <a16:creationId xmlns:a16="http://schemas.microsoft.com/office/drawing/2014/main" id="{534F7752-99D3-4584-8A8C-7AFEEA82CF62}"/>
                </a:ext>
              </a:extLst>
            </p:cNvPr>
            <p:cNvSpPr/>
            <p:nvPr/>
          </p:nvSpPr>
          <p:spPr bwMode="ltGray">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71" name="Freihandform: Form 270">
              <a:extLst>
                <a:ext uri="{FF2B5EF4-FFF2-40B4-BE49-F238E27FC236}">
                  <a16:creationId xmlns:a16="http://schemas.microsoft.com/office/drawing/2014/main" id="{FFDA6C07-BA8B-404F-ADC9-9D39D893535A}"/>
                </a:ext>
              </a:extLst>
            </p:cNvPr>
            <p:cNvSpPr/>
            <p:nvPr/>
          </p:nvSpPr>
          <p:spPr bwMode="ltGray">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25" name="Source">
            <a:extLst>
              <a:ext uri="{FF2B5EF4-FFF2-40B4-BE49-F238E27FC236}">
                <a16:creationId xmlns:a16="http://schemas.microsoft.com/office/drawing/2014/main" id="{8FBE4982-09E6-4B3B-8A0B-2CEED2EF73E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 name="Title 1">
            <a:extLst>
              <a:ext uri="{FF2B5EF4-FFF2-40B4-BE49-F238E27FC236}">
                <a16:creationId xmlns:a16="http://schemas.microsoft.com/office/drawing/2014/main" id="{48073993-6180-4B4D-9546-FB900CEC30C0}"/>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27" name="Subtitle 162">
            <a:extLst>
              <a:ext uri="{FF2B5EF4-FFF2-40B4-BE49-F238E27FC236}">
                <a16:creationId xmlns:a16="http://schemas.microsoft.com/office/drawing/2014/main" id="{42B5E843-5CFF-4B91-A459-9DEB13C978AC}"/>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9986456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Agenda 2">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70348D18-24B4-454F-96E3-205518DB4728}"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sp>
        <p:nvSpPr>
          <p:cNvPr id="168" name="Content">
            <a:extLst>
              <a:ext uri="{FF2B5EF4-FFF2-40B4-BE49-F238E27FC236}">
                <a16:creationId xmlns:a16="http://schemas.microsoft.com/office/drawing/2014/main" id="{2CAAD4CF-E2CF-4BA7-80ED-4E788D91AFF3}"/>
              </a:ext>
            </a:extLst>
          </p:cNvPr>
          <p:cNvSpPr>
            <a:spLocks noGrp="1"/>
          </p:cNvSpPr>
          <p:nvPr>
            <p:ph idx="1" hasCustomPrompt="1"/>
          </p:nvPr>
        </p:nvSpPr>
        <p:spPr bwMode="black">
          <a:xfrm>
            <a:off x="875321" y="1728000"/>
            <a:ext cx="6840885"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51" name="Subtitle 162">
            <a:extLst>
              <a:ext uri="{FF2B5EF4-FFF2-40B4-BE49-F238E27FC236}">
                <a16:creationId xmlns:a16="http://schemas.microsoft.com/office/drawing/2014/main" id="{E2F85E04-048F-4212-843F-8A3FC17A9C8E}"/>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50" name="Line">
            <a:extLst>
              <a:ext uri="{FF2B5EF4-FFF2-40B4-BE49-F238E27FC236}">
                <a16:creationId xmlns:a16="http://schemas.microsoft.com/office/drawing/2014/main" id="{05A33321-1041-4E50-A909-F6D3F4B46DAB}"/>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9600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Agenda 3">
    <p:spTree>
      <p:nvGrpSpPr>
        <p:cNvPr id="1" name=""/>
        <p:cNvGrpSpPr/>
        <p:nvPr/>
      </p:nvGrpSpPr>
      <p:grpSpPr>
        <a:xfrm>
          <a:off x="0" y="0"/>
          <a:ext cx="0" cy="0"/>
          <a:chOff x="0" y="0"/>
          <a:chExt cx="0" cy="0"/>
        </a:xfrm>
      </p:grpSpPr>
      <p:sp>
        <p:nvSpPr>
          <p:cNvPr id="120" name="Background Color">
            <a:extLst>
              <a:ext uri="{FF2B5EF4-FFF2-40B4-BE49-F238E27FC236}">
                <a16:creationId xmlns:a16="http://schemas.microsoft.com/office/drawing/2014/main" id="{34880DE7-0854-4F63-BAC5-209E361A8077}"/>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grpSp>
        <p:nvGrpSpPr>
          <p:cNvPr id="164" name="Shapes">
            <a:extLst>
              <a:ext uri="{FF2B5EF4-FFF2-40B4-BE49-F238E27FC236}">
                <a16:creationId xmlns:a16="http://schemas.microsoft.com/office/drawing/2014/main" id="{A088D1C3-37F7-4EE2-877C-7EEECE0714D2}"/>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165" name="Shapes 8">
              <a:extLst>
                <a:ext uri="{FF2B5EF4-FFF2-40B4-BE49-F238E27FC236}">
                  <a16:creationId xmlns:a16="http://schemas.microsoft.com/office/drawing/2014/main" id="{CF65619F-9575-41E6-87DB-8FE5EAF6A712}"/>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169" name="Shapes 7">
              <a:extLst>
                <a:ext uri="{FF2B5EF4-FFF2-40B4-BE49-F238E27FC236}">
                  <a16:creationId xmlns:a16="http://schemas.microsoft.com/office/drawing/2014/main" id="{7C370CAC-C6B4-4AC9-B829-C1B6E4999E1E}"/>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171" name="Shapes 6">
              <a:extLst>
                <a:ext uri="{FF2B5EF4-FFF2-40B4-BE49-F238E27FC236}">
                  <a16:creationId xmlns:a16="http://schemas.microsoft.com/office/drawing/2014/main" id="{65C78E22-4252-4A07-87C3-7F409074FB9D}"/>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172" name="Shapes 5">
              <a:extLst>
                <a:ext uri="{FF2B5EF4-FFF2-40B4-BE49-F238E27FC236}">
                  <a16:creationId xmlns:a16="http://schemas.microsoft.com/office/drawing/2014/main" id="{322B63F2-A815-4B70-AF42-312F028ABA3A}"/>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3" name="Shapes 4">
              <a:extLst>
                <a:ext uri="{FF2B5EF4-FFF2-40B4-BE49-F238E27FC236}">
                  <a16:creationId xmlns:a16="http://schemas.microsoft.com/office/drawing/2014/main" id="{325B407E-8354-4078-9E5D-B4444BC3C012}"/>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174" name="Shapes 3">
              <a:extLst>
                <a:ext uri="{FF2B5EF4-FFF2-40B4-BE49-F238E27FC236}">
                  <a16:creationId xmlns:a16="http://schemas.microsoft.com/office/drawing/2014/main" id="{B93B89FB-6BB1-4CCF-8CC0-7BF225323896}"/>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175" name="Shapes 2">
              <a:extLst>
                <a:ext uri="{FF2B5EF4-FFF2-40B4-BE49-F238E27FC236}">
                  <a16:creationId xmlns:a16="http://schemas.microsoft.com/office/drawing/2014/main" id="{5D857055-6182-4651-95FA-FFE651393403}"/>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176" name="Shapes 1">
              <a:extLst>
                <a:ext uri="{FF2B5EF4-FFF2-40B4-BE49-F238E27FC236}">
                  <a16:creationId xmlns:a16="http://schemas.microsoft.com/office/drawing/2014/main" id="{16D924E1-3E85-4F56-A969-ABE4BB802BE3}"/>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black"/>
        <p:txBody>
          <a:bodyPr/>
          <a:lstStyle>
            <a:lvl1pPr>
              <a:defRPr>
                <a:solidFill>
                  <a:schemeClr val="bg1"/>
                </a:solidFill>
              </a:defRPr>
            </a:lvl1pPr>
          </a:lstStyle>
          <a:p>
            <a:fld id="{3131ABAE-7542-4B4B-87C7-85040708E26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black"/>
        <p:txBody>
          <a:bodyPr/>
          <a:lstStyle>
            <a:lvl1pPr>
              <a:defRPr>
                <a:solidFill>
                  <a:srgbClr val="EB2814"/>
                </a:solidFill>
              </a:defRPr>
            </a:lvl1p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black"/>
        <p:txBody>
          <a:bodyPr/>
          <a:lstStyle>
            <a:lvl1pPr>
              <a:defRPr>
                <a:solidFill>
                  <a:schemeClr val="bg1"/>
                </a:solidFill>
              </a:defRPr>
            </a:lvl1pPr>
          </a:lstStyle>
          <a:p>
            <a:fld id="{9BA64535-EB95-46A3-946F-02B63C705F51}" type="slidenum">
              <a:rPr lang="en-US" smtClean="0"/>
              <a:t>‹#›</a:t>
            </a:fld>
            <a:endParaRPr lang="en-US"/>
          </a:p>
        </p:txBody>
      </p:sp>
      <p:grpSp>
        <p:nvGrpSpPr>
          <p:cNvPr id="192" name="Points">
            <a:extLst>
              <a:ext uri="{FF2B5EF4-FFF2-40B4-BE49-F238E27FC236}">
                <a16:creationId xmlns:a16="http://schemas.microsoft.com/office/drawing/2014/main" id="{C2DA179D-C546-48D5-9D39-0C15DCE12F71}"/>
              </a:ext>
            </a:extLst>
          </p:cNvPr>
          <p:cNvGrpSpPr>
            <a:grpSpLocks noChangeAspect="1"/>
          </p:cNvGrpSpPr>
          <p:nvPr/>
        </p:nvGrpSpPr>
        <p:grpSpPr bwMode="black">
          <a:xfrm>
            <a:off x="9087583" y="217347"/>
            <a:ext cx="2619929" cy="5114016"/>
            <a:chOff x="9086400" y="206929"/>
            <a:chExt cx="2619588" cy="5114016"/>
          </a:xfrm>
          <a:solidFill>
            <a:schemeClr val="bg1"/>
          </a:solidFill>
        </p:grpSpPr>
        <p:sp>
          <p:nvSpPr>
            <p:cNvPr id="193" name="Freihandform: Form 192">
              <a:extLst>
                <a:ext uri="{FF2B5EF4-FFF2-40B4-BE49-F238E27FC236}">
                  <a16:creationId xmlns:a16="http://schemas.microsoft.com/office/drawing/2014/main" id="{41E89231-4AC7-4A5A-8D9E-7FBDE57461B9}"/>
                </a:ext>
              </a:extLst>
            </p:cNvPr>
            <p:cNvSpPr/>
            <p:nvPr/>
          </p:nvSpPr>
          <p:spPr bwMode="black">
            <a:xfrm>
              <a:off x="9086400" y="2707026"/>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08E9BE39-750C-4338-8574-869CE079E6C2}"/>
                </a:ext>
              </a:extLst>
            </p:cNvPr>
            <p:cNvSpPr/>
            <p:nvPr/>
          </p:nvSpPr>
          <p:spPr bwMode="black">
            <a:xfrm>
              <a:off x="10336344" y="2707026"/>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64E89751-8A78-49FC-8C58-D71DCC8DDD7A}"/>
                </a:ext>
              </a:extLst>
            </p:cNvPr>
            <p:cNvSpPr/>
            <p:nvPr/>
          </p:nvSpPr>
          <p:spPr bwMode="black">
            <a:xfrm>
              <a:off x="11586497" y="270702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66554673-C8C1-40F4-B5B2-B9CF8F8A3F28}"/>
                </a:ext>
              </a:extLst>
            </p:cNvPr>
            <p:cNvSpPr/>
            <p:nvPr/>
          </p:nvSpPr>
          <p:spPr bwMode="black">
            <a:xfrm>
              <a:off x="9086400" y="3957180"/>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A89DCB9A-F04B-4A34-A066-EA1941E017AF}"/>
                </a:ext>
              </a:extLst>
            </p:cNvPr>
            <p:cNvSpPr/>
            <p:nvPr/>
          </p:nvSpPr>
          <p:spPr bwMode="black">
            <a:xfrm>
              <a:off x="10336344" y="3957180"/>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B6B1561C-FD2E-446B-A10B-D69EF4AF4B50}"/>
                </a:ext>
              </a:extLst>
            </p:cNvPr>
            <p:cNvSpPr/>
            <p:nvPr/>
          </p:nvSpPr>
          <p:spPr bwMode="black">
            <a:xfrm>
              <a:off x="11586497" y="395718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3ECCEE51-B29D-49E3-B57C-58264375662A}"/>
                </a:ext>
              </a:extLst>
            </p:cNvPr>
            <p:cNvSpPr/>
            <p:nvPr/>
          </p:nvSpPr>
          <p:spPr bwMode="black">
            <a:xfrm>
              <a:off x="9086400" y="5207334"/>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grp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4333BC54-6DEE-41AC-B202-009066651E0C}"/>
                </a:ext>
              </a:extLst>
            </p:cNvPr>
            <p:cNvSpPr/>
            <p:nvPr/>
          </p:nvSpPr>
          <p:spPr bwMode="black">
            <a:xfrm>
              <a:off x="10336344" y="5207334"/>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B41AEF5F-9B86-4D36-8725-6632D8D79571}"/>
                </a:ext>
              </a:extLst>
            </p:cNvPr>
            <p:cNvSpPr/>
            <p:nvPr/>
          </p:nvSpPr>
          <p:spPr bwMode="black">
            <a:xfrm>
              <a:off x="11586497" y="520733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58632FB6-6A8E-4122-84F8-2B0B826C9EEA}"/>
                </a:ext>
              </a:extLst>
            </p:cNvPr>
            <p:cNvSpPr/>
            <p:nvPr/>
          </p:nvSpPr>
          <p:spPr bwMode="black">
            <a:xfrm>
              <a:off x="11586497"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E5707E3C-9D35-4ABC-A1EE-9883D57165C5}"/>
                </a:ext>
              </a:extLst>
            </p:cNvPr>
            <p:cNvSpPr/>
            <p:nvPr/>
          </p:nvSpPr>
          <p:spPr bwMode="black">
            <a:xfrm>
              <a:off x="11586497"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197F144A-0654-4E94-88CA-214628BF66E3}"/>
                </a:ext>
              </a:extLst>
            </p:cNvPr>
            <p:cNvSpPr/>
            <p:nvPr/>
          </p:nvSpPr>
          <p:spPr bwMode="black">
            <a:xfrm>
              <a:off x="10336344"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F4E892F8-CBE6-45E2-8733-591AB3181F47}"/>
                </a:ext>
              </a:extLst>
            </p:cNvPr>
            <p:cNvSpPr/>
            <p:nvPr/>
          </p:nvSpPr>
          <p:spPr bwMode="black">
            <a:xfrm>
              <a:off x="10336344"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sp>
          <p:nvSpPr>
            <p:cNvPr id="206" name="Freihandform: Form 205">
              <a:extLst>
                <a:ext uri="{FF2B5EF4-FFF2-40B4-BE49-F238E27FC236}">
                  <a16:creationId xmlns:a16="http://schemas.microsoft.com/office/drawing/2014/main" id="{4FADF628-4DDA-4A5C-85FE-A0FA0ED33B73}"/>
                </a:ext>
              </a:extLst>
            </p:cNvPr>
            <p:cNvSpPr/>
            <p:nvPr/>
          </p:nvSpPr>
          <p:spPr bwMode="black">
            <a:xfrm>
              <a:off x="9086400" y="20692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grp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82E4719-DE37-4EDC-9DD5-66E817305E32}"/>
                </a:ext>
              </a:extLst>
            </p:cNvPr>
            <p:cNvSpPr/>
            <p:nvPr/>
          </p:nvSpPr>
          <p:spPr bwMode="black">
            <a:xfrm>
              <a:off x="9086400" y="1456873"/>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grpFill/>
            <a:ln w="8803" cap="flat">
              <a:noFill/>
              <a:prstDash val="solid"/>
              <a:miter/>
            </a:ln>
          </p:spPr>
          <p:txBody>
            <a:bodyPr lIns="0" tIns="0" rIns="0" bIns="0" rtlCol="0" anchor="ctr"/>
            <a:lstStyle/>
            <a:p>
              <a:endParaRPr lang="en-GB" sz="1800" dirty="0"/>
            </a:p>
          </p:txBody>
        </p:sp>
      </p:grpSp>
      <p:sp>
        <p:nvSpPr>
          <p:cNvPr id="67" name="Source">
            <a:extLst>
              <a:ext uri="{FF2B5EF4-FFF2-40B4-BE49-F238E27FC236}">
                <a16:creationId xmlns:a16="http://schemas.microsoft.com/office/drawing/2014/main" id="{EDF3A265-6C6A-46ED-A751-73B3DEEB924B}"/>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grpSp>
        <p:nvGrpSpPr>
          <p:cNvPr id="83" name="Logo">
            <a:extLst>
              <a:ext uri="{FF2B5EF4-FFF2-40B4-BE49-F238E27FC236}">
                <a16:creationId xmlns:a16="http://schemas.microsoft.com/office/drawing/2014/main" id="{2E1FCB12-3381-444F-B8A1-B8CD3F9D99C1}"/>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B1A98A99-6723-464D-B9CC-BB3D970DB469}"/>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A80FE888-0B50-4ADB-9CCE-08F3064552E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6FD3EBAA-7EB2-472D-8A17-5DF413E49D4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750D0879-2F96-4CE0-9A0A-81734C37BA46}"/>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1E40E267-9395-4579-A639-CE15AEE3E77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CABA217D-C684-48FB-9D81-7BA541D103D0}"/>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B705AD7-E311-47FF-B9EC-A34C92EB52D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286860DA-FC66-4295-8FA6-FE16F34252E4}"/>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AF2EF311-79D3-4ACD-8428-01C505848ABD}"/>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91709DF6-BE76-41B3-96E0-0D92C496204E}"/>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316FB60F-5474-40F4-9237-16A40BF82283}"/>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C7702DB5-1EBB-40DA-9A1D-CDBA1C9DD07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3AC05DF-C786-4F75-9374-9A45F29E4025}"/>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25ECEC8E-B7B1-4349-856C-BB798C7A4E3F}"/>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 name="Title 1">
            <a:extLst>
              <a:ext uri="{FF2B5EF4-FFF2-40B4-BE49-F238E27FC236}">
                <a16:creationId xmlns:a16="http://schemas.microsoft.com/office/drawing/2014/main" id="{5A6EE155-9268-41DD-BBDF-0B58E45A4EA9}"/>
              </a:ext>
            </a:extLst>
          </p:cNvPr>
          <p:cNvSpPr>
            <a:spLocks noGrp="1"/>
          </p:cNvSpPr>
          <p:nvPr>
            <p:ph type="title"/>
          </p:nvPr>
        </p:nvSpPr>
        <p:spPr bwMode="black">
          <a:xfrm>
            <a:off x="875320" y="431593"/>
            <a:ext cx="6840890" cy="468000"/>
          </a:xfrm>
        </p:spPr>
        <p:txBody>
          <a:bodyPr/>
          <a:lstStyle>
            <a:lvl1pPr>
              <a:defRPr>
                <a:solidFill>
                  <a:schemeClr val="bg1"/>
                </a:solidFill>
              </a:defRPr>
            </a:lvl1pPr>
          </a:lstStyle>
          <a:p>
            <a:r>
              <a:rPr lang="en-US"/>
              <a:t>Click to edit Master title style</a:t>
            </a:r>
            <a:endParaRPr lang="en-US" dirty="0"/>
          </a:p>
        </p:txBody>
      </p:sp>
      <p:sp>
        <p:nvSpPr>
          <p:cNvPr id="72" name="Subtitle 162">
            <a:extLst>
              <a:ext uri="{FF2B5EF4-FFF2-40B4-BE49-F238E27FC236}">
                <a16:creationId xmlns:a16="http://schemas.microsoft.com/office/drawing/2014/main" id="{C0C274B2-728F-462E-A003-1C93B8A8FDEF}"/>
              </a:ext>
            </a:extLst>
          </p:cNvPr>
          <p:cNvSpPr>
            <a:spLocks noGrp="1"/>
          </p:cNvSpPr>
          <p:nvPr>
            <p:ph type="subTitle" idx="40"/>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52" name="Number">
            <a:extLst>
              <a:ext uri="{FF2B5EF4-FFF2-40B4-BE49-F238E27FC236}">
                <a16:creationId xmlns:a16="http://schemas.microsoft.com/office/drawing/2014/main" id="{51533B39-EDBA-4A5E-8899-4690F86C37C5}"/>
              </a:ext>
            </a:extLst>
          </p:cNvPr>
          <p:cNvSpPr>
            <a:spLocks noGrp="1"/>
          </p:cNvSpPr>
          <p:nvPr>
            <p:ph type="body" sz="quarter" idx="24" hasCustomPrompt="1"/>
          </p:nvPr>
        </p:nvSpPr>
        <p:spPr bwMode="black">
          <a:xfrm>
            <a:off x="810127" y="1926487"/>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 name="Text Placeholder 6">
            <a:extLst>
              <a:ext uri="{FF2B5EF4-FFF2-40B4-BE49-F238E27FC236}">
                <a16:creationId xmlns:a16="http://schemas.microsoft.com/office/drawing/2014/main" id="{A0810694-8724-4018-8621-FBB37E87E01C}"/>
              </a:ext>
            </a:extLst>
          </p:cNvPr>
          <p:cNvSpPr>
            <a:spLocks noGrp="1"/>
          </p:cNvSpPr>
          <p:nvPr>
            <p:ph type="body" sz="quarter" idx="25" hasCustomPrompt="1"/>
          </p:nvPr>
        </p:nvSpPr>
        <p:spPr bwMode="black">
          <a:xfrm>
            <a:off x="1660090" y="2016846"/>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5" name="Number">
            <a:extLst>
              <a:ext uri="{FF2B5EF4-FFF2-40B4-BE49-F238E27FC236}">
                <a16:creationId xmlns:a16="http://schemas.microsoft.com/office/drawing/2014/main" id="{EEE3E2FB-3E6D-45EF-858B-5795A1CD5516}"/>
              </a:ext>
            </a:extLst>
          </p:cNvPr>
          <p:cNvSpPr>
            <a:spLocks noGrp="1"/>
          </p:cNvSpPr>
          <p:nvPr>
            <p:ph type="body" sz="quarter" idx="26" hasCustomPrompt="1"/>
          </p:nvPr>
        </p:nvSpPr>
        <p:spPr bwMode="black">
          <a:xfrm>
            <a:off x="800503" y="2994126"/>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56" name="Text Placeholder 6">
            <a:extLst>
              <a:ext uri="{FF2B5EF4-FFF2-40B4-BE49-F238E27FC236}">
                <a16:creationId xmlns:a16="http://schemas.microsoft.com/office/drawing/2014/main" id="{590CEB4F-89EF-40AB-BD13-A15A2B0ABC18}"/>
              </a:ext>
            </a:extLst>
          </p:cNvPr>
          <p:cNvSpPr>
            <a:spLocks noGrp="1"/>
          </p:cNvSpPr>
          <p:nvPr>
            <p:ph type="body" sz="quarter" idx="27" hasCustomPrompt="1"/>
          </p:nvPr>
        </p:nvSpPr>
        <p:spPr bwMode="black">
          <a:xfrm>
            <a:off x="1650466" y="3084485"/>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59" name="Number">
            <a:extLst>
              <a:ext uri="{FF2B5EF4-FFF2-40B4-BE49-F238E27FC236}">
                <a16:creationId xmlns:a16="http://schemas.microsoft.com/office/drawing/2014/main" id="{6F1D9C77-D21E-4117-A222-5739275BF303}"/>
              </a:ext>
            </a:extLst>
          </p:cNvPr>
          <p:cNvSpPr>
            <a:spLocks noGrp="1"/>
          </p:cNvSpPr>
          <p:nvPr>
            <p:ph type="body" sz="quarter" idx="28" hasCustomPrompt="1"/>
          </p:nvPr>
        </p:nvSpPr>
        <p:spPr bwMode="black">
          <a:xfrm>
            <a:off x="801453" y="406176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0" name="Text Placeholder 6">
            <a:extLst>
              <a:ext uri="{FF2B5EF4-FFF2-40B4-BE49-F238E27FC236}">
                <a16:creationId xmlns:a16="http://schemas.microsoft.com/office/drawing/2014/main" id="{A5DF8D0D-23F1-4860-B4E7-AB55B88424C5}"/>
              </a:ext>
            </a:extLst>
          </p:cNvPr>
          <p:cNvSpPr>
            <a:spLocks noGrp="1"/>
          </p:cNvSpPr>
          <p:nvPr>
            <p:ph type="body" sz="quarter" idx="29" hasCustomPrompt="1"/>
          </p:nvPr>
        </p:nvSpPr>
        <p:spPr bwMode="black">
          <a:xfrm>
            <a:off x="1651416" y="415212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1" name="Number">
            <a:extLst>
              <a:ext uri="{FF2B5EF4-FFF2-40B4-BE49-F238E27FC236}">
                <a16:creationId xmlns:a16="http://schemas.microsoft.com/office/drawing/2014/main" id="{7CF90E26-9AE4-4594-A03F-E0D143935D63}"/>
              </a:ext>
            </a:extLst>
          </p:cNvPr>
          <p:cNvSpPr>
            <a:spLocks noGrp="1"/>
          </p:cNvSpPr>
          <p:nvPr>
            <p:ph type="body" sz="quarter" idx="30" hasCustomPrompt="1"/>
          </p:nvPr>
        </p:nvSpPr>
        <p:spPr bwMode="black">
          <a:xfrm>
            <a:off x="802403" y="5129405"/>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2" name="Text Placeholder 6">
            <a:extLst>
              <a:ext uri="{FF2B5EF4-FFF2-40B4-BE49-F238E27FC236}">
                <a16:creationId xmlns:a16="http://schemas.microsoft.com/office/drawing/2014/main" id="{2CAE97C4-D3E1-41B1-B22D-3EEC61BFF18E}"/>
              </a:ext>
            </a:extLst>
          </p:cNvPr>
          <p:cNvSpPr>
            <a:spLocks noGrp="1"/>
          </p:cNvSpPr>
          <p:nvPr>
            <p:ph type="body" sz="quarter" idx="31" hasCustomPrompt="1"/>
          </p:nvPr>
        </p:nvSpPr>
        <p:spPr bwMode="black">
          <a:xfrm>
            <a:off x="1652366" y="5219764"/>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3" name="Number">
            <a:extLst>
              <a:ext uri="{FF2B5EF4-FFF2-40B4-BE49-F238E27FC236}">
                <a16:creationId xmlns:a16="http://schemas.microsoft.com/office/drawing/2014/main" id="{02169FF2-543B-4497-8EF0-DDEDE8B96045}"/>
              </a:ext>
            </a:extLst>
          </p:cNvPr>
          <p:cNvSpPr>
            <a:spLocks noGrp="1"/>
          </p:cNvSpPr>
          <p:nvPr>
            <p:ph type="body" sz="quarter" idx="32" hasCustomPrompt="1"/>
          </p:nvPr>
        </p:nvSpPr>
        <p:spPr bwMode="black">
          <a:xfrm>
            <a:off x="4516801" y="1926349"/>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4" name="Text Placeholder 6">
            <a:extLst>
              <a:ext uri="{FF2B5EF4-FFF2-40B4-BE49-F238E27FC236}">
                <a16:creationId xmlns:a16="http://schemas.microsoft.com/office/drawing/2014/main" id="{A8F5AA2A-EA56-4A6D-A6E5-4235E960F373}"/>
              </a:ext>
            </a:extLst>
          </p:cNvPr>
          <p:cNvSpPr>
            <a:spLocks noGrp="1"/>
          </p:cNvSpPr>
          <p:nvPr>
            <p:ph type="body" sz="quarter" idx="33" hasCustomPrompt="1"/>
          </p:nvPr>
        </p:nvSpPr>
        <p:spPr bwMode="black">
          <a:xfrm>
            <a:off x="5366764" y="2016708"/>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5" name="Number">
            <a:extLst>
              <a:ext uri="{FF2B5EF4-FFF2-40B4-BE49-F238E27FC236}">
                <a16:creationId xmlns:a16="http://schemas.microsoft.com/office/drawing/2014/main" id="{B6869041-2A37-4942-9E21-20071D707BB0}"/>
              </a:ext>
            </a:extLst>
          </p:cNvPr>
          <p:cNvSpPr>
            <a:spLocks noGrp="1"/>
          </p:cNvSpPr>
          <p:nvPr>
            <p:ph type="body" sz="quarter" idx="34" hasCustomPrompt="1"/>
          </p:nvPr>
        </p:nvSpPr>
        <p:spPr bwMode="black">
          <a:xfrm>
            <a:off x="4526037" y="29952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6" name="Text Placeholder 6">
            <a:extLst>
              <a:ext uri="{FF2B5EF4-FFF2-40B4-BE49-F238E27FC236}">
                <a16:creationId xmlns:a16="http://schemas.microsoft.com/office/drawing/2014/main" id="{1D48590E-8859-4895-8BAB-0158B1281F7E}"/>
              </a:ext>
            </a:extLst>
          </p:cNvPr>
          <p:cNvSpPr>
            <a:spLocks noGrp="1"/>
          </p:cNvSpPr>
          <p:nvPr>
            <p:ph type="body" sz="quarter" idx="35" hasCustomPrompt="1"/>
          </p:nvPr>
        </p:nvSpPr>
        <p:spPr bwMode="black">
          <a:xfrm>
            <a:off x="5376000" y="30852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68" name="Number">
            <a:extLst>
              <a:ext uri="{FF2B5EF4-FFF2-40B4-BE49-F238E27FC236}">
                <a16:creationId xmlns:a16="http://schemas.microsoft.com/office/drawing/2014/main" id="{0A59C3D6-0932-49E4-A41A-03B9D8994D5A}"/>
              </a:ext>
            </a:extLst>
          </p:cNvPr>
          <p:cNvSpPr>
            <a:spLocks noGrp="1"/>
          </p:cNvSpPr>
          <p:nvPr>
            <p:ph type="body" sz="quarter" idx="36" hasCustomPrompt="1"/>
          </p:nvPr>
        </p:nvSpPr>
        <p:spPr bwMode="black">
          <a:xfrm>
            <a:off x="4535273" y="40608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69" name="Text Placeholder 6">
            <a:extLst>
              <a:ext uri="{FF2B5EF4-FFF2-40B4-BE49-F238E27FC236}">
                <a16:creationId xmlns:a16="http://schemas.microsoft.com/office/drawing/2014/main" id="{689EAC4F-E866-403C-A4C6-582D1D743587}"/>
              </a:ext>
            </a:extLst>
          </p:cNvPr>
          <p:cNvSpPr>
            <a:spLocks noGrp="1"/>
          </p:cNvSpPr>
          <p:nvPr>
            <p:ph type="body" sz="quarter" idx="37" hasCustomPrompt="1"/>
          </p:nvPr>
        </p:nvSpPr>
        <p:spPr bwMode="black">
          <a:xfrm>
            <a:off x="5385236" y="41508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sp>
        <p:nvSpPr>
          <p:cNvPr id="70" name="Number">
            <a:extLst>
              <a:ext uri="{FF2B5EF4-FFF2-40B4-BE49-F238E27FC236}">
                <a16:creationId xmlns:a16="http://schemas.microsoft.com/office/drawing/2014/main" id="{2AFCFF5B-8908-4583-9694-232DB2343FB3}"/>
              </a:ext>
            </a:extLst>
          </p:cNvPr>
          <p:cNvSpPr>
            <a:spLocks noGrp="1"/>
          </p:cNvSpPr>
          <p:nvPr>
            <p:ph type="body" sz="quarter" idx="38" hasCustomPrompt="1"/>
          </p:nvPr>
        </p:nvSpPr>
        <p:spPr bwMode="black">
          <a:xfrm>
            <a:off x="4544509" y="5130000"/>
            <a:ext cx="756000" cy="756000"/>
          </a:xfrm>
        </p:spPr>
        <p:txBody>
          <a:bodyPr lIns="72000" bIns="72000" anchor="ctr" anchorCtr="0"/>
          <a:lstStyle>
            <a:lvl1pPr marL="0" indent="0">
              <a:buNone/>
              <a:defRPr sz="4400" b="1">
                <a:ln w="12700">
                  <a:solidFill>
                    <a:schemeClr val="bg1"/>
                  </a:solidFill>
                </a:ln>
                <a:noFill/>
              </a:defRPr>
            </a:lvl1pPr>
          </a:lstStyle>
          <a:p>
            <a:pPr lvl="0"/>
            <a:r>
              <a:rPr lang="en-US" dirty="0"/>
              <a:t>00</a:t>
            </a:r>
          </a:p>
        </p:txBody>
      </p:sp>
      <p:sp>
        <p:nvSpPr>
          <p:cNvPr id="71" name="Text Placeholder 6">
            <a:extLst>
              <a:ext uri="{FF2B5EF4-FFF2-40B4-BE49-F238E27FC236}">
                <a16:creationId xmlns:a16="http://schemas.microsoft.com/office/drawing/2014/main" id="{87EC4A37-0D32-4757-9888-B89281A3B9F8}"/>
              </a:ext>
            </a:extLst>
          </p:cNvPr>
          <p:cNvSpPr>
            <a:spLocks noGrp="1"/>
          </p:cNvSpPr>
          <p:nvPr>
            <p:ph type="body" sz="quarter" idx="39" hasCustomPrompt="1"/>
          </p:nvPr>
        </p:nvSpPr>
        <p:spPr bwMode="black">
          <a:xfrm>
            <a:off x="5394472" y="5220000"/>
            <a:ext cx="2520950" cy="719137"/>
          </a:xfrm>
        </p:spPr>
        <p:txBody>
          <a:bodyPr/>
          <a:lstStyle>
            <a:lvl1pPr marL="0" indent="0">
              <a:spcAft>
                <a:spcPts val="0"/>
              </a:spcAft>
              <a:buNone/>
              <a:defRPr sz="1600" b="0">
                <a:solidFill>
                  <a:schemeClr val="bg1"/>
                </a:solidFill>
              </a:defRPr>
            </a:lvl1pPr>
            <a:lvl2pPr marL="0" indent="0">
              <a:lnSpc>
                <a:spcPct val="100000"/>
              </a:lnSpc>
              <a:spcAft>
                <a:spcPts val="0"/>
              </a:spcAft>
              <a:buNone/>
              <a:defRPr sz="1600" b="0">
                <a:solidFill>
                  <a:schemeClr val="bg1"/>
                </a:solidFill>
              </a:defRPr>
            </a:lvl2pPr>
            <a:lvl3pPr marL="810000" indent="0">
              <a:buNone/>
              <a:defRPr sz="1600">
                <a:solidFill>
                  <a:schemeClr val="bg1"/>
                </a:solidFill>
              </a:defRPr>
            </a:lvl3pPr>
            <a:lvl4pPr marL="1170000" indent="0">
              <a:buNone/>
              <a:defRPr sz="1600">
                <a:solidFill>
                  <a:schemeClr val="bg1"/>
                </a:solidFill>
              </a:defRPr>
            </a:lvl4pPr>
            <a:lvl5pPr marL="1530000" indent="0">
              <a:buNone/>
              <a:defRPr sz="1600">
                <a:solidFill>
                  <a:schemeClr val="bg1"/>
                </a:solidFill>
              </a:defRPr>
            </a:lvl5pPr>
          </a:lstStyle>
          <a:p>
            <a:pPr lvl="0"/>
            <a:r>
              <a:rPr lang="en-US" dirty="0"/>
              <a:t>Chapter name</a:t>
            </a:r>
          </a:p>
          <a:p>
            <a:pPr lvl="1"/>
            <a:r>
              <a:rPr lang="en-US" dirty="0"/>
              <a:t>Second level</a:t>
            </a:r>
          </a:p>
        </p:txBody>
      </p:sp>
      <p:cxnSp>
        <p:nvCxnSpPr>
          <p:cNvPr id="73" name="Line">
            <a:extLst>
              <a:ext uri="{FF2B5EF4-FFF2-40B4-BE49-F238E27FC236}">
                <a16:creationId xmlns:a16="http://schemas.microsoft.com/office/drawing/2014/main" id="{FC6EA636-AFF0-4630-AD71-AB723DC631A0}"/>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2649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resenter">
    <p:spTree>
      <p:nvGrpSpPr>
        <p:cNvPr id="1" name=""/>
        <p:cNvGrpSpPr/>
        <p:nvPr/>
      </p:nvGrpSpPr>
      <p:grpSpPr>
        <a:xfrm>
          <a:off x="0" y="0"/>
          <a:ext cx="0" cy="0"/>
          <a:chOff x="0" y="0"/>
          <a:chExt cx="0" cy="0"/>
        </a:xfrm>
      </p:grpSpPr>
      <p:sp>
        <p:nvSpPr>
          <p:cNvPr id="11" name="Background">
            <a:extLst>
              <a:ext uri="{FF2B5EF4-FFF2-40B4-BE49-F238E27FC236}">
                <a16:creationId xmlns:a16="http://schemas.microsoft.com/office/drawing/2014/main" id="{16AC0D79-41AD-4CF9-BEA6-226900CD913D}"/>
              </a:ext>
            </a:extLst>
          </p:cNvPr>
          <p:cNvSpPr/>
          <p:nvPr/>
        </p:nvSpPr>
        <p:spPr bwMode="hidden">
          <a:xfrm>
            <a:off x="1"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5" name="Title 4">
            <a:extLst>
              <a:ext uri="{FF2B5EF4-FFF2-40B4-BE49-F238E27FC236}">
                <a16:creationId xmlns:a16="http://schemas.microsoft.com/office/drawing/2014/main" id="{8BA7E16E-B37F-44B7-984D-8A70E358300F}"/>
              </a:ext>
            </a:extLst>
          </p:cNvPr>
          <p:cNvSpPr>
            <a:spLocks noGrp="1"/>
          </p:cNvSpPr>
          <p:nvPr>
            <p:ph type="title"/>
          </p:nvPr>
        </p:nvSpPr>
        <p:spPr bwMode="black">
          <a:xfrm>
            <a:off x="879225" y="4407150"/>
            <a:ext cx="2952000" cy="1620000"/>
          </a:xfrm>
        </p:spPr>
        <p:txBody>
          <a:bodyPr vert="horz" lIns="0" tIns="0" rIns="0" bIns="0" rtlCol="0">
            <a:noAutofit/>
          </a:bodyPr>
          <a:lstStyle>
            <a:lvl1pPr>
              <a:defRPr lang="en-US" sz="2000">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sp>
        <p:nvSpPr>
          <p:cNvPr id="124" name="Picture">
            <a:extLst>
              <a:ext uri="{FF2B5EF4-FFF2-40B4-BE49-F238E27FC236}">
                <a16:creationId xmlns:a16="http://schemas.microsoft.com/office/drawing/2014/main" id="{B7F3A634-5A49-4892-A61E-D3FC3D677BA1}"/>
              </a:ext>
            </a:extLst>
          </p:cNvPr>
          <p:cNvSpPr>
            <a:spLocks noGrp="1" noChangeAspect="1"/>
          </p:cNvSpPr>
          <p:nvPr>
            <p:ph type="pic" sz="quarter" idx="36" hasCustomPrompt="1"/>
          </p:nvPr>
        </p:nvSpPr>
        <p:spPr bwMode="gray">
          <a:xfrm>
            <a:off x="1" y="2"/>
            <a:ext cx="4295766" cy="3877201"/>
          </a:xfrm>
          <a:custGeom>
            <a:avLst/>
            <a:gdLst>
              <a:gd name="connsiteX0" fmla="*/ 0 w 4295207"/>
              <a:gd name="connsiteY0" fmla="*/ 0 h 3877201"/>
              <a:gd name="connsiteX1" fmla="*/ 4295207 w 4295207"/>
              <a:gd name="connsiteY1" fmla="*/ 0 h 3877201"/>
              <a:gd name="connsiteX2" fmla="*/ 4295207 w 4295207"/>
              <a:gd name="connsiteY2" fmla="*/ 3180269 h 3877201"/>
              <a:gd name="connsiteX3" fmla="*/ 3598271 w 4295207"/>
              <a:gd name="connsiteY3" fmla="*/ 3877201 h 3877201"/>
              <a:gd name="connsiteX4" fmla="*/ 0 w 4295207"/>
              <a:gd name="connsiteY4" fmla="*/ 3877201 h 387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207" h="3877201">
                <a:moveTo>
                  <a:pt x="0" y="0"/>
                </a:moveTo>
                <a:lnTo>
                  <a:pt x="4295207" y="0"/>
                </a:lnTo>
                <a:lnTo>
                  <a:pt x="4295207" y="3180269"/>
                </a:lnTo>
                <a:lnTo>
                  <a:pt x="3598271" y="3877201"/>
                </a:lnTo>
                <a:lnTo>
                  <a:pt x="0" y="3877201"/>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Source">
            <a:extLst>
              <a:ext uri="{FF2B5EF4-FFF2-40B4-BE49-F238E27FC236}">
                <a16:creationId xmlns:a16="http://schemas.microsoft.com/office/drawing/2014/main" id="{2636622B-4920-48DA-8D03-9FACF7EFF676}"/>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5" name="Content">
            <a:extLst>
              <a:ext uri="{FF2B5EF4-FFF2-40B4-BE49-F238E27FC236}">
                <a16:creationId xmlns:a16="http://schemas.microsoft.com/office/drawing/2014/main" id="{A469B7FA-AA7A-4C16-BAD3-EB5E23DF6DB5}"/>
              </a:ext>
            </a:extLst>
          </p:cNvPr>
          <p:cNvSpPr>
            <a:spLocks noGrp="1"/>
          </p:cNvSpPr>
          <p:nvPr>
            <p:ph idx="13" hasCustomPrompt="1"/>
          </p:nvPr>
        </p:nvSpPr>
        <p:spPr bwMode="gray">
          <a:xfrm>
            <a:off x="4758177" y="1728000"/>
            <a:ext cx="3060398"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7" name="Layer">
            <a:extLst>
              <a:ext uri="{FF2B5EF4-FFF2-40B4-BE49-F238E27FC236}">
                <a16:creationId xmlns:a16="http://schemas.microsoft.com/office/drawing/2014/main" id="{778D9320-8CFA-4FDD-8416-937D16DDEB43}"/>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lvl1pPr>
          </a:lstStyle>
          <a:p>
            <a:pPr lvl="0"/>
            <a:r>
              <a:rPr lang="en-US" dirty="0"/>
              <a:t> </a:t>
            </a:r>
          </a:p>
        </p:txBody>
      </p:sp>
      <p:sp>
        <p:nvSpPr>
          <p:cNvPr id="128" name="Text 1">
            <a:extLst>
              <a:ext uri="{FF2B5EF4-FFF2-40B4-BE49-F238E27FC236}">
                <a16:creationId xmlns:a16="http://schemas.microsoft.com/office/drawing/2014/main" id="{A5895CB5-912E-4437-AA29-D3503B6AC825}"/>
              </a:ext>
            </a:extLst>
          </p:cNvPr>
          <p:cNvSpPr>
            <a:spLocks noGrp="1"/>
          </p:cNvSpPr>
          <p:nvPr>
            <p:ph type="body" sz="quarter" idx="29" hasCustomPrompt="1"/>
          </p:nvPr>
        </p:nvSpPr>
        <p:spPr bwMode="gray">
          <a:xfrm>
            <a:off x="8976374" y="17280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89" name="Text 2">
            <a:extLst>
              <a:ext uri="{FF2B5EF4-FFF2-40B4-BE49-F238E27FC236}">
                <a16:creationId xmlns:a16="http://schemas.microsoft.com/office/drawing/2014/main" id="{1A69658C-2775-4B71-9621-F4B453AB3ABA}"/>
              </a:ext>
            </a:extLst>
          </p:cNvPr>
          <p:cNvSpPr>
            <a:spLocks noGrp="1"/>
          </p:cNvSpPr>
          <p:nvPr>
            <p:ph type="body" sz="quarter" idx="37" hasCustomPrompt="1"/>
          </p:nvPr>
        </p:nvSpPr>
        <p:spPr bwMode="gray">
          <a:xfrm>
            <a:off x="8976374" y="26758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0" name="Text 3">
            <a:extLst>
              <a:ext uri="{FF2B5EF4-FFF2-40B4-BE49-F238E27FC236}">
                <a16:creationId xmlns:a16="http://schemas.microsoft.com/office/drawing/2014/main" id="{B23EBFCC-FEE2-4D68-918C-54180724036A}"/>
              </a:ext>
            </a:extLst>
          </p:cNvPr>
          <p:cNvSpPr>
            <a:spLocks noGrp="1"/>
          </p:cNvSpPr>
          <p:nvPr>
            <p:ph type="body" sz="quarter" idx="38" hasCustomPrompt="1"/>
          </p:nvPr>
        </p:nvSpPr>
        <p:spPr bwMode="gray">
          <a:xfrm>
            <a:off x="8976374" y="36244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1" name="Text 4">
            <a:extLst>
              <a:ext uri="{FF2B5EF4-FFF2-40B4-BE49-F238E27FC236}">
                <a16:creationId xmlns:a16="http://schemas.microsoft.com/office/drawing/2014/main" id="{3A923F1C-1998-4252-BCED-F80B9C4E1AEF}"/>
              </a:ext>
            </a:extLst>
          </p:cNvPr>
          <p:cNvSpPr>
            <a:spLocks noGrp="1"/>
          </p:cNvSpPr>
          <p:nvPr>
            <p:ph type="body" sz="quarter" idx="39" hasCustomPrompt="1"/>
          </p:nvPr>
        </p:nvSpPr>
        <p:spPr bwMode="gray">
          <a:xfrm>
            <a:off x="8976374" y="4465400"/>
            <a:ext cx="2340305" cy="7200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192" name="Text 5">
            <a:extLst>
              <a:ext uri="{FF2B5EF4-FFF2-40B4-BE49-F238E27FC236}">
                <a16:creationId xmlns:a16="http://schemas.microsoft.com/office/drawing/2014/main" id="{4986564B-9885-47C5-92ED-7CD2BD588507}"/>
              </a:ext>
            </a:extLst>
          </p:cNvPr>
          <p:cNvSpPr>
            <a:spLocks noGrp="1"/>
          </p:cNvSpPr>
          <p:nvPr>
            <p:ph type="body" sz="quarter" idx="40" hasCustomPrompt="1"/>
          </p:nvPr>
        </p:nvSpPr>
        <p:spPr bwMode="gray">
          <a:xfrm>
            <a:off x="8976374" y="5521600"/>
            <a:ext cx="2340305" cy="504800"/>
          </a:xfrm>
        </p:spPr>
        <p:txBody>
          <a:bodyPr lIns="0" anchor="ctr" anchorCtr="0"/>
          <a:lstStyle>
            <a:lvl1pPr marL="0" indent="0" algn="l">
              <a:buNone/>
              <a:defRPr sz="1400"/>
            </a:lvl1pPr>
            <a:lvl2pPr marL="450000" indent="0">
              <a:buNone/>
              <a:defRPr/>
            </a:lvl2pPr>
          </a:lstStyle>
          <a:p>
            <a:pPr lvl="0"/>
            <a:r>
              <a:rPr lang="en-US" dirty="0"/>
              <a:t>Click to add text</a:t>
            </a:r>
          </a:p>
        </p:txBody>
      </p:sp>
      <p:sp>
        <p:nvSpPr>
          <p:cNvPr id="61" name="Icon 1">
            <a:extLst>
              <a:ext uri="{FF2B5EF4-FFF2-40B4-BE49-F238E27FC236}">
                <a16:creationId xmlns:a16="http://schemas.microsoft.com/office/drawing/2014/main" id="{9F1B365E-2407-4861-9C27-08B5679F290A}"/>
              </a:ext>
            </a:extLst>
          </p:cNvPr>
          <p:cNvSpPr>
            <a:spLocks noGrp="1" noChangeAspect="1"/>
          </p:cNvSpPr>
          <p:nvPr>
            <p:ph type="body" sz="quarter" idx="41" hasCustomPrompt="1"/>
          </p:nvPr>
        </p:nvSpPr>
        <p:spPr>
          <a:xfrm>
            <a:off x="8292952" y="1728000"/>
            <a:ext cx="529269" cy="504000"/>
          </a:xfrm>
          <a:blipFill>
            <a:blip r:embed="rId3"/>
            <a:srcRect/>
            <a:stretch>
              <a:fillRect t="-730" b="-730"/>
            </a:stretch>
          </a:blipFill>
        </p:spPr>
        <p:txBody>
          <a:bodyPr/>
          <a:lstStyle>
            <a:lvl1pPr marL="0" indent="0">
              <a:buNone/>
              <a:defRPr/>
            </a:lvl1pPr>
          </a:lstStyle>
          <a:p>
            <a:pPr lvl="0"/>
            <a:r>
              <a:rPr lang="en-US" dirty="0"/>
              <a:t> </a:t>
            </a:r>
          </a:p>
        </p:txBody>
      </p:sp>
      <p:sp>
        <p:nvSpPr>
          <p:cNvPr id="67" name="Icon 2">
            <a:extLst>
              <a:ext uri="{FF2B5EF4-FFF2-40B4-BE49-F238E27FC236}">
                <a16:creationId xmlns:a16="http://schemas.microsoft.com/office/drawing/2014/main" id="{A3B304FD-5AEC-4FB8-A413-847E4555417C}"/>
              </a:ext>
            </a:extLst>
          </p:cNvPr>
          <p:cNvSpPr>
            <a:spLocks noGrp="1" noChangeAspect="1"/>
          </p:cNvSpPr>
          <p:nvPr>
            <p:ph type="body" sz="quarter" idx="43" hasCustomPrompt="1"/>
          </p:nvPr>
        </p:nvSpPr>
        <p:spPr>
          <a:xfrm>
            <a:off x="8292952" y="2676200"/>
            <a:ext cx="529269" cy="504000"/>
          </a:xfrm>
          <a:blipFill>
            <a:blip r:embed="rId4"/>
            <a:srcRect/>
            <a:stretch>
              <a:fillRect t="-730" b="-730"/>
            </a:stretch>
          </a:blipFill>
        </p:spPr>
        <p:txBody>
          <a:bodyPr/>
          <a:lstStyle>
            <a:lvl1pPr marL="0" indent="0">
              <a:buNone/>
              <a:defRPr/>
            </a:lvl1pPr>
          </a:lstStyle>
          <a:p>
            <a:pPr lvl="0"/>
            <a:r>
              <a:rPr lang="en-US" dirty="0"/>
              <a:t> </a:t>
            </a:r>
          </a:p>
        </p:txBody>
      </p:sp>
      <p:sp>
        <p:nvSpPr>
          <p:cNvPr id="66" name="Icon 3">
            <a:extLst>
              <a:ext uri="{FF2B5EF4-FFF2-40B4-BE49-F238E27FC236}">
                <a16:creationId xmlns:a16="http://schemas.microsoft.com/office/drawing/2014/main" id="{7D789515-0B48-4546-9E94-711BA85F7E20}"/>
              </a:ext>
            </a:extLst>
          </p:cNvPr>
          <p:cNvSpPr>
            <a:spLocks noGrp="1" noChangeAspect="1"/>
          </p:cNvSpPr>
          <p:nvPr>
            <p:ph type="body" sz="quarter" idx="42" hasCustomPrompt="1"/>
          </p:nvPr>
        </p:nvSpPr>
        <p:spPr>
          <a:xfrm>
            <a:off x="8292952" y="3625200"/>
            <a:ext cx="529269" cy="504000"/>
          </a:xfrm>
          <a:blipFill>
            <a:blip r:embed="rId5"/>
            <a:srcRect/>
            <a:stretch>
              <a:fillRect t="-730" b="-730"/>
            </a:stretch>
          </a:blipFill>
        </p:spPr>
        <p:txBody>
          <a:bodyPr/>
          <a:lstStyle>
            <a:lvl1pPr marL="0" indent="0">
              <a:buNone/>
              <a:defRPr/>
            </a:lvl1pPr>
          </a:lstStyle>
          <a:p>
            <a:pPr lvl="0"/>
            <a:r>
              <a:rPr lang="en-US" dirty="0"/>
              <a:t> </a:t>
            </a:r>
          </a:p>
        </p:txBody>
      </p:sp>
      <p:sp>
        <p:nvSpPr>
          <p:cNvPr id="68" name="Icon 4">
            <a:extLst>
              <a:ext uri="{FF2B5EF4-FFF2-40B4-BE49-F238E27FC236}">
                <a16:creationId xmlns:a16="http://schemas.microsoft.com/office/drawing/2014/main" id="{502F8435-2FAE-41FF-AE03-DD219942EBA0}"/>
              </a:ext>
            </a:extLst>
          </p:cNvPr>
          <p:cNvSpPr>
            <a:spLocks noGrp="1" noChangeAspect="1"/>
          </p:cNvSpPr>
          <p:nvPr>
            <p:ph type="body" sz="quarter" idx="44" hasCustomPrompt="1"/>
          </p:nvPr>
        </p:nvSpPr>
        <p:spPr>
          <a:xfrm>
            <a:off x="8292952" y="4573400"/>
            <a:ext cx="529269" cy="504000"/>
          </a:xfrm>
          <a:blipFill>
            <a:blip r:embed="rId6"/>
            <a:srcRect/>
            <a:stretch>
              <a:fillRect t="-730" b="-730"/>
            </a:stretch>
          </a:blipFill>
        </p:spPr>
        <p:txBody>
          <a:bodyPr/>
          <a:lstStyle>
            <a:lvl1pPr marL="0" indent="0">
              <a:buNone/>
              <a:defRPr/>
            </a:lvl1pPr>
          </a:lstStyle>
          <a:p>
            <a:pPr lvl="0"/>
            <a:r>
              <a:rPr lang="en-US" dirty="0"/>
              <a:t> </a:t>
            </a:r>
          </a:p>
        </p:txBody>
      </p:sp>
      <p:sp>
        <p:nvSpPr>
          <p:cNvPr id="69" name="Icon 5">
            <a:extLst>
              <a:ext uri="{FF2B5EF4-FFF2-40B4-BE49-F238E27FC236}">
                <a16:creationId xmlns:a16="http://schemas.microsoft.com/office/drawing/2014/main" id="{FD0E2AFD-21B9-4242-AFD9-9AF2D2194EDD}"/>
              </a:ext>
            </a:extLst>
          </p:cNvPr>
          <p:cNvSpPr>
            <a:spLocks noGrp="1" noChangeAspect="1"/>
          </p:cNvSpPr>
          <p:nvPr>
            <p:ph type="body" sz="quarter" idx="45" hasCustomPrompt="1"/>
          </p:nvPr>
        </p:nvSpPr>
        <p:spPr>
          <a:xfrm>
            <a:off x="8292952" y="5522400"/>
            <a:ext cx="529269" cy="504000"/>
          </a:xfrm>
          <a:blipFill>
            <a:blip r:embed="rId7"/>
            <a:srcRect/>
            <a:stretch>
              <a:fillRect t="-730" b="-730"/>
            </a:stretch>
          </a:blipFill>
        </p:spPr>
        <p:txBody>
          <a:bodyPr/>
          <a:lstStyle>
            <a:lvl1pPr marL="0" indent="0">
              <a:buNone/>
              <a:defRPr/>
            </a:lvl1pPr>
          </a:lstStyle>
          <a:p>
            <a:pPr lvl="0"/>
            <a:r>
              <a:rPr lang="en-US" dirty="0"/>
              <a:t> </a:t>
            </a:r>
          </a:p>
        </p:txBody>
      </p:sp>
      <p:sp>
        <p:nvSpPr>
          <p:cNvPr id="2" name="Date Placeholder 1">
            <a:extLst>
              <a:ext uri="{FF2B5EF4-FFF2-40B4-BE49-F238E27FC236}">
                <a16:creationId xmlns:a16="http://schemas.microsoft.com/office/drawing/2014/main" id="{A662CFA9-F97C-4929-A39F-DE0AA35B90BB}"/>
              </a:ext>
            </a:extLst>
          </p:cNvPr>
          <p:cNvSpPr>
            <a:spLocks noGrp="1"/>
          </p:cNvSpPr>
          <p:nvPr>
            <p:ph type="dt" sz="half" idx="46"/>
          </p:nvPr>
        </p:nvSpPr>
        <p:spPr bwMode="black"/>
        <p:txBody>
          <a:bodyPr/>
          <a:lstStyle>
            <a:lvl1pPr>
              <a:defRPr>
                <a:solidFill>
                  <a:schemeClr val="bg1"/>
                </a:solidFill>
              </a:defRPr>
            </a:lvl1pPr>
          </a:lstStyle>
          <a:p>
            <a:fld id="{555BC36C-7D16-49AB-9969-A9C450D3DC12}" type="datetime4">
              <a:rPr lang="en-US" smtClean="0"/>
              <a:t>May 24, 2022</a:t>
            </a:fld>
            <a:endParaRPr lang="en-US"/>
          </a:p>
        </p:txBody>
      </p:sp>
      <p:sp>
        <p:nvSpPr>
          <p:cNvPr id="3" name="Footer Placeholder 2">
            <a:extLst>
              <a:ext uri="{FF2B5EF4-FFF2-40B4-BE49-F238E27FC236}">
                <a16:creationId xmlns:a16="http://schemas.microsoft.com/office/drawing/2014/main" id="{68C24CF9-1637-4815-8DA8-7E44280AEE2B}"/>
              </a:ext>
            </a:extLst>
          </p:cNvPr>
          <p:cNvSpPr>
            <a:spLocks noGrp="1"/>
          </p:cNvSpPr>
          <p:nvPr>
            <p:ph type="ftr" sz="quarter" idx="47"/>
          </p:nvPr>
        </p:nvSpPr>
        <p:spPr bwMode="black"/>
        <p:txBody>
          <a:bodyPr/>
          <a:lstStyle>
            <a:lvl1pPr>
              <a:defRPr>
                <a:solidFill>
                  <a:srgbClr val="EB2814"/>
                </a:solidFill>
              </a:defRPr>
            </a:lvl1pPr>
          </a:lstStyle>
          <a:p>
            <a:r>
              <a:rPr lang="en-US"/>
              <a:t>RESTRICTED</a:t>
            </a:r>
          </a:p>
        </p:txBody>
      </p:sp>
      <p:sp>
        <p:nvSpPr>
          <p:cNvPr id="4" name="Slide Number Placeholder 3">
            <a:extLst>
              <a:ext uri="{FF2B5EF4-FFF2-40B4-BE49-F238E27FC236}">
                <a16:creationId xmlns:a16="http://schemas.microsoft.com/office/drawing/2014/main" id="{A889E8EC-5D1D-4824-BBDA-0E68CEF250B0}"/>
              </a:ext>
            </a:extLst>
          </p:cNvPr>
          <p:cNvSpPr>
            <a:spLocks noGrp="1"/>
          </p:cNvSpPr>
          <p:nvPr>
            <p:ph type="sldNum" sz="quarter" idx="48"/>
          </p:nvPr>
        </p:nvSpPr>
        <p:spPr bwMode="black"/>
        <p:txBody>
          <a:bodyPr/>
          <a:lstStyle>
            <a:lvl1pPr>
              <a:defRPr>
                <a:solidFill>
                  <a:schemeClr val="bg1"/>
                </a:solidFill>
              </a:defRPr>
            </a:lvl1pPr>
          </a:lstStyle>
          <a:p>
            <a:fld id="{9BA64535-EB95-46A3-946F-02B63C705F51}" type="slidenum">
              <a:rPr lang="en-US" smtClean="0"/>
              <a:t>‹#›</a:t>
            </a:fld>
            <a:endParaRPr lang="en-US"/>
          </a:p>
        </p:txBody>
      </p:sp>
      <p:cxnSp>
        <p:nvCxnSpPr>
          <p:cNvPr id="21" name="Line">
            <a:extLst>
              <a:ext uri="{FF2B5EF4-FFF2-40B4-BE49-F238E27FC236}">
                <a16:creationId xmlns:a16="http://schemas.microsoft.com/office/drawing/2014/main" id="{1D3ACEEE-E9F2-4EC3-BAE8-1C3BDFE0658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4488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A41D8-49DE-4F74-821C-C3F6237CDFFF}"/>
              </a:ext>
            </a:extLst>
          </p:cNvPr>
          <p:cNvSpPr>
            <a:spLocks noGrp="1"/>
          </p:cNvSpPr>
          <p:nvPr>
            <p:ph type="dt" sz="half" idx="10"/>
          </p:nvPr>
        </p:nvSpPr>
        <p:spPr/>
        <p:txBody>
          <a:bodyPr/>
          <a:lstStyle>
            <a:lvl1pPr>
              <a:defRPr>
                <a:noFill/>
              </a:defRPr>
            </a:lvl1pPr>
          </a:lstStyle>
          <a:p>
            <a:fld id="{131DBEC7-0240-4DB7-8EC1-1F0D01617650}" type="datetime4">
              <a:rPr lang="en-US" smtClean="0"/>
              <a:t>May 24, 2022</a:t>
            </a:fld>
            <a:endParaRPr lang="en-US"/>
          </a:p>
        </p:txBody>
      </p:sp>
      <p:sp>
        <p:nvSpPr>
          <p:cNvPr id="3" name="Footer Placeholder 2">
            <a:extLst>
              <a:ext uri="{FF2B5EF4-FFF2-40B4-BE49-F238E27FC236}">
                <a16:creationId xmlns:a16="http://schemas.microsoft.com/office/drawing/2014/main" id="{CD57B354-77C1-477D-A2BB-C9AE4FFF3611}"/>
              </a:ext>
            </a:extLst>
          </p:cNvPr>
          <p:cNvSpPr>
            <a:spLocks noGrp="1"/>
          </p:cNvSpPr>
          <p:nvPr>
            <p:ph type="ftr" sz="quarter" idx="11"/>
          </p:nvPr>
        </p:nvSpPr>
        <p:spPr/>
        <p:txBody>
          <a:bodyPr/>
          <a:lstStyle>
            <a:lvl1pPr>
              <a:defRPr>
                <a:noFill/>
              </a:defRPr>
            </a:lvl1pPr>
          </a:lstStyle>
          <a:p>
            <a:r>
              <a:rPr lang="en-US"/>
              <a:t>RESTRICTED</a:t>
            </a:r>
          </a:p>
        </p:txBody>
      </p:sp>
      <p:sp>
        <p:nvSpPr>
          <p:cNvPr id="4" name="Slide Number Placeholder 3">
            <a:extLst>
              <a:ext uri="{FF2B5EF4-FFF2-40B4-BE49-F238E27FC236}">
                <a16:creationId xmlns:a16="http://schemas.microsoft.com/office/drawing/2014/main" id="{ADE1D73D-AE67-4DBA-879B-97BD95E5B643}"/>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9398489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604FE74-F00D-42A3-952D-46D061A2493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Tree>
    <p:extLst>
      <p:ext uri="{BB962C8B-B14F-4D97-AF65-F5344CB8AC3E}">
        <p14:creationId xmlns:p14="http://schemas.microsoft.com/office/powerpoint/2010/main" val="16113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5">
    <p:bg>
      <p:bgPr>
        <a:solidFill>
          <a:schemeClr val="bg1"/>
        </a:solidFill>
        <a:effectLst/>
      </p:bgPr>
    </p:bg>
    <p:spTree>
      <p:nvGrpSpPr>
        <p:cNvPr id="1" name=""/>
        <p:cNvGrpSpPr/>
        <p:nvPr/>
      </p:nvGrpSpPr>
      <p:grpSpPr>
        <a:xfrm>
          <a:off x="0" y="0"/>
          <a:ext cx="0" cy="0"/>
          <a:chOff x="0" y="0"/>
          <a:chExt cx="0" cy="0"/>
        </a:xfrm>
      </p:grpSpPr>
      <p:grpSp>
        <p:nvGrpSpPr>
          <p:cNvPr id="41" name="Points">
            <a:extLst>
              <a:ext uri="{FF2B5EF4-FFF2-40B4-BE49-F238E27FC236}">
                <a16:creationId xmlns:a16="http://schemas.microsoft.com/office/drawing/2014/main" id="{DE0B3A78-DE8B-431E-900D-64EDAC155A1A}"/>
              </a:ext>
            </a:extLst>
          </p:cNvPr>
          <p:cNvGrpSpPr>
            <a:grpSpLocks noChangeAspect="1"/>
          </p:cNvGrpSpPr>
          <p:nvPr/>
        </p:nvGrpSpPr>
        <p:grpSpPr bwMode="gray">
          <a:xfrm>
            <a:off x="2804984" y="6463375"/>
            <a:ext cx="8960408" cy="47627"/>
            <a:chOff x="2804619" y="6418386"/>
            <a:chExt cx="8959242" cy="47627"/>
          </a:xfrm>
          <a:solidFill>
            <a:schemeClr val="tx1"/>
          </a:solidFill>
        </p:grpSpPr>
        <p:sp>
          <p:nvSpPr>
            <p:cNvPr id="43" name="Freihandform: Form 42">
              <a:extLst>
                <a:ext uri="{FF2B5EF4-FFF2-40B4-BE49-F238E27FC236}">
                  <a16:creationId xmlns:a16="http://schemas.microsoft.com/office/drawing/2014/main" id="{F4D1533E-0F05-49CD-9CBB-C3F5F5C88882}"/>
                </a:ext>
              </a:extLst>
            </p:cNvPr>
            <p:cNvSpPr/>
            <p:nvPr/>
          </p:nvSpPr>
          <p:spPr bwMode="gray">
            <a:xfrm>
              <a:off x="2804619"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44" name="Freihandform: Form 43">
              <a:extLst>
                <a:ext uri="{FF2B5EF4-FFF2-40B4-BE49-F238E27FC236}">
                  <a16:creationId xmlns:a16="http://schemas.microsoft.com/office/drawing/2014/main" id="{F4A278EB-15BB-4300-9EA0-A416AD1705FC}"/>
                </a:ext>
              </a:extLst>
            </p:cNvPr>
            <p:cNvSpPr/>
            <p:nvPr/>
          </p:nvSpPr>
          <p:spPr bwMode="gray">
            <a:xfrm>
              <a:off x="3328697"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5" name="Freihandform: Form 44">
              <a:extLst>
                <a:ext uri="{FF2B5EF4-FFF2-40B4-BE49-F238E27FC236}">
                  <a16:creationId xmlns:a16="http://schemas.microsoft.com/office/drawing/2014/main" id="{C2A327D3-8FEC-47A5-8D5E-F368C7646C87}"/>
                </a:ext>
              </a:extLst>
            </p:cNvPr>
            <p:cNvSpPr/>
            <p:nvPr/>
          </p:nvSpPr>
          <p:spPr bwMode="gray">
            <a:xfrm>
              <a:off x="3852775"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46" name="Freihandform: Form 45">
              <a:extLst>
                <a:ext uri="{FF2B5EF4-FFF2-40B4-BE49-F238E27FC236}">
                  <a16:creationId xmlns:a16="http://schemas.microsoft.com/office/drawing/2014/main" id="{1D1439D5-EC83-4B5F-8BF7-0A654E4CC5A7}"/>
                </a:ext>
              </a:extLst>
            </p:cNvPr>
            <p:cNvSpPr/>
            <p:nvPr/>
          </p:nvSpPr>
          <p:spPr bwMode="gray">
            <a:xfrm>
              <a:off x="4376765" y="6418386"/>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7" name="Freihandform: Form 46">
              <a:extLst>
                <a:ext uri="{FF2B5EF4-FFF2-40B4-BE49-F238E27FC236}">
                  <a16:creationId xmlns:a16="http://schemas.microsoft.com/office/drawing/2014/main" id="{2B723A7B-6CF5-4AEB-87B4-2F3A2AC456C2}"/>
                </a:ext>
              </a:extLst>
            </p:cNvPr>
            <p:cNvSpPr/>
            <p:nvPr/>
          </p:nvSpPr>
          <p:spPr bwMode="gray">
            <a:xfrm>
              <a:off x="4900843"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8" name="Freihandform: Form 47">
              <a:extLst>
                <a:ext uri="{FF2B5EF4-FFF2-40B4-BE49-F238E27FC236}">
                  <a16:creationId xmlns:a16="http://schemas.microsoft.com/office/drawing/2014/main" id="{FADF4E17-98A2-466B-860F-1CA18CA893DE}"/>
                </a:ext>
              </a:extLst>
            </p:cNvPr>
            <p:cNvSpPr/>
            <p:nvPr/>
          </p:nvSpPr>
          <p:spPr bwMode="gray">
            <a:xfrm>
              <a:off x="5424921"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49" name="Freihandform: Form 48">
              <a:extLst>
                <a:ext uri="{FF2B5EF4-FFF2-40B4-BE49-F238E27FC236}">
                  <a16:creationId xmlns:a16="http://schemas.microsoft.com/office/drawing/2014/main" id="{665FD1D8-EA8F-4BF4-A716-DEE2A9942640}"/>
                </a:ext>
              </a:extLst>
            </p:cNvPr>
            <p:cNvSpPr/>
            <p:nvPr/>
          </p:nvSpPr>
          <p:spPr bwMode="gray">
            <a:xfrm>
              <a:off x="5948999" y="6418386"/>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grpFill/>
            <a:ln w="8803" cap="flat">
              <a:noFill/>
              <a:prstDash val="solid"/>
              <a:miter/>
            </a:ln>
          </p:spPr>
          <p:txBody>
            <a:bodyPr lIns="0" tIns="0" rIns="0" bIns="0" rtlCol="0" anchor="ctr"/>
            <a:lstStyle/>
            <a:p>
              <a:endParaRPr lang="en-GB" sz="1800" dirty="0"/>
            </a:p>
          </p:txBody>
        </p:sp>
        <p:sp>
          <p:nvSpPr>
            <p:cNvPr id="50" name="Freihandform: Form 49">
              <a:extLst>
                <a:ext uri="{FF2B5EF4-FFF2-40B4-BE49-F238E27FC236}">
                  <a16:creationId xmlns:a16="http://schemas.microsoft.com/office/drawing/2014/main" id="{4148BBA5-D023-4545-A386-7F131E6F6AA7}"/>
                </a:ext>
              </a:extLst>
            </p:cNvPr>
            <p:cNvSpPr/>
            <p:nvPr/>
          </p:nvSpPr>
          <p:spPr bwMode="gray">
            <a:xfrm>
              <a:off x="6472989" y="6418386"/>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1" name="Freihandform: Form 50">
              <a:extLst>
                <a:ext uri="{FF2B5EF4-FFF2-40B4-BE49-F238E27FC236}">
                  <a16:creationId xmlns:a16="http://schemas.microsoft.com/office/drawing/2014/main" id="{86FC7EDA-FD54-4058-80B5-6FE4BDA349F6}"/>
                </a:ext>
              </a:extLst>
            </p:cNvPr>
            <p:cNvSpPr/>
            <p:nvPr/>
          </p:nvSpPr>
          <p:spPr bwMode="gray">
            <a:xfrm>
              <a:off x="699706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2" name="Freihandform: Form 51">
              <a:extLst>
                <a:ext uri="{FF2B5EF4-FFF2-40B4-BE49-F238E27FC236}">
                  <a16:creationId xmlns:a16="http://schemas.microsoft.com/office/drawing/2014/main" id="{A7820E47-1817-4640-B86A-88D8C7CDB1A5}"/>
                </a:ext>
              </a:extLst>
            </p:cNvPr>
            <p:cNvSpPr/>
            <p:nvPr/>
          </p:nvSpPr>
          <p:spPr bwMode="gray">
            <a:xfrm>
              <a:off x="7521145" y="6418386"/>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grpFill/>
            <a:ln w="8803" cap="flat">
              <a:noFill/>
              <a:prstDash val="solid"/>
              <a:miter/>
            </a:ln>
          </p:spPr>
          <p:txBody>
            <a:bodyPr lIns="0" tIns="0" rIns="0" bIns="0" rtlCol="0" anchor="ctr"/>
            <a:lstStyle/>
            <a:p>
              <a:endParaRPr lang="en-GB" sz="1800" dirty="0"/>
            </a:p>
          </p:txBody>
        </p:sp>
        <p:sp>
          <p:nvSpPr>
            <p:cNvPr id="53" name="Freihandform: Form 52">
              <a:extLst>
                <a:ext uri="{FF2B5EF4-FFF2-40B4-BE49-F238E27FC236}">
                  <a16:creationId xmlns:a16="http://schemas.microsoft.com/office/drawing/2014/main" id="{33B3D5FD-EDDC-470A-B734-1D6A68B2BCCC}"/>
                </a:ext>
              </a:extLst>
            </p:cNvPr>
            <p:cNvSpPr/>
            <p:nvPr/>
          </p:nvSpPr>
          <p:spPr bwMode="gray">
            <a:xfrm>
              <a:off x="752114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4" name="Freihandform: Form 53">
              <a:extLst>
                <a:ext uri="{FF2B5EF4-FFF2-40B4-BE49-F238E27FC236}">
                  <a16:creationId xmlns:a16="http://schemas.microsoft.com/office/drawing/2014/main" id="{A1A0C104-3373-4F8B-8036-34D3D7EF2BAB}"/>
                </a:ext>
              </a:extLst>
            </p:cNvPr>
            <p:cNvSpPr/>
            <p:nvPr/>
          </p:nvSpPr>
          <p:spPr bwMode="gray">
            <a:xfrm>
              <a:off x="804522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5" name="Freihandform: Form 54">
              <a:extLst>
                <a:ext uri="{FF2B5EF4-FFF2-40B4-BE49-F238E27FC236}">
                  <a16:creationId xmlns:a16="http://schemas.microsoft.com/office/drawing/2014/main" id="{E81FC87E-1D8F-497B-9C4A-AB8752CE2968}"/>
                </a:ext>
              </a:extLst>
            </p:cNvPr>
            <p:cNvSpPr/>
            <p:nvPr/>
          </p:nvSpPr>
          <p:spPr bwMode="gray">
            <a:xfrm>
              <a:off x="856930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6" name="Freihandform: Form 55">
              <a:extLst>
                <a:ext uri="{FF2B5EF4-FFF2-40B4-BE49-F238E27FC236}">
                  <a16:creationId xmlns:a16="http://schemas.microsoft.com/office/drawing/2014/main" id="{737A2FB8-EBD7-4C5A-AE5B-436318A1EB0F}"/>
                </a:ext>
              </a:extLst>
            </p:cNvPr>
            <p:cNvSpPr/>
            <p:nvPr/>
          </p:nvSpPr>
          <p:spPr bwMode="gray">
            <a:xfrm>
              <a:off x="909337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7" name="Freihandform: Form 56">
              <a:extLst>
                <a:ext uri="{FF2B5EF4-FFF2-40B4-BE49-F238E27FC236}">
                  <a16:creationId xmlns:a16="http://schemas.microsoft.com/office/drawing/2014/main" id="{20B2EA9E-CC92-4CCC-88B1-D0D2E2857060}"/>
                </a:ext>
              </a:extLst>
            </p:cNvPr>
            <p:cNvSpPr/>
            <p:nvPr/>
          </p:nvSpPr>
          <p:spPr bwMode="gray">
            <a:xfrm>
              <a:off x="9617457"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8" name="Freihandform: Form 57">
              <a:extLst>
                <a:ext uri="{FF2B5EF4-FFF2-40B4-BE49-F238E27FC236}">
                  <a16:creationId xmlns:a16="http://schemas.microsoft.com/office/drawing/2014/main" id="{8A137331-58AC-4CE3-BAFA-DDCD87314CCA}"/>
                </a:ext>
              </a:extLst>
            </p:cNvPr>
            <p:cNvSpPr/>
            <p:nvPr/>
          </p:nvSpPr>
          <p:spPr bwMode="gray">
            <a:xfrm>
              <a:off x="10141535"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59" name="Freihandform: Form 58">
              <a:extLst>
                <a:ext uri="{FF2B5EF4-FFF2-40B4-BE49-F238E27FC236}">
                  <a16:creationId xmlns:a16="http://schemas.microsoft.com/office/drawing/2014/main" id="{39D596F1-B575-478C-A0D5-A1C333133C74}"/>
                </a:ext>
              </a:extLst>
            </p:cNvPr>
            <p:cNvSpPr/>
            <p:nvPr/>
          </p:nvSpPr>
          <p:spPr bwMode="gray">
            <a:xfrm>
              <a:off x="10665613"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0" name="Freihandform: Form 59">
              <a:extLst>
                <a:ext uri="{FF2B5EF4-FFF2-40B4-BE49-F238E27FC236}">
                  <a16:creationId xmlns:a16="http://schemas.microsoft.com/office/drawing/2014/main" id="{9D67D43E-2DB4-45A7-BF2A-C5EA6B5269FF}"/>
                </a:ext>
              </a:extLst>
            </p:cNvPr>
            <p:cNvSpPr/>
            <p:nvPr/>
          </p:nvSpPr>
          <p:spPr bwMode="gray">
            <a:xfrm>
              <a:off x="11189691"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sp>
          <p:nvSpPr>
            <p:cNvPr id="61" name="Freihandform: Form 60">
              <a:extLst>
                <a:ext uri="{FF2B5EF4-FFF2-40B4-BE49-F238E27FC236}">
                  <a16:creationId xmlns:a16="http://schemas.microsoft.com/office/drawing/2014/main" id="{30E70DC8-D7AF-495C-9BF0-AFA3881D7BFD}"/>
                </a:ext>
              </a:extLst>
            </p:cNvPr>
            <p:cNvSpPr/>
            <p:nvPr/>
          </p:nvSpPr>
          <p:spPr bwMode="gray">
            <a:xfrm>
              <a:off x="11713769" y="6418386"/>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grpFill/>
            <a:ln w="8803" cap="flat">
              <a:noFill/>
              <a:prstDash val="solid"/>
              <a:miter/>
            </a:ln>
          </p:spPr>
          <p:txBody>
            <a:bodyPr lIns="0" tIns="0" rIns="0" bIns="0" rtlCol="0" anchor="ctr"/>
            <a:lstStyle/>
            <a:p>
              <a:endParaRPr lang="en-GB" sz="1800" dirty="0"/>
            </a:p>
          </p:txBody>
        </p:sp>
      </p:grpSp>
      <p:grpSp>
        <p:nvGrpSpPr>
          <p:cNvPr id="77" name="Logo">
            <a:extLst>
              <a:ext uri="{FF2B5EF4-FFF2-40B4-BE49-F238E27FC236}">
                <a16:creationId xmlns:a16="http://schemas.microsoft.com/office/drawing/2014/main" id="{6F780B6A-D3E7-494E-B399-A1F93E25DF8A}"/>
              </a:ext>
            </a:extLst>
          </p:cNvPr>
          <p:cNvGrpSpPr>
            <a:grpSpLocks noChangeAspect="1"/>
          </p:cNvGrpSpPr>
          <p:nvPr/>
        </p:nvGrpSpPr>
        <p:grpSpPr bwMode="gray">
          <a:xfrm>
            <a:off x="875319" y="959698"/>
            <a:ext cx="2160281" cy="242997"/>
            <a:chOff x="1699815" y="1376831"/>
            <a:chExt cx="2700051" cy="303752"/>
          </a:xfrm>
          <a:solidFill>
            <a:schemeClr val="tx1"/>
          </a:solidFill>
        </p:grpSpPr>
        <p:sp>
          <p:nvSpPr>
            <p:cNvPr id="78" name="Freihandform: Form 77">
              <a:extLst>
                <a:ext uri="{FF2B5EF4-FFF2-40B4-BE49-F238E27FC236}">
                  <a16:creationId xmlns:a16="http://schemas.microsoft.com/office/drawing/2014/main" id="{898B1FF1-4DC9-4E91-A3BA-5CF4ED713025}"/>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79" name="Freihandform: Form 78">
              <a:extLst>
                <a:ext uri="{FF2B5EF4-FFF2-40B4-BE49-F238E27FC236}">
                  <a16:creationId xmlns:a16="http://schemas.microsoft.com/office/drawing/2014/main" id="{2ADE49B2-103D-4B3E-9556-C9E32000FEFC}"/>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0" name="Freihandform: Form 79">
              <a:extLst>
                <a:ext uri="{FF2B5EF4-FFF2-40B4-BE49-F238E27FC236}">
                  <a16:creationId xmlns:a16="http://schemas.microsoft.com/office/drawing/2014/main" id="{C31121DB-B402-4FF4-BAE8-5574CA42C9F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1" name="Freihandform: Form 80">
              <a:extLst>
                <a:ext uri="{FF2B5EF4-FFF2-40B4-BE49-F238E27FC236}">
                  <a16:creationId xmlns:a16="http://schemas.microsoft.com/office/drawing/2014/main" id="{BE740C3D-F28D-4DDC-B093-D548A06F006C}"/>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2" name="Freihandform: Form 81">
              <a:extLst>
                <a:ext uri="{FF2B5EF4-FFF2-40B4-BE49-F238E27FC236}">
                  <a16:creationId xmlns:a16="http://schemas.microsoft.com/office/drawing/2014/main" id="{ED567D42-A189-4FDA-AEA0-25F418E221E4}"/>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3" name="Freihandform: Form 82">
              <a:extLst>
                <a:ext uri="{FF2B5EF4-FFF2-40B4-BE49-F238E27FC236}">
                  <a16:creationId xmlns:a16="http://schemas.microsoft.com/office/drawing/2014/main" id="{D5D30178-055D-4189-8D4E-90B0EBE56438}"/>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4" name="Freihandform: Form 83">
              <a:extLst>
                <a:ext uri="{FF2B5EF4-FFF2-40B4-BE49-F238E27FC236}">
                  <a16:creationId xmlns:a16="http://schemas.microsoft.com/office/drawing/2014/main" id="{0B3AFA1B-6B66-4B5F-8DBE-D023EA5D02D5}"/>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5" name="Freihandform: Form 84">
              <a:extLst>
                <a:ext uri="{FF2B5EF4-FFF2-40B4-BE49-F238E27FC236}">
                  <a16:creationId xmlns:a16="http://schemas.microsoft.com/office/drawing/2014/main" id="{C23B7FFE-3C18-4ADD-A57C-1FA3813C4012}"/>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6" name="Freihandform: Form 85">
              <a:extLst>
                <a:ext uri="{FF2B5EF4-FFF2-40B4-BE49-F238E27FC236}">
                  <a16:creationId xmlns:a16="http://schemas.microsoft.com/office/drawing/2014/main" id="{2A9F91C2-0CB0-43EC-9BBD-EFC474404B6F}"/>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7" name="Freihandform: Form 86">
              <a:extLst>
                <a:ext uri="{FF2B5EF4-FFF2-40B4-BE49-F238E27FC236}">
                  <a16:creationId xmlns:a16="http://schemas.microsoft.com/office/drawing/2014/main" id="{C0DD187B-EAA7-4F31-A49D-56958420DF0A}"/>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8" name="Freihandform: Form 87">
              <a:extLst>
                <a:ext uri="{FF2B5EF4-FFF2-40B4-BE49-F238E27FC236}">
                  <a16:creationId xmlns:a16="http://schemas.microsoft.com/office/drawing/2014/main" id="{DAD816EE-8229-45D2-A7DA-213F81EFFF71}"/>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89" name="Freihandform: Form 88">
              <a:extLst>
                <a:ext uri="{FF2B5EF4-FFF2-40B4-BE49-F238E27FC236}">
                  <a16:creationId xmlns:a16="http://schemas.microsoft.com/office/drawing/2014/main" id="{79825AA5-2CD1-4CDA-88A0-BE43FE7AFBBD}"/>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0" name="Freihandform: Form 89">
              <a:extLst>
                <a:ext uri="{FF2B5EF4-FFF2-40B4-BE49-F238E27FC236}">
                  <a16:creationId xmlns:a16="http://schemas.microsoft.com/office/drawing/2014/main" id="{1D30C6CE-5D4F-4E18-A646-2EA72AB2C6B6}"/>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solidFill>
                  <a:schemeClr val="tx1"/>
                </a:solidFill>
              </a:endParaRPr>
            </a:p>
          </p:txBody>
        </p:sp>
        <p:sp>
          <p:nvSpPr>
            <p:cNvPr id="91" name="Freihandform: Form 90">
              <a:extLst>
                <a:ext uri="{FF2B5EF4-FFF2-40B4-BE49-F238E27FC236}">
                  <a16:creationId xmlns:a16="http://schemas.microsoft.com/office/drawing/2014/main" id="{49E58696-D469-4880-B7E9-2035983D948C}"/>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solidFill>
                  <a:schemeClr val="tx1"/>
                </a:solidFill>
              </a:endParaRPr>
            </a:p>
          </p:txBody>
        </p:sp>
      </p:grpSp>
      <p:sp>
        <p:nvSpPr>
          <p:cNvPr id="93" name="Event">
            <a:extLst>
              <a:ext uri="{FF2B5EF4-FFF2-40B4-BE49-F238E27FC236}">
                <a16:creationId xmlns:a16="http://schemas.microsoft.com/office/drawing/2014/main" id="{23AC6D84-E3F4-4901-90B0-126B1F1A2D6C}"/>
              </a:ext>
            </a:extLst>
          </p:cNvPr>
          <p:cNvSpPr>
            <a:spLocks noGrp="1"/>
          </p:cNvSpPr>
          <p:nvPr>
            <p:ph type="body" sz="quarter" idx="24" hasCustomPrompt="1"/>
          </p:nvPr>
        </p:nvSpPr>
        <p:spPr bwMode="black">
          <a:xfrm>
            <a:off x="874827" y="5511466"/>
            <a:ext cx="5220680" cy="252000"/>
          </a:xfrm>
        </p:spPr>
        <p:txBody>
          <a:bodyPr/>
          <a:lstStyle>
            <a:lvl1pPr marL="0" indent="0">
              <a:buNone/>
              <a:defRPr sz="16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Name of the presenter</a:t>
            </a:r>
          </a:p>
        </p:txBody>
      </p:sp>
      <p:sp>
        <p:nvSpPr>
          <p:cNvPr id="62" name="Headline">
            <a:extLst>
              <a:ext uri="{FF2B5EF4-FFF2-40B4-BE49-F238E27FC236}">
                <a16:creationId xmlns:a16="http://schemas.microsoft.com/office/drawing/2014/main" id="{132605A7-2A40-465C-BA61-583915F68255}"/>
              </a:ext>
            </a:extLst>
          </p:cNvPr>
          <p:cNvSpPr>
            <a:spLocks noGrp="1"/>
          </p:cNvSpPr>
          <p:nvPr>
            <p:ph type="title" hasCustomPrompt="1"/>
          </p:nvPr>
        </p:nvSpPr>
        <p:spPr bwMode="black">
          <a:xfrm>
            <a:off x="875318" y="1724025"/>
            <a:ext cx="5220680" cy="2232000"/>
          </a:xfrm>
        </p:spPr>
        <p:txBody>
          <a:bodyPr rIns="0" anchor="b" anchorCtr="0"/>
          <a:lstStyle>
            <a:lvl1pPr>
              <a:defRPr sz="4400">
                <a:solidFill>
                  <a:schemeClr val="tx1"/>
                </a:solidFill>
              </a:defRPr>
            </a:lvl1pPr>
          </a:lstStyle>
          <a:p>
            <a:r>
              <a:rPr lang="en-US" dirty="0"/>
              <a:t>Click to add title</a:t>
            </a:r>
          </a:p>
        </p:txBody>
      </p:sp>
      <p:sp>
        <p:nvSpPr>
          <p:cNvPr id="66" name="Picture">
            <a:extLst>
              <a:ext uri="{FF2B5EF4-FFF2-40B4-BE49-F238E27FC236}">
                <a16:creationId xmlns:a16="http://schemas.microsoft.com/office/drawing/2014/main" id="{FC355015-D9F0-4F8A-9BE0-03A030332A2E}"/>
              </a:ext>
            </a:extLst>
          </p:cNvPr>
          <p:cNvSpPr>
            <a:spLocks noGrp="1" noChangeAspect="1"/>
          </p:cNvSpPr>
          <p:nvPr>
            <p:ph type="pic" sz="quarter" idx="28" hasCustomPrompt="1"/>
          </p:nvPr>
        </p:nvSpPr>
        <p:spPr bwMode="gray">
          <a:xfrm>
            <a:off x="6384162" y="0"/>
            <a:ext cx="5807839" cy="6026400"/>
          </a:xfrm>
          <a:custGeom>
            <a:avLst/>
            <a:gdLst>
              <a:gd name="connsiteX0" fmla="*/ 0 w 5807083"/>
              <a:gd name="connsiteY0" fmla="*/ 0 h 6026400"/>
              <a:gd name="connsiteX1" fmla="*/ 5807083 w 5807083"/>
              <a:gd name="connsiteY1" fmla="*/ 0 h 6026400"/>
              <a:gd name="connsiteX2" fmla="*/ 5807083 w 5807083"/>
              <a:gd name="connsiteY2" fmla="*/ 6026400 h 6026400"/>
              <a:gd name="connsiteX3" fmla="*/ 611811 w 5807083"/>
              <a:gd name="connsiteY3" fmla="*/ 6026400 h 6026400"/>
              <a:gd name="connsiteX4" fmla="*/ 0 w 5807083"/>
              <a:gd name="connsiteY4" fmla="*/ 5414593 h 60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083" h="6026400">
                <a:moveTo>
                  <a:pt x="0" y="0"/>
                </a:moveTo>
                <a:lnTo>
                  <a:pt x="5807083" y="0"/>
                </a:lnTo>
                <a:lnTo>
                  <a:pt x="5807083" y="6026400"/>
                </a:lnTo>
                <a:lnTo>
                  <a:pt x="611811" y="6026400"/>
                </a:lnTo>
                <a:lnTo>
                  <a:pt x="0" y="5414593"/>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5" name="Date Placeholder 1">
            <a:extLst>
              <a:ext uri="{FF2B5EF4-FFF2-40B4-BE49-F238E27FC236}">
                <a16:creationId xmlns:a16="http://schemas.microsoft.com/office/drawing/2014/main" id="{C8B03C96-1995-4D8E-A943-33ED7522442A}"/>
              </a:ext>
            </a:extLst>
          </p:cNvPr>
          <p:cNvSpPr>
            <a:spLocks noGrp="1"/>
          </p:cNvSpPr>
          <p:nvPr>
            <p:ph type="dt" sz="half" idx="27"/>
          </p:nvPr>
        </p:nvSpPr>
        <p:spPr bwMode="black">
          <a:xfrm>
            <a:off x="874800" y="5814000"/>
            <a:ext cx="5220000" cy="252000"/>
          </a:xfrm>
        </p:spPr>
        <p:txBody>
          <a:bodyPr/>
          <a:lstStyle>
            <a:lvl1pPr>
              <a:defRPr sz="1600">
                <a:solidFill>
                  <a:srgbClr val="EB2814"/>
                </a:solidFill>
              </a:defRPr>
            </a:lvl1pPr>
          </a:lstStyle>
          <a:p>
            <a:fld id="{4C173612-835C-4D12-AA91-C67CBFE1D885}" type="datetime4">
              <a:rPr lang="en-US" smtClean="0"/>
              <a:t>May 24, 2022</a:t>
            </a:fld>
            <a:endParaRPr lang="en-US"/>
          </a:p>
        </p:txBody>
      </p:sp>
      <p:sp>
        <p:nvSpPr>
          <p:cNvPr id="67" name="Footer Placeholder 2">
            <a:extLst>
              <a:ext uri="{FF2B5EF4-FFF2-40B4-BE49-F238E27FC236}">
                <a16:creationId xmlns:a16="http://schemas.microsoft.com/office/drawing/2014/main" id="{B92A0B65-6F89-440E-B431-604C73179C4A}"/>
              </a:ext>
            </a:extLst>
          </p:cNvPr>
          <p:cNvSpPr>
            <a:spLocks noGrp="1"/>
          </p:cNvSpPr>
          <p:nvPr>
            <p:ph type="ftr" sz="quarter" idx="29"/>
          </p:nvPr>
        </p:nvSpPr>
        <p:spPr>
          <a:xfrm>
            <a:off x="874800" y="6352854"/>
            <a:ext cx="1567912" cy="252000"/>
          </a:xfrm>
        </p:spPr>
        <p:txBody>
          <a:bodyPr/>
          <a:lstStyle>
            <a:lvl1pPr>
              <a:defRPr sz="1000">
                <a:solidFill>
                  <a:srgbClr val="EB2814"/>
                </a:solidFill>
              </a:defRPr>
            </a:lvl1pPr>
          </a:lstStyle>
          <a:p>
            <a:r>
              <a:rPr lang="en-US"/>
              <a:t>RESTRICTED</a:t>
            </a:r>
          </a:p>
        </p:txBody>
      </p:sp>
      <p:sp>
        <p:nvSpPr>
          <p:cNvPr id="63" name="Subtitle 307">
            <a:extLst>
              <a:ext uri="{FF2B5EF4-FFF2-40B4-BE49-F238E27FC236}">
                <a16:creationId xmlns:a16="http://schemas.microsoft.com/office/drawing/2014/main" id="{15278ECE-458C-401A-8F48-0394E9751DA1}"/>
              </a:ext>
            </a:extLst>
          </p:cNvPr>
          <p:cNvSpPr>
            <a:spLocks noGrp="1"/>
          </p:cNvSpPr>
          <p:nvPr>
            <p:ph type="subTitle" idx="1"/>
          </p:nvPr>
        </p:nvSpPr>
        <p:spPr>
          <a:xfrm>
            <a:off x="876000" y="4149000"/>
            <a:ext cx="5220000" cy="1116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noFill/>
          </a:ln>
        </p:spPr>
        <p:txBody>
          <a:bodyPr wrap="square" lIns="0" tIns="0">
            <a:noAutofit/>
          </a:bodyPr>
          <a:lstStyle>
            <a:lvl1pPr marL="0" indent="0" algn="l">
              <a:spcBef>
                <a:spcPts val="0"/>
              </a:spcBef>
              <a:spcAft>
                <a:spcPts val="40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E47AE938-4F44-4CE1-A8DA-B5D9788ABDEE}"/>
              </a:ext>
            </a:extLst>
          </p:cNvPr>
          <p:cNvSpPr>
            <a:spLocks noGrp="1"/>
          </p:cNvSpPr>
          <p:nvPr>
            <p:ph type="sldNum" sz="quarter" idx="30"/>
          </p:nvPr>
        </p:nvSpPr>
        <p:spPr/>
        <p:txBody>
          <a:bodyPr/>
          <a:lstStyle>
            <a:lvl1pPr>
              <a:defRPr>
                <a:no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62132303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1DD3DA3-869A-42B5-98F7-ADD9337245E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lvl1pPr>
              <a:defRPr/>
            </a:lvl1pPr>
          </a:lstStyle>
          <a:p>
            <a:r>
              <a:rPr lang="en-US" dirty="0"/>
              <a:t>Click to add title</a:t>
            </a:r>
          </a:p>
        </p:txBody>
      </p:sp>
      <p:sp>
        <p:nvSpPr>
          <p:cNvPr id="8" name="Source">
            <a:extLst>
              <a:ext uri="{FF2B5EF4-FFF2-40B4-BE49-F238E27FC236}">
                <a16:creationId xmlns:a16="http://schemas.microsoft.com/office/drawing/2014/main" id="{A3E434A0-9672-4E3F-BBA2-CD109BD90281}"/>
              </a:ext>
            </a:extLst>
          </p:cNvPr>
          <p:cNvSpPr>
            <a:spLocks noGrp="1"/>
          </p:cNvSpPr>
          <p:nvPr>
            <p:ph type="body" sz="quarter" idx="23" hasCustomPrompt="1"/>
          </p:nvPr>
        </p:nvSpPr>
        <p:spPr bwMode="black">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9" name="Subtitle 162">
            <a:extLst>
              <a:ext uri="{FF2B5EF4-FFF2-40B4-BE49-F238E27FC236}">
                <a16:creationId xmlns:a16="http://schemas.microsoft.com/office/drawing/2014/main" id="{B2E2334D-76B0-403D-AC31-EA79D49007A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2013414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8B7509-F9EC-4341-B005-F021D456E3F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2">
            <a:extLst>
              <a:ext uri="{FF2B5EF4-FFF2-40B4-BE49-F238E27FC236}">
                <a16:creationId xmlns:a16="http://schemas.microsoft.com/office/drawing/2014/main" id="{EAF70948-0166-4EBC-9E9A-58B3D6463252}"/>
              </a:ext>
            </a:extLst>
          </p:cNvPr>
          <p:cNvSpPr>
            <a:spLocks noGrp="1"/>
          </p:cNvSpPr>
          <p:nvPr>
            <p:ph idx="13"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CC29270-8CA2-4945-8DEC-D88635411AD5}"/>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73531D34-9CF8-4396-8981-96EB0726F9E1}"/>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D0310D58-585C-4D5D-B3EE-3923639B104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2953302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2A1F76-7510-4FB6-981D-0519DD0789C1}"/>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0C009D-6516-48F9-B474-6EBA995AB857}"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2">
            <a:extLst>
              <a:ext uri="{FF2B5EF4-FFF2-40B4-BE49-F238E27FC236}">
                <a16:creationId xmlns:a16="http://schemas.microsoft.com/office/drawing/2014/main" id="{F2562703-2998-41E8-ABDB-A10A74802919}"/>
              </a:ext>
            </a:extLst>
          </p:cNvPr>
          <p:cNvSpPr>
            <a:spLocks noGrp="1"/>
          </p:cNvSpPr>
          <p:nvPr>
            <p:ph idx="13" hasCustomPrompt="1"/>
          </p:nvPr>
        </p:nvSpPr>
        <p:spPr bwMode="gray">
          <a:xfrm>
            <a:off x="4475788"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3">
            <a:extLst>
              <a:ext uri="{FF2B5EF4-FFF2-40B4-BE49-F238E27FC236}">
                <a16:creationId xmlns:a16="http://schemas.microsoft.com/office/drawing/2014/main" id="{CEBF06C2-9F0C-4DC9-BBB1-3B754F2B5C30}"/>
              </a:ext>
            </a:extLst>
          </p:cNvPr>
          <p:cNvSpPr>
            <a:spLocks noGrp="1"/>
          </p:cNvSpPr>
          <p:nvPr>
            <p:ph idx="14" hasCustomPrompt="1"/>
          </p:nvPr>
        </p:nvSpPr>
        <p:spPr bwMode="gray">
          <a:xfrm>
            <a:off x="8076257"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ource">
            <a:extLst>
              <a:ext uri="{FF2B5EF4-FFF2-40B4-BE49-F238E27FC236}">
                <a16:creationId xmlns:a16="http://schemas.microsoft.com/office/drawing/2014/main" id="{C6596E13-397E-4AA4-B9D0-8ED1CDFDAF1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4" name="Subtitle 162">
            <a:extLst>
              <a:ext uri="{FF2B5EF4-FFF2-40B4-BE49-F238E27FC236}">
                <a16:creationId xmlns:a16="http://schemas.microsoft.com/office/drawing/2014/main" id="{0AF426A9-F046-42A6-99A8-439B4435C07B}"/>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1149719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hree Columns 2">
    <p:bg>
      <p:bgPr>
        <a:solidFill>
          <a:schemeClr val="tx1"/>
        </a:solidFill>
        <a:effectLst/>
      </p:bgPr>
    </p:bg>
    <p:spTree>
      <p:nvGrpSpPr>
        <p:cNvPr id="1" name=""/>
        <p:cNvGrpSpPr/>
        <p:nvPr/>
      </p:nvGrpSpPr>
      <p:grpSpPr>
        <a:xfrm>
          <a:off x="0" y="0"/>
          <a:ext cx="0" cy="0"/>
          <a:chOff x="0" y="0"/>
          <a:chExt cx="0" cy="0"/>
        </a:xfrm>
      </p:grpSpPr>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ltGray"/>
        <p:txBody>
          <a:bodyPr/>
          <a:lstStyle>
            <a:lvl1pPr>
              <a:defRPr>
                <a:solidFill>
                  <a:schemeClr val="bg1"/>
                </a:solidFill>
              </a:defRPr>
            </a:lvl1pPr>
          </a:lstStyle>
          <a:p>
            <a:r>
              <a:rPr lang="en-US" dirty="0"/>
              <a:t>Click to add title</a:t>
            </a:r>
          </a:p>
        </p:txBody>
      </p:sp>
      <p:sp>
        <p:nvSpPr>
          <p:cNvPr id="23" name="Content 1">
            <a:extLst>
              <a:ext uri="{FF2B5EF4-FFF2-40B4-BE49-F238E27FC236}">
                <a16:creationId xmlns:a16="http://schemas.microsoft.com/office/drawing/2014/main" id="{B9B2229D-D435-4A0A-9701-5E3FF728FE97}"/>
              </a:ext>
            </a:extLst>
          </p:cNvPr>
          <p:cNvSpPr>
            <a:spLocks noGrp="1"/>
          </p:cNvSpPr>
          <p:nvPr>
            <p:ph idx="1" hasCustomPrompt="1"/>
          </p:nvPr>
        </p:nvSpPr>
        <p:spPr bwMode="ltGray">
          <a:xfrm>
            <a:off x="875320"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2">
            <a:extLst>
              <a:ext uri="{FF2B5EF4-FFF2-40B4-BE49-F238E27FC236}">
                <a16:creationId xmlns:a16="http://schemas.microsoft.com/office/drawing/2014/main" id="{70FBA381-2385-4A1C-BBC0-D1553870A36B}"/>
              </a:ext>
            </a:extLst>
          </p:cNvPr>
          <p:cNvSpPr>
            <a:spLocks noGrp="1"/>
          </p:cNvSpPr>
          <p:nvPr>
            <p:ph idx="22" hasCustomPrompt="1"/>
          </p:nvPr>
        </p:nvSpPr>
        <p:spPr bwMode="ltGray">
          <a:xfrm>
            <a:off x="4475788"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3">
            <a:extLst>
              <a:ext uri="{FF2B5EF4-FFF2-40B4-BE49-F238E27FC236}">
                <a16:creationId xmlns:a16="http://schemas.microsoft.com/office/drawing/2014/main" id="{EB649477-86CC-4A63-9F7A-74280F946B87}"/>
              </a:ext>
            </a:extLst>
          </p:cNvPr>
          <p:cNvSpPr>
            <a:spLocks noGrp="1"/>
          </p:cNvSpPr>
          <p:nvPr>
            <p:ph idx="14" hasCustomPrompt="1"/>
          </p:nvPr>
        </p:nvSpPr>
        <p:spPr bwMode="ltGray">
          <a:xfrm>
            <a:off x="8076257" y="1728000"/>
            <a:ext cx="3240422" cy="4298400"/>
          </a:xfrm>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 name="Shapes">
            <a:extLst>
              <a:ext uri="{FF2B5EF4-FFF2-40B4-BE49-F238E27FC236}">
                <a16:creationId xmlns:a16="http://schemas.microsoft.com/office/drawing/2014/main" id="{3FDE54E3-CA90-41C7-A8FB-7E8F080DA058}"/>
              </a:ext>
            </a:extLst>
          </p:cNvPr>
          <p:cNvGrpSpPr>
            <a:grpSpLocks noChangeAspect="1"/>
          </p:cNvGrpSpPr>
          <p:nvPr/>
        </p:nvGrpSpPr>
        <p:grpSpPr bwMode="gray">
          <a:xfrm>
            <a:off x="135931" y="0"/>
            <a:ext cx="528641" cy="6858000"/>
            <a:chOff x="6892402" y="1155885"/>
            <a:chExt cx="396620" cy="5145975"/>
          </a:xfrm>
          <a:solidFill>
            <a:schemeClr val="bg1"/>
          </a:solidFill>
        </p:grpSpPr>
        <p:sp>
          <p:nvSpPr>
            <p:cNvPr id="20" name="Shapes 8">
              <a:extLst>
                <a:ext uri="{FF2B5EF4-FFF2-40B4-BE49-F238E27FC236}">
                  <a16:creationId xmlns:a16="http://schemas.microsoft.com/office/drawing/2014/main" id="{5DFB060F-5FF8-4075-8A6D-E749267CAB1B}"/>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22" name="Shapes 7">
              <a:extLst>
                <a:ext uri="{FF2B5EF4-FFF2-40B4-BE49-F238E27FC236}">
                  <a16:creationId xmlns:a16="http://schemas.microsoft.com/office/drawing/2014/main" id="{18CB3D5A-C991-46E3-94A0-6E5479488DA9}"/>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26" name="Shapes 6">
              <a:extLst>
                <a:ext uri="{FF2B5EF4-FFF2-40B4-BE49-F238E27FC236}">
                  <a16:creationId xmlns:a16="http://schemas.microsoft.com/office/drawing/2014/main" id="{4FAB5DF8-DBFD-465C-9DFC-485BC929FDD9}"/>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27" name="Shapes 5">
              <a:extLst>
                <a:ext uri="{FF2B5EF4-FFF2-40B4-BE49-F238E27FC236}">
                  <a16:creationId xmlns:a16="http://schemas.microsoft.com/office/drawing/2014/main" id="{3AF8A641-0B50-4AC8-8DC8-BB1E81EFFAC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28" name="Shapes 4">
              <a:extLst>
                <a:ext uri="{FF2B5EF4-FFF2-40B4-BE49-F238E27FC236}">
                  <a16:creationId xmlns:a16="http://schemas.microsoft.com/office/drawing/2014/main" id="{C7AB7734-6136-48B8-8A84-3FDFAAEDB039}"/>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29" name="Shapes 3">
              <a:extLst>
                <a:ext uri="{FF2B5EF4-FFF2-40B4-BE49-F238E27FC236}">
                  <a16:creationId xmlns:a16="http://schemas.microsoft.com/office/drawing/2014/main" id="{7C7DA6A3-2872-4079-9F8E-982DBCE441CD}"/>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30" name="Shapes 2">
              <a:extLst>
                <a:ext uri="{FF2B5EF4-FFF2-40B4-BE49-F238E27FC236}">
                  <a16:creationId xmlns:a16="http://schemas.microsoft.com/office/drawing/2014/main" id="{03CD9624-F285-4EE9-B99C-F2219F7AA194}"/>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31" name="Shapes 1">
              <a:extLst>
                <a:ext uri="{FF2B5EF4-FFF2-40B4-BE49-F238E27FC236}">
                  <a16:creationId xmlns:a16="http://schemas.microsoft.com/office/drawing/2014/main" id="{DC6AA252-1E7C-46A8-89A3-21B526DC7C0D}"/>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32" name="Logo">
            <a:extLst>
              <a:ext uri="{FF2B5EF4-FFF2-40B4-BE49-F238E27FC236}">
                <a16:creationId xmlns:a16="http://schemas.microsoft.com/office/drawing/2014/main" id="{42E71B2B-3060-43C6-AA80-20E2549C7BA2}"/>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3" name="Freihandform: Form 32">
              <a:extLst>
                <a:ext uri="{FF2B5EF4-FFF2-40B4-BE49-F238E27FC236}">
                  <a16:creationId xmlns:a16="http://schemas.microsoft.com/office/drawing/2014/main" id="{B8540E83-927E-4ED6-8ABB-FE44B4C767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0977C511-DC3A-4EC1-86B9-1A57112EF41E}"/>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F9D54146-7561-4277-A37A-AD50C4CF1A82}"/>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40BCA7FD-F3B6-4C29-B461-C12B0F2A260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E7922447-BA81-40CA-8E88-6F55307A4B98}"/>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BC3D50CA-4E45-4B43-BCF9-815825DD9ABC}"/>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6F24D4AB-47E1-4AAA-A3C1-5BEF9144ABFB}"/>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93639290-F1D5-43A6-9ABC-819A028489C0}"/>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CD6470E6-DC21-4A09-BB20-BD40B1B17C8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921F2A7D-65CC-4694-A06B-D8D94C8442E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CEB8D81C-60B8-4127-B9F5-6EC2A17B2D6E}"/>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C3793FE5-0043-4BD5-A58B-3962ECB5891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5" name="Freihandform: Form 44">
              <a:extLst>
                <a:ext uri="{FF2B5EF4-FFF2-40B4-BE49-F238E27FC236}">
                  <a16:creationId xmlns:a16="http://schemas.microsoft.com/office/drawing/2014/main" id="{7F9F94AF-9DF7-45A0-B7DE-493657124CB1}"/>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6" name="Freihandform: Form 45">
              <a:extLst>
                <a:ext uri="{FF2B5EF4-FFF2-40B4-BE49-F238E27FC236}">
                  <a16:creationId xmlns:a16="http://schemas.microsoft.com/office/drawing/2014/main" id="{BCE9D175-8232-4E55-B7B4-14D884D4659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47" name="Source">
            <a:extLst>
              <a:ext uri="{FF2B5EF4-FFF2-40B4-BE49-F238E27FC236}">
                <a16:creationId xmlns:a16="http://schemas.microsoft.com/office/drawing/2014/main" id="{84819ED9-BA3D-4C41-8D78-BF7C2EF1741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chemeClr val="bg1"/>
                </a:solidFill>
              </a:defRPr>
            </a:lvl1pPr>
          </a:lstStyle>
          <a:p>
            <a:pPr lvl="0"/>
            <a:r>
              <a:rPr lang="en-US" dirty="0"/>
              <a:t>Source:</a:t>
            </a:r>
          </a:p>
        </p:txBody>
      </p:sp>
      <p:sp>
        <p:nvSpPr>
          <p:cNvPr id="6" name="Date Placeholder 5">
            <a:extLst>
              <a:ext uri="{FF2B5EF4-FFF2-40B4-BE49-F238E27FC236}">
                <a16:creationId xmlns:a16="http://schemas.microsoft.com/office/drawing/2014/main" id="{A7201600-7C75-4D6C-ABD1-A43FF0A198E4}"/>
              </a:ext>
            </a:extLst>
          </p:cNvPr>
          <p:cNvSpPr>
            <a:spLocks noGrp="1"/>
          </p:cNvSpPr>
          <p:nvPr>
            <p:ph type="dt" sz="half" idx="24"/>
          </p:nvPr>
        </p:nvSpPr>
        <p:spPr/>
        <p:txBody>
          <a:bodyPr/>
          <a:lstStyle>
            <a:lvl1pPr>
              <a:defRPr>
                <a:solidFill>
                  <a:schemeClr val="bg1"/>
                </a:solidFill>
              </a:defRPr>
            </a:lvl1pPr>
          </a:lstStyle>
          <a:p>
            <a:fld id="{D3C43CCB-2E22-4FE8-8364-CB4B6423CBE0}" type="datetime4">
              <a:rPr lang="en-US" smtClean="0"/>
              <a:t>May 24, 2022</a:t>
            </a:fld>
            <a:endParaRPr lang="en-US"/>
          </a:p>
        </p:txBody>
      </p:sp>
      <p:sp>
        <p:nvSpPr>
          <p:cNvPr id="7" name="Footer Placeholder 6">
            <a:extLst>
              <a:ext uri="{FF2B5EF4-FFF2-40B4-BE49-F238E27FC236}">
                <a16:creationId xmlns:a16="http://schemas.microsoft.com/office/drawing/2014/main" id="{51F55D70-EF59-4EFC-9F97-928E3244EBE8}"/>
              </a:ext>
            </a:extLst>
          </p:cNvPr>
          <p:cNvSpPr>
            <a:spLocks noGrp="1"/>
          </p:cNvSpPr>
          <p:nvPr>
            <p:ph type="ftr" sz="quarter" idx="25"/>
          </p:nvPr>
        </p:nvSpPr>
        <p:spPr/>
        <p:txBody>
          <a:bodyPr/>
          <a:lstStyle>
            <a:lvl1pPr>
              <a:defRPr>
                <a:solidFill>
                  <a:srgbClr val="EB2814"/>
                </a:solidFill>
              </a:defRPr>
            </a:lvl1pPr>
          </a:lstStyle>
          <a:p>
            <a:r>
              <a:rPr lang="en-US"/>
              <a:t>RESTRICTED</a:t>
            </a:r>
          </a:p>
        </p:txBody>
      </p:sp>
      <p:sp>
        <p:nvSpPr>
          <p:cNvPr id="8" name="Slide Number Placeholder 7">
            <a:extLst>
              <a:ext uri="{FF2B5EF4-FFF2-40B4-BE49-F238E27FC236}">
                <a16:creationId xmlns:a16="http://schemas.microsoft.com/office/drawing/2014/main" id="{D2B40003-FE61-4B51-845C-CA868653A50A}"/>
              </a:ext>
            </a:extLst>
          </p:cNvPr>
          <p:cNvSpPr>
            <a:spLocks noGrp="1"/>
          </p:cNvSpPr>
          <p:nvPr>
            <p:ph type="sldNum" sz="quarter" idx="26"/>
          </p:nvPr>
        </p:nvSpPr>
        <p:spPr/>
        <p:txBody>
          <a:bodyPr/>
          <a:lstStyle>
            <a:lvl1pPr>
              <a:defRPr>
                <a:solidFill>
                  <a:schemeClr val="bg1"/>
                </a:solidFill>
              </a:defRPr>
            </a:lvl1pPr>
          </a:lstStyle>
          <a:p>
            <a:fld id="{9BA64535-EB95-46A3-946F-02B63C705F51}" type="slidenum">
              <a:rPr lang="en-US" smtClean="0"/>
              <a:t>‹#›</a:t>
            </a:fld>
            <a:endParaRPr lang="en-US"/>
          </a:p>
        </p:txBody>
      </p:sp>
      <p:sp>
        <p:nvSpPr>
          <p:cNvPr id="49" name="Subtitle 162">
            <a:extLst>
              <a:ext uri="{FF2B5EF4-FFF2-40B4-BE49-F238E27FC236}">
                <a16:creationId xmlns:a16="http://schemas.microsoft.com/office/drawing/2014/main" id="{A9401D60-E6ED-40AA-A280-8EB891F10B9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cxnSp>
        <p:nvCxnSpPr>
          <p:cNvPr id="48" name="Line">
            <a:extLst>
              <a:ext uri="{FF2B5EF4-FFF2-40B4-BE49-F238E27FC236}">
                <a16:creationId xmlns:a16="http://schemas.microsoft.com/office/drawing/2014/main" id="{62B26A01-9592-4347-AE8E-E140611A02F8}"/>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6646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our Colum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6FADB3-67A1-4791-A910-6633847D03A3}"/>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78D01F0F-CB4D-41AC-92EB-A21ACBF8D22D}"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1">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2">
            <a:extLst>
              <a:ext uri="{FF2B5EF4-FFF2-40B4-BE49-F238E27FC236}">
                <a16:creationId xmlns:a16="http://schemas.microsoft.com/office/drawing/2014/main" id="{F7207A1C-AEF9-4DB8-8731-D21537F6BDA3}"/>
              </a:ext>
            </a:extLst>
          </p:cNvPr>
          <p:cNvSpPr>
            <a:spLocks noGrp="1"/>
          </p:cNvSpPr>
          <p:nvPr>
            <p:ph idx="16" hasCustomPrompt="1"/>
          </p:nvPr>
        </p:nvSpPr>
        <p:spPr bwMode="gray">
          <a:xfrm>
            <a:off x="3575671"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3">
            <a:extLst>
              <a:ext uri="{FF2B5EF4-FFF2-40B4-BE49-F238E27FC236}">
                <a16:creationId xmlns:a16="http://schemas.microsoft.com/office/drawing/2014/main" id="{717DE974-BD90-41ED-A1B5-C3B5E8D29849}"/>
              </a:ext>
            </a:extLst>
          </p:cNvPr>
          <p:cNvSpPr>
            <a:spLocks noGrp="1"/>
          </p:cNvSpPr>
          <p:nvPr>
            <p:ph idx="17" hasCustomPrompt="1"/>
          </p:nvPr>
        </p:nvSpPr>
        <p:spPr bwMode="gray">
          <a:xfrm>
            <a:off x="6276023"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4">
            <a:extLst>
              <a:ext uri="{FF2B5EF4-FFF2-40B4-BE49-F238E27FC236}">
                <a16:creationId xmlns:a16="http://schemas.microsoft.com/office/drawing/2014/main" id="{3A02A926-7D30-47EE-A5C5-F1DA7970FB1C}"/>
              </a:ext>
            </a:extLst>
          </p:cNvPr>
          <p:cNvSpPr>
            <a:spLocks noGrp="1"/>
          </p:cNvSpPr>
          <p:nvPr>
            <p:ph idx="18" hasCustomPrompt="1"/>
          </p:nvPr>
        </p:nvSpPr>
        <p:spPr bwMode="gray">
          <a:xfrm>
            <a:off x="8976374" y="1728000"/>
            <a:ext cx="2340305"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ource">
            <a:extLst>
              <a:ext uri="{FF2B5EF4-FFF2-40B4-BE49-F238E27FC236}">
                <a16:creationId xmlns:a16="http://schemas.microsoft.com/office/drawing/2014/main" id="{EE031B6F-DA47-4F67-B160-88A8E66F56F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B4ABC5BE-8E89-45E8-853C-53B118835E3D}"/>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9396372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lumns 2/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7C066D-1408-4AF6-990A-AA6D0B75DAC5}"/>
              </a:ext>
            </a:extLst>
          </p:cNvPr>
          <p:cNvSpPr>
            <a:spLocks noGrp="1"/>
          </p:cNvSpPr>
          <p:nvPr>
            <p:ph type="title"/>
          </p:nvPr>
        </p:nvSpPr>
        <p:spPr>
          <a:xfrm>
            <a:off x="875320" y="431593"/>
            <a:ext cx="6840000" cy="468000"/>
          </a:xfrm>
        </p:spPr>
        <p:txBody>
          <a:bodyPr/>
          <a:lstStyle/>
          <a:p>
            <a:r>
              <a:rPr lang="en-US"/>
              <a:t>Click to edit Master title style</a:t>
            </a:r>
            <a:endParaRPr lang="en-US" dirty="0"/>
          </a:p>
        </p:txBody>
      </p:sp>
      <p:sp>
        <p:nvSpPr>
          <p:cNvPr id="11" name="Background">
            <a:extLst>
              <a:ext uri="{FF2B5EF4-FFF2-40B4-BE49-F238E27FC236}">
                <a16:creationId xmlns:a16="http://schemas.microsoft.com/office/drawing/2014/main" id="{16AC0D79-41AD-4CF9-BEA6-226900CD913D}"/>
              </a:ext>
            </a:extLst>
          </p:cNvPr>
          <p:cNvSpPr>
            <a:spLocks noChangeAspect="1"/>
          </p:cNvSpPr>
          <p:nvPr/>
        </p:nvSpPr>
        <p:spPr bwMode="hidden">
          <a:xfrm>
            <a:off x="7896234" y="0"/>
            <a:ext cx="429576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500" dirty="0"/>
          </a:p>
        </p:txBody>
      </p: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2901552-45BD-4674-AB98-3C1E1B6C59F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9" name="Content 1">
            <a:extLst>
              <a:ext uri="{FF2B5EF4-FFF2-40B4-BE49-F238E27FC236}">
                <a16:creationId xmlns:a16="http://schemas.microsoft.com/office/drawing/2014/main" id="{29320A8F-011E-4A31-B276-B6022DE917FE}"/>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2">
            <a:extLst>
              <a:ext uri="{FF2B5EF4-FFF2-40B4-BE49-F238E27FC236}">
                <a16:creationId xmlns:a16="http://schemas.microsoft.com/office/drawing/2014/main" id="{CEBF06C2-9F0C-4DC9-BBB1-3B754F2B5C30}"/>
              </a:ext>
            </a:extLst>
          </p:cNvPr>
          <p:cNvSpPr>
            <a:spLocks noGrp="1"/>
          </p:cNvSpPr>
          <p:nvPr>
            <p:ph idx="14" hasCustomPrompt="1"/>
          </p:nvPr>
        </p:nvSpPr>
        <p:spPr bwMode="black">
          <a:xfrm>
            <a:off x="8256281" y="1728000"/>
            <a:ext cx="3048000" cy="429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Logo">
            <a:extLst>
              <a:ext uri="{FF2B5EF4-FFF2-40B4-BE49-F238E27FC236}">
                <a16:creationId xmlns:a16="http://schemas.microsoft.com/office/drawing/2014/main" id="{44F3B87C-04B8-41C8-A0CF-6A36673884E3}"/>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31" name="Freihandform: Form 30">
              <a:extLst>
                <a:ext uri="{FF2B5EF4-FFF2-40B4-BE49-F238E27FC236}">
                  <a16:creationId xmlns:a16="http://schemas.microsoft.com/office/drawing/2014/main" id="{510AED1F-8934-4D27-A2BE-5C1C1BC55852}"/>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2" name="Freihandform: Form 31">
              <a:extLst>
                <a:ext uri="{FF2B5EF4-FFF2-40B4-BE49-F238E27FC236}">
                  <a16:creationId xmlns:a16="http://schemas.microsoft.com/office/drawing/2014/main" id="{EA855FF7-782D-4F36-AB61-94F995CADFD7}"/>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33" name="Freihandform: Form 32">
              <a:extLst>
                <a:ext uri="{FF2B5EF4-FFF2-40B4-BE49-F238E27FC236}">
                  <a16:creationId xmlns:a16="http://schemas.microsoft.com/office/drawing/2014/main" id="{CF7D57A7-FECF-4DEF-BF28-40425DDB8F17}"/>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4" name="Freihandform: Form 33">
              <a:extLst>
                <a:ext uri="{FF2B5EF4-FFF2-40B4-BE49-F238E27FC236}">
                  <a16:creationId xmlns:a16="http://schemas.microsoft.com/office/drawing/2014/main" id="{574EECAA-D9E9-411A-8452-3A7DE4DFF6B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35" name="Freihandform: Form 34">
              <a:extLst>
                <a:ext uri="{FF2B5EF4-FFF2-40B4-BE49-F238E27FC236}">
                  <a16:creationId xmlns:a16="http://schemas.microsoft.com/office/drawing/2014/main" id="{9B81475F-15FD-4CED-9B21-92DD0F84178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36" name="Freihandform: Form 35">
              <a:extLst>
                <a:ext uri="{FF2B5EF4-FFF2-40B4-BE49-F238E27FC236}">
                  <a16:creationId xmlns:a16="http://schemas.microsoft.com/office/drawing/2014/main" id="{2A157FB6-EEE4-4E97-ACE2-1290DBB81C21}"/>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37" name="Freihandform: Form 36">
              <a:extLst>
                <a:ext uri="{FF2B5EF4-FFF2-40B4-BE49-F238E27FC236}">
                  <a16:creationId xmlns:a16="http://schemas.microsoft.com/office/drawing/2014/main" id="{3306E0B7-8962-457A-B7FB-B7572483A1D0}"/>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38" name="Freihandform: Form 37">
              <a:extLst>
                <a:ext uri="{FF2B5EF4-FFF2-40B4-BE49-F238E27FC236}">
                  <a16:creationId xmlns:a16="http://schemas.microsoft.com/office/drawing/2014/main" id="{7E26E3A0-C85C-4485-85C8-FF3CCE66AEBC}"/>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39" name="Freihandform: Form 38">
              <a:extLst>
                <a:ext uri="{FF2B5EF4-FFF2-40B4-BE49-F238E27FC236}">
                  <a16:creationId xmlns:a16="http://schemas.microsoft.com/office/drawing/2014/main" id="{B3D7E9C4-3592-409B-BE39-2B5DC9A774BB}"/>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40" name="Freihandform: Form 39">
              <a:extLst>
                <a:ext uri="{FF2B5EF4-FFF2-40B4-BE49-F238E27FC236}">
                  <a16:creationId xmlns:a16="http://schemas.microsoft.com/office/drawing/2014/main" id="{7000EDD6-B9CB-4892-B92B-E937A5633F8C}"/>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41" name="Freihandform: Form 40">
              <a:extLst>
                <a:ext uri="{FF2B5EF4-FFF2-40B4-BE49-F238E27FC236}">
                  <a16:creationId xmlns:a16="http://schemas.microsoft.com/office/drawing/2014/main" id="{BD16979A-66C2-4932-8F1E-684EA1259F7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42" name="Freihandform: Form 41">
              <a:extLst>
                <a:ext uri="{FF2B5EF4-FFF2-40B4-BE49-F238E27FC236}">
                  <a16:creationId xmlns:a16="http://schemas.microsoft.com/office/drawing/2014/main" id="{1C29944F-FE0E-4FDE-B18C-3BE43CD6A18E}"/>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43" name="Freihandform: Form 42">
              <a:extLst>
                <a:ext uri="{FF2B5EF4-FFF2-40B4-BE49-F238E27FC236}">
                  <a16:creationId xmlns:a16="http://schemas.microsoft.com/office/drawing/2014/main" id="{741F79A3-B47B-435C-8107-DE742B39E28D}"/>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44" name="Freihandform: Form 43">
              <a:extLst>
                <a:ext uri="{FF2B5EF4-FFF2-40B4-BE49-F238E27FC236}">
                  <a16:creationId xmlns:a16="http://schemas.microsoft.com/office/drawing/2014/main" id="{2990382E-C456-4024-AB6B-DF35EF5EC219}"/>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27" name="Source">
            <a:extLst>
              <a:ext uri="{FF2B5EF4-FFF2-40B4-BE49-F238E27FC236}">
                <a16:creationId xmlns:a16="http://schemas.microsoft.com/office/drawing/2014/main" id="{8A17ED21-84DD-4E99-94F3-4F6AC993086A}"/>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6" name="Subtitle 162">
            <a:extLst>
              <a:ext uri="{FF2B5EF4-FFF2-40B4-BE49-F238E27FC236}">
                <a16:creationId xmlns:a16="http://schemas.microsoft.com/office/drawing/2014/main" id="{A7582521-C592-43B7-805B-B2DCA56F4F96}"/>
              </a:ext>
            </a:extLst>
          </p:cNvPr>
          <p:cNvSpPr>
            <a:spLocks noGrp="1"/>
          </p:cNvSpPr>
          <p:nvPr>
            <p:ph type="subTitle" idx="27"/>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5216003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and Box">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0CC802F-5431-4E03-A8F9-AD621606C72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a:extLst>
              <a:ext uri="{FF2B5EF4-FFF2-40B4-BE49-F238E27FC236}">
                <a16:creationId xmlns:a16="http://schemas.microsoft.com/office/drawing/2014/main" id="{A7729FDE-9ABA-469F-A4E6-A13ABDE17376}"/>
              </a:ext>
            </a:extLst>
          </p:cNvPr>
          <p:cNvSpPr>
            <a:spLocks noGrp="1" noChangeAspect="1"/>
          </p:cNvSpPr>
          <p:nvPr>
            <p:ph type="body" sz="quarter" idx="16" hasCustomPrompt="1"/>
          </p:nvPr>
        </p:nvSpPr>
        <p:spPr bwMode="black">
          <a:xfrm>
            <a:off x="6276023" y="1728000"/>
            <a:ext cx="5040656" cy="4298400"/>
          </a:xfrm>
          <a:custGeom>
            <a:avLst/>
            <a:gdLst>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213399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1056585 h 4298400"/>
              <a:gd name="connsiteX15" fmla="*/ 0 w 5037431"/>
              <a:gd name="connsiteY15"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1269984 h 4298400"/>
              <a:gd name="connsiteX14" fmla="*/ 0 w 5037431"/>
              <a:gd name="connsiteY14"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1605083 h 4298400"/>
              <a:gd name="connsiteX13" fmla="*/ 0 w 5037431"/>
              <a:gd name="connsiteY13"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1996385 h 4298400"/>
              <a:gd name="connsiteX12" fmla="*/ 0 w 5037431"/>
              <a:gd name="connsiteY12"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2209784 h 4298400"/>
              <a:gd name="connsiteX11" fmla="*/ 0 w 5037431"/>
              <a:gd name="connsiteY11"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2661668 h 4298400"/>
              <a:gd name="connsiteX10" fmla="*/ 0 w 5037431"/>
              <a:gd name="connsiteY10"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1996385 h 4298400"/>
              <a:gd name="connsiteX4" fmla="*/ 5037431 w 5037431"/>
              <a:gd name="connsiteY4" fmla="*/ 2302015 h 4298400"/>
              <a:gd name="connsiteX5" fmla="*/ 5037431 w 5037431"/>
              <a:gd name="connsiteY5" fmla="*/ 3358600 h 4298400"/>
              <a:gd name="connsiteX6" fmla="*/ 5037431 w 5037431"/>
              <a:gd name="connsiteY6" fmla="*/ 4298400 h 4298400"/>
              <a:gd name="connsiteX7" fmla="*/ 699390 w 5037431"/>
              <a:gd name="connsiteY7" fmla="*/ 4298400 h 4298400"/>
              <a:gd name="connsiteX8" fmla="*/ 0 w 5037431"/>
              <a:gd name="connsiteY8" fmla="*/ 3601468 h 4298400"/>
              <a:gd name="connsiteX9" fmla="*/ 0 w 5037431"/>
              <a:gd name="connsiteY9" fmla="*/ 0 h 4298400"/>
              <a:gd name="connsiteX0" fmla="*/ 0 w 5037431"/>
              <a:gd name="connsiteY0" fmla="*/ 0 h 4298400"/>
              <a:gd name="connsiteX1" fmla="*/ 5037431 w 5037431"/>
              <a:gd name="connsiteY1" fmla="*/ 0 h 4298400"/>
              <a:gd name="connsiteX2" fmla="*/ 5037431 w 5037431"/>
              <a:gd name="connsiteY2" fmla="*/ 1056585 h 4298400"/>
              <a:gd name="connsiteX3" fmla="*/ 5037431 w 5037431"/>
              <a:gd name="connsiteY3" fmla="*/ 2302015 h 4298400"/>
              <a:gd name="connsiteX4" fmla="*/ 5037431 w 5037431"/>
              <a:gd name="connsiteY4" fmla="*/ 3358600 h 4298400"/>
              <a:gd name="connsiteX5" fmla="*/ 5037431 w 5037431"/>
              <a:gd name="connsiteY5" fmla="*/ 4298400 h 4298400"/>
              <a:gd name="connsiteX6" fmla="*/ 699390 w 5037431"/>
              <a:gd name="connsiteY6" fmla="*/ 4298400 h 4298400"/>
              <a:gd name="connsiteX7" fmla="*/ 0 w 5037431"/>
              <a:gd name="connsiteY7" fmla="*/ 3601468 h 4298400"/>
              <a:gd name="connsiteX8" fmla="*/ 0 w 5037431"/>
              <a:gd name="connsiteY8" fmla="*/ 0 h 4298400"/>
              <a:gd name="connsiteX0" fmla="*/ 0 w 5037431"/>
              <a:gd name="connsiteY0" fmla="*/ 0 h 4298400"/>
              <a:gd name="connsiteX1" fmla="*/ 5037431 w 5037431"/>
              <a:gd name="connsiteY1" fmla="*/ 0 h 4298400"/>
              <a:gd name="connsiteX2" fmla="*/ 5037431 w 5037431"/>
              <a:gd name="connsiteY2" fmla="*/ 2302015 h 4298400"/>
              <a:gd name="connsiteX3" fmla="*/ 5037431 w 5037431"/>
              <a:gd name="connsiteY3" fmla="*/ 3358600 h 4298400"/>
              <a:gd name="connsiteX4" fmla="*/ 5037431 w 5037431"/>
              <a:gd name="connsiteY4" fmla="*/ 4298400 h 4298400"/>
              <a:gd name="connsiteX5" fmla="*/ 699390 w 5037431"/>
              <a:gd name="connsiteY5" fmla="*/ 4298400 h 4298400"/>
              <a:gd name="connsiteX6" fmla="*/ 0 w 5037431"/>
              <a:gd name="connsiteY6" fmla="*/ 3601468 h 4298400"/>
              <a:gd name="connsiteX7" fmla="*/ 0 w 5037431"/>
              <a:gd name="connsiteY7" fmla="*/ 0 h 4298400"/>
              <a:gd name="connsiteX0" fmla="*/ 0 w 5037431"/>
              <a:gd name="connsiteY0" fmla="*/ 0 h 4298400"/>
              <a:gd name="connsiteX1" fmla="*/ 5037431 w 5037431"/>
              <a:gd name="connsiteY1" fmla="*/ 0 h 4298400"/>
              <a:gd name="connsiteX2" fmla="*/ 5037431 w 5037431"/>
              <a:gd name="connsiteY2" fmla="*/ 3358600 h 4298400"/>
              <a:gd name="connsiteX3" fmla="*/ 5037431 w 5037431"/>
              <a:gd name="connsiteY3" fmla="*/ 4298400 h 4298400"/>
              <a:gd name="connsiteX4" fmla="*/ 699390 w 5037431"/>
              <a:gd name="connsiteY4" fmla="*/ 4298400 h 4298400"/>
              <a:gd name="connsiteX5" fmla="*/ 0 w 5037431"/>
              <a:gd name="connsiteY5" fmla="*/ 3601468 h 4298400"/>
              <a:gd name="connsiteX6" fmla="*/ 0 w 5037431"/>
              <a:gd name="connsiteY6" fmla="*/ 0 h 4298400"/>
              <a:gd name="connsiteX0" fmla="*/ 0 w 5037431"/>
              <a:gd name="connsiteY0" fmla="*/ 0 h 4298400"/>
              <a:gd name="connsiteX1" fmla="*/ 5037431 w 5037431"/>
              <a:gd name="connsiteY1" fmla="*/ 0 h 4298400"/>
              <a:gd name="connsiteX2" fmla="*/ 5037431 w 5037431"/>
              <a:gd name="connsiteY2" fmla="*/ 4298400 h 4298400"/>
              <a:gd name="connsiteX3" fmla="*/ 699390 w 5037431"/>
              <a:gd name="connsiteY3" fmla="*/ 4298400 h 4298400"/>
              <a:gd name="connsiteX4" fmla="*/ 0 w 5037431"/>
              <a:gd name="connsiteY4" fmla="*/ 3601468 h 4298400"/>
              <a:gd name="connsiteX5" fmla="*/ 0 w 5037431"/>
              <a:gd name="connsiteY5" fmla="*/ 0 h 429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7431" h="4298400">
                <a:moveTo>
                  <a:pt x="0" y="0"/>
                </a:moveTo>
                <a:lnTo>
                  <a:pt x="5037431" y="0"/>
                </a:lnTo>
                <a:lnTo>
                  <a:pt x="5037431" y="4298400"/>
                </a:lnTo>
                <a:lnTo>
                  <a:pt x="699390" y="4298400"/>
                </a:lnTo>
                <a:lnTo>
                  <a:pt x="0" y="3601468"/>
                </a:lnTo>
                <a:lnTo>
                  <a:pt x="0" y="0"/>
                </a:lnTo>
                <a:close/>
              </a:path>
            </a:pathLst>
          </a:custGeom>
          <a:solidFill>
            <a:schemeClr val="tx1"/>
          </a:solidFill>
          <a:ln w="6350">
            <a:noFill/>
          </a:ln>
        </p:spPr>
        <p:txBody>
          <a:bodyPr wrap="square" lIns="360000" tIns="360000" rIns="360000" bIns="360000" anchor="ctr" anchorCtr="0">
            <a:noAutofit/>
          </a:bodyPr>
          <a:lstStyle>
            <a:lvl1pPr marL="0" indent="0">
              <a:buNone/>
              <a:defRPr sz="3600" b="1">
                <a:ln w="12700">
                  <a:noFill/>
                </a:ln>
                <a:solidFill>
                  <a:schemeClr val="bg1"/>
                </a:solidFill>
              </a:defRPr>
            </a:lvl1pPr>
          </a:lstStyle>
          <a:p>
            <a:pPr lvl="0"/>
            <a:r>
              <a:rPr lang="en-US" dirty="0"/>
              <a:t>Click to add text</a:t>
            </a:r>
          </a:p>
        </p:txBody>
      </p:sp>
      <p:sp>
        <p:nvSpPr>
          <p:cNvPr id="7" name="Title 6">
            <a:extLst>
              <a:ext uri="{FF2B5EF4-FFF2-40B4-BE49-F238E27FC236}">
                <a16:creationId xmlns:a16="http://schemas.microsoft.com/office/drawing/2014/main" id="{5FA8C55D-21AC-4CFA-AEE8-32E3B6F98A12}"/>
              </a:ext>
            </a:extLst>
          </p:cNvPr>
          <p:cNvSpPr>
            <a:spLocks noGrp="1"/>
          </p:cNvSpPr>
          <p:nvPr>
            <p:ph type="title"/>
          </p:nvPr>
        </p:nvSpPr>
        <p:spPr/>
        <p:txBody>
          <a:bodyPr/>
          <a:lstStyle/>
          <a:p>
            <a:r>
              <a:rPr lang="en-US"/>
              <a:t>Click to edit Master title style</a:t>
            </a:r>
          </a:p>
        </p:txBody>
      </p:sp>
      <p:sp>
        <p:nvSpPr>
          <p:cNvPr id="13" name="Source">
            <a:extLst>
              <a:ext uri="{FF2B5EF4-FFF2-40B4-BE49-F238E27FC236}">
                <a16:creationId xmlns:a16="http://schemas.microsoft.com/office/drawing/2014/main" id="{00EC3A9D-1A32-4CD1-BD02-262A0D367235}"/>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A0B58664-D798-423B-B7AD-59CCD35A975A}"/>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7566797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and Box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A5F260B2-3F54-4F8F-8B93-B53361BE8AA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a:extLst>
              <a:ext uri="{FF2B5EF4-FFF2-40B4-BE49-F238E27FC236}">
                <a16:creationId xmlns:a16="http://schemas.microsoft.com/office/drawing/2014/main" id="{CD15F23F-BC1E-4C3D-9417-C8EDDEB5E19D}"/>
              </a:ext>
            </a:extLst>
          </p:cNvPr>
          <p:cNvSpPr>
            <a:spLocks noGrp="1" noChangeAspect="1"/>
          </p:cNvSpPr>
          <p:nvPr>
            <p:ph idx="13" hasCustomPrompt="1"/>
          </p:nvPr>
        </p:nvSpPr>
        <p:spPr bwMode="gray">
          <a:xfrm>
            <a:off x="4475789" y="1727999"/>
            <a:ext cx="6840890" cy="4298400"/>
          </a:xfrm>
          <a:custGeom>
            <a:avLst/>
            <a:gdLst>
              <a:gd name="connsiteX0" fmla="*/ 0 w 6840000"/>
              <a:gd name="connsiteY0" fmla="*/ 0 h 4298400"/>
              <a:gd name="connsiteX1" fmla="*/ 6840000 w 6840000"/>
              <a:gd name="connsiteY1" fmla="*/ 0 h 4298400"/>
              <a:gd name="connsiteX2" fmla="*/ 6840000 w 6840000"/>
              <a:gd name="connsiteY2" fmla="*/ 4298400 h 4298400"/>
              <a:gd name="connsiteX3" fmla="*/ 716414 w 6840000"/>
              <a:gd name="connsiteY3" fmla="*/ 4298400 h 4298400"/>
              <a:gd name="connsiteX4" fmla="*/ 0 w 68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4298400">
                <a:moveTo>
                  <a:pt x="0" y="0"/>
                </a:moveTo>
                <a:lnTo>
                  <a:pt x="6840000" y="0"/>
                </a:lnTo>
                <a:lnTo>
                  <a:pt x="68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2000"/>
            </a:lvl1pPr>
            <a:lvl2pPr>
              <a:defRPr sz="2000"/>
            </a:lvl2pPr>
            <a:lvl3pPr>
              <a:defRPr sz="2000"/>
            </a:lvl3pPr>
            <a:lvl4pPr>
              <a:defRPr sz="2000"/>
            </a:lvl4pPr>
            <a:lvl5pP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98E274BC-B573-4EC9-A371-BA12AFB06959}"/>
              </a:ext>
            </a:extLst>
          </p:cNvPr>
          <p:cNvSpPr>
            <a:spLocks noGrp="1"/>
          </p:cNvSpPr>
          <p:nvPr>
            <p:ph type="title"/>
          </p:nvPr>
        </p:nvSpPr>
        <p:spPr/>
        <p:txBody>
          <a:bodyPr/>
          <a:lstStyle/>
          <a:p>
            <a:r>
              <a:rPr lang="en-US"/>
              <a:t>Click to edit Master title style</a:t>
            </a:r>
          </a:p>
        </p:txBody>
      </p:sp>
      <p:sp>
        <p:nvSpPr>
          <p:cNvPr id="14" name="Source">
            <a:extLst>
              <a:ext uri="{FF2B5EF4-FFF2-40B4-BE49-F238E27FC236}">
                <a16:creationId xmlns:a16="http://schemas.microsoft.com/office/drawing/2014/main" id="{06F2EDFC-0A1A-4537-BBFE-A7542EFCEC4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1" name="Subtitle 162">
            <a:extLst>
              <a:ext uri="{FF2B5EF4-FFF2-40B4-BE49-F238E27FC236}">
                <a16:creationId xmlns:a16="http://schemas.microsoft.com/office/drawing/2014/main" id="{67310CBF-92F8-4BEF-9795-1F6F750BA1AE}"/>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312209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ntent and Box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02BAA5D-9DAB-4E0D-90A4-FCD2EAA132A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3240422" cy="4298400"/>
          </a:xfrm>
        </p:spPr>
        <p:txBody>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ln w="6350">
            <a:solidFill>
              <a:schemeClr val="tx1"/>
            </a:solidFill>
          </a:ln>
        </p:spPr>
        <p:txBody>
          <a:bodyPr wrap="square" lIns="252000" tIns="252000" rIns="252000" bIns="252000">
            <a:no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5534F58C-0015-48FB-AEFF-305884A3C2FE}"/>
              </a:ext>
            </a:extLst>
          </p:cNvPr>
          <p:cNvSpPr>
            <a:spLocks noGrp="1"/>
          </p:cNvSpPr>
          <p:nvPr>
            <p:ph type="title"/>
          </p:nvPr>
        </p:nvSpPr>
        <p:spPr/>
        <p:txBody>
          <a:bodyPr/>
          <a:lstStyle/>
          <a:p>
            <a:r>
              <a:rPr lang="en-US"/>
              <a:t>Click to edit Master title style</a:t>
            </a:r>
          </a:p>
        </p:txBody>
      </p:sp>
      <p:sp>
        <p:nvSpPr>
          <p:cNvPr id="15" name="Source">
            <a:extLst>
              <a:ext uri="{FF2B5EF4-FFF2-40B4-BE49-F238E27FC236}">
                <a16:creationId xmlns:a16="http://schemas.microsoft.com/office/drawing/2014/main" id="{5AEF49FA-3D3D-49EA-8AE7-649E4D2C348D}"/>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4C03E606-FADB-482B-85E9-716ADB9BBA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515271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Box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569183D-A34E-4914-8248-A965F89B9E9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3" name="Contentbox 1">
            <a:extLst>
              <a:ext uri="{FF2B5EF4-FFF2-40B4-BE49-F238E27FC236}">
                <a16:creationId xmlns:a16="http://schemas.microsoft.com/office/drawing/2014/main" id="{F744403D-6289-44A4-B5BF-BF365216D938}"/>
              </a:ext>
            </a:extLst>
          </p:cNvPr>
          <p:cNvSpPr>
            <a:spLocks noGrp="1" noChangeAspect="1"/>
          </p:cNvSpPr>
          <p:nvPr>
            <p:ph idx="13" hasCustomPrompt="1"/>
          </p:nvPr>
        </p:nvSpPr>
        <p:spPr bwMode="ltGray">
          <a:xfrm>
            <a:off x="875320"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1"/>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box 2">
            <a:extLst>
              <a:ext uri="{FF2B5EF4-FFF2-40B4-BE49-F238E27FC236}">
                <a16:creationId xmlns:a16="http://schemas.microsoft.com/office/drawing/2014/main" id="{E18AC3D2-520B-4FEF-B668-A67202EAC54A}"/>
              </a:ext>
            </a:extLst>
          </p:cNvPr>
          <p:cNvSpPr>
            <a:spLocks noGrp="1" noChangeAspect="1"/>
          </p:cNvSpPr>
          <p:nvPr>
            <p:ph idx="16" hasCustomPrompt="1"/>
          </p:nvPr>
        </p:nvSpPr>
        <p:spPr bwMode="gray">
          <a:xfrm>
            <a:off x="4475788"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rgbClr val="70777F"/>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box 3">
            <a:extLst>
              <a:ext uri="{FF2B5EF4-FFF2-40B4-BE49-F238E27FC236}">
                <a16:creationId xmlns:a16="http://schemas.microsoft.com/office/drawing/2014/main" id="{BFD57E69-B7EA-4E6D-917B-DD0C0AC02DBC}"/>
              </a:ext>
            </a:extLst>
          </p:cNvPr>
          <p:cNvSpPr>
            <a:spLocks noGrp="1" noChangeAspect="1"/>
          </p:cNvSpPr>
          <p:nvPr>
            <p:ph idx="17" hasCustomPrompt="1"/>
          </p:nvPr>
        </p:nvSpPr>
        <p:spPr bwMode="ltGray">
          <a:xfrm>
            <a:off x="8076257" y="1727999"/>
            <a:ext cx="3240422" cy="4298400"/>
          </a:xfrm>
          <a:custGeom>
            <a:avLst/>
            <a:gdLst>
              <a:gd name="connsiteX0" fmla="*/ 0 w 3240000"/>
              <a:gd name="connsiteY0" fmla="*/ 0 h 4298400"/>
              <a:gd name="connsiteX1" fmla="*/ 3240000 w 3240000"/>
              <a:gd name="connsiteY1" fmla="*/ 0 h 4298400"/>
              <a:gd name="connsiteX2" fmla="*/ 3240000 w 3240000"/>
              <a:gd name="connsiteY2" fmla="*/ 4298400 h 4298400"/>
              <a:gd name="connsiteX3" fmla="*/ 716414 w 3240000"/>
              <a:gd name="connsiteY3" fmla="*/ 4298400 h 4298400"/>
              <a:gd name="connsiteX4" fmla="*/ 0 w 3240000"/>
              <a:gd name="connsiteY4" fmla="*/ 3581986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4298400">
                <a:moveTo>
                  <a:pt x="0" y="0"/>
                </a:moveTo>
                <a:lnTo>
                  <a:pt x="3240000" y="0"/>
                </a:lnTo>
                <a:lnTo>
                  <a:pt x="3240000" y="4298400"/>
                </a:lnTo>
                <a:lnTo>
                  <a:pt x="716414" y="4298400"/>
                </a:lnTo>
                <a:lnTo>
                  <a:pt x="0" y="3581986"/>
                </a:lnTo>
                <a:close/>
              </a:path>
            </a:pathLst>
          </a:custGeom>
          <a:solidFill>
            <a:schemeClr val="tx2"/>
          </a:solidFill>
          <a:ln w="6350">
            <a:noFill/>
          </a:ln>
        </p:spPr>
        <p:txBody>
          <a:bodyPr wrap="square" lIns="252000" tIns="252000" rIns="252000" bIns="252000">
            <a:noAutofit/>
          </a:bodyPr>
          <a:lstStyle>
            <a:lvl1pPr>
              <a:buClr>
                <a:schemeClr val="bg1"/>
              </a:buCl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DE3F7041-A253-4662-A750-5E9DB38A8C98}"/>
              </a:ext>
            </a:extLst>
          </p:cNvPr>
          <p:cNvSpPr>
            <a:spLocks noGrp="1"/>
          </p:cNvSpPr>
          <p:nvPr>
            <p:ph type="title"/>
          </p:nvPr>
        </p:nvSpPr>
        <p:spPr/>
        <p:txBody>
          <a:bodyPr/>
          <a:lstStyle/>
          <a:p>
            <a:r>
              <a:rPr lang="en-US"/>
              <a:t>Click to edit Master title style</a:t>
            </a:r>
          </a:p>
        </p:txBody>
      </p:sp>
      <p:sp>
        <p:nvSpPr>
          <p:cNvPr id="16" name="Source">
            <a:extLst>
              <a:ext uri="{FF2B5EF4-FFF2-40B4-BE49-F238E27FC236}">
                <a16:creationId xmlns:a16="http://schemas.microsoft.com/office/drawing/2014/main" id="{8994FDCC-5C85-4E84-B7D9-51392ED9388B}"/>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93C9580A-A39E-4B0F-8F70-C34CAC4E0143}"/>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90124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6">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6B4-E395-4B29-8F18-5FBCAB5EBD71}"/>
              </a:ext>
            </a:extLst>
          </p:cNvPr>
          <p:cNvSpPr>
            <a:spLocks noGrp="1"/>
          </p:cNvSpPr>
          <p:nvPr>
            <p:ph type="ctrTitle"/>
          </p:nvPr>
        </p:nvSpPr>
        <p:spPr bwMode="black">
          <a:xfrm>
            <a:off x="874913" y="2520000"/>
            <a:ext cx="5221085" cy="1526400"/>
          </a:xfrm>
        </p:spPr>
        <p:txBody>
          <a:bodyPr anchor="ctr"/>
          <a:lstStyle>
            <a:lvl1pPr algn="l">
              <a:defRPr sz="4400">
                <a:solidFill>
                  <a:schemeClr val="bg1"/>
                </a:solidFill>
              </a:defRPr>
            </a:lvl1pPr>
          </a:lstStyle>
          <a:p>
            <a:r>
              <a:rPr lang="en-US"/>
              <a:t>Click to edit Master title style</a:t>
            </a:r>
            <a:endParaRPr lang="en-US" dirty="0"/>
          </a:p>
        </p:txBody>
      </p:sp>
      <p:sp>
        <p:nvSpPr>
          <p:cNvPr id="160" name="Subtitle 159">
            <a:extLst>
              <a:ext uri="{FF2B5EF4-FFF2-40B4-BE49-F238E27FC236}">
                <a16:creationId xmlns:a16="http://schemas.microsoft.com/office/drawing/2014/main" id="{527B9B5C-1741-490C-8FAB-028C52388007}"/>
              </a:ext>
            </a:extLst>
          </p:cNvPr>
          <p:cNvSpPr>
            <a:spLocks noGrp="1"/>
          </p:cNvSpPr>
          <p:nvPr>
            <p:ph type="subTitle" idx="1"/>
          </p:nvPr>
        </p:nvSpPr>
        <p:spPr>
          <a:xfrm>
            <a:off x="876000" y="4366788"/>
            <a:ext cx="5220000" cy="1800000"/>
          </a:xfrm>
          <a:custGeom>
            <a:avLst/>
            <a:gdLst>
              <a:gd name="connsiteX0" fmla="*/ 0 w 5220000"/>
              <a:gd name="connsiteY0" fmla="*/ 0 h 1800000"/>
              <a:gd name="connsiteX1" fmla="*/ 5220000 w 5220000"/>
              <a:gd name="connsiteY1" fmla="*/ 0 h 1800000"/>
              <a:gd name="connsiteX2" fmla="*/ 5220000 w 5220000"/>
              <a:gd name="connsiteY2" fmla="*/ 1281493 h 1800000"/>
              <a:gd name="connsiteX3" fmla="*/ 4701493 w 5220000"/>
              <a:gd name="connsiteY3" fmla="*/ 1800000 h 1800000"/>
              <a:gd name="connsiteX4" fmla="*/ 0 w 5220000"/>
              <a:gd name="connsiteY4" fmla="*/ 1800000 h 18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000" h="1800000">
                <a:moveTo>
                  <a:pt x="0" y="0"/>
                </a:moveTo>
                <a:lnTo>
                  <a:pt x="5220000" y="0"/>
                </a:lnTo>
                <a:lnTo>
                  <a:pt x="5220000" y="1281493"/>
                </a:lnTo>
                <a:lnTo>
                  <a:pt x="4701493" y="1800000"/>
                </a:lnTo>
                <a:lnTo>
                  <a:pt x="0" y="1800000"/>
                </a:lnTo>
                <a:close/>
              </a:path>
            </a:pathLst>
          </a:custGeom>
          <a:ln>
            <a:solidFill>
              <a:schemeClr val="bg1"/>
            </a:solidFill>
          </a:ln>
        </p:spPr>
        <p:txBody>
          <a:bodyPr wrap="square" lIns="180000" tIns="180000">
            <a:noAutofit/>
          </a:bodyPr>
          <a:lstStyle>
            <a:lvl1pPr marL="0" indent="0" algn="l">
              <a:spcBef>
                <a:spcPts val="0"/>
              </a:spcBef>
              <a:spcAft>
                <a:spcPts val="40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872F43-3E0E-42E3-A9AE-B091305F7EAB}"/>
              </a:ext>
            </a:extLst>
          </p:cNvPr>
          <p:cNvSpPr>
            <a:spLocks noGrp="1"/>
          </p:cNvSpPr>
          <p:nvPr>
            <p:ph type="dt" sz="half" idx="10"/>
          </p:nvPr>
        </p:nvSpPr>
        <p:spPr bwMode="black">
          <a:xfrm>
            <a:off x="874914" y="2034000"/>
            <a:ext cx="5220680" cy="252000"/>
          </a:xfrm>
        </p:spPr>
        <p:txBody>
          <a:bodyPr/>
          <a:lstStyle>
            <a:lvl1pPr>
              <a:defRPr sz="1600">
                <a:solidFill>
                  <a:schemeClr val="bg1"/>
                </a:solidFill>
              </a:defRPr>
            </a:lvl1pPr>
          </a:lstStyle>
          <a:p>
            <a:fld id="{8AF8EE2C-C0B7-4C68-9F42-68DA3849B62B}" type="datetime4">
              <a:rPr lang="en-US" smtClean="0"/>
              <a:t>May 24, 2022</a:t>
            </a:fld>
            <a:endParaRPr lang="en-US"/>
          </a:p>
        </p:txBody>
      </p:sp>
      <p:sp>
        <p:nvSpPr>
          <p:cNvPr id="5" name="Footer Placeholder 4">
            <a:extLst>
              <a:ext uri="{FF2B5EF4-FFF2-40B4-BE49-F238E27FC236}">
                <a16:creationId xmlns:a16="http://schemas.microsoft.com/office/drawing/2014/main" id="{F1CAB73C-63BD-4DEE-870A-883424ABAB5D}"/>
              </a:ext>
            </a:extLst>
          </p:cNvPr>
          <p:cNvSpPr>
            <a:spLocks noGrp="1"/>
          </p:cNvSpPr>
          <p:nvPr>
            <p:ph type="ftr" sz="quarter" idx="11"/>
          </p:nvPr>
        </p:nvSpPr>
        <p:spPr bwMode="black">
          <a:xfrm>
            <a:off x="874914" y="1731600"/>
            <a:ext cx="5220680" cy="252000"/>
          </a:xfrm>
        </p:spPr>
        <p:txBody>
          <a:bodyPr/>
          <a:lstStyle>
            <a:lvl1pPr>
              <a:defRPr sz="1600">
                <a:solidFill>
                  <a:srgbClr val="000000"/>
                </a:solidFill>
              </a:defRPr>
            </a:lvl1pPr>
          </a:lstStyle>
          <a:p>
            <a:r>
              <a:rPr lang="en-US"/>
              <a:t>RESTRICTED</a:t>
            </a:r>
          </a:p>
        </p:txBody>
      </p:sp>
      <p:sp>
        <p:nvSpPr>
          <p:cNvPr id="6" name="Slide Number Placeholder 5">
            <a:extLst>
              <a:ext uri="{FF2B5EF4-FFF2-40B4-BE49-F238E27FC236}">
                <a16:creationId xmlns:a16="http://schemas.microsoft.com/office/drawing/2014/main" id="{C1612681-5732-4C22-9ED4-8FEE8D9158DF}"/>
              </a:ext>
            </a:extLst>
          </p:cNvPr>
          <p:cNvSpPr>
            <a:spLocks noGrp="1"/>
          </p:cNvSpPr>
          <p:nvPr>
            <p:ph type="sldNum" sz="quarter" idx="12"/>
          </p:nvPr>
        </p:nvSpPr>
        <p:spPr/>
        <p:txBody>
          <a:bodyPr/>
          <a:lstStyle>
            <a:lvl1pPr>
              <a:defRPr>
                <a:noFill/>
              </a:defRPr>
            </a:lvl1pPr>
          </a:lstStyle>
          <a:p>
            <a:fld id="{9BA64535-EB95-46A3-946F-02B63C705F51}" type="slidenum">
              <a:rPr lang="en-US" smtClean="0"/>
              <a:t>‹#›</a:t>
            </a:fld>
            <a:endParaRPr lang="en-US"/>
          </a:p>
        </p:txBody>
      </p:sp>
      <p:grpSp>
        <p:nvGrpSpPr>
          <p:cNvPr id="7" name="Points">
            <a:extLst>
              <a:ext uri="{FF2B5EF4-FFF2-40B4-BE49-F238E27FC236}">
                <a16:creationId xmlns:a16="http://schemas.microsoft.com/office/drawing/2014/main" id="{103B1270-AB6F-4A97-B3BB-D07A7A233683}"/>
              </a:ext>
            </a:extLst>
          </p:cNvPr>
          <p:cNvGrpSpPr>
            <a:grpSpLocks noChangeAspect="1"/>
          </p:cNvGrpSpPr>
          <p:nvPr/>
        </p:nvGrpSpPr>
        <p:grpSpPr bwMode="black">
          <a:xfrm>
            <a:off x="7310814" y="260852"/>
            <a:ext cx="4767239" cy="6336299"/>
            <a:chOff x="7309863" y="424818"/>
            <a:chExt cx="4766618" cy="6336299"/>
          </a:xfrm>
        </p:grpSpPr>
        <p:sp>
          <p:nvSpPr>
            <p:cNvPr id="8" name="Freihandform: Form 153">
              <a:extLst>
                <a:ext uri="{FF2B5EF4-FFF2-40B4-BE49-F238E27FC236}">
                  <a16:creationId xmlns:a16="http://schemas.microsoft.com/office/drawing/2014/main" id="{3165D484-BA23-41C4-BF5A-0153128C900B}"/>
                </a:ext>
              </a:extLst>
            </p:cNvPr>
            <p:cNvSpPr/>
            <p:nvPr/>
          </p:nvSpPr>
          <p:spPr bwMode="black">
            <a:xfrm>
              <a:off x="10454243"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 name="Freihandform: Form 154">
              <a:extLst>
                <a:ext uri="{FF2B5EF4-FFF2-40B4-BE49-F238E27FC236}">
                  <a16:creationId xmlns:a16="http://schemas.microsoft.com/office/drawing/2014/main" id="{DB1CB570-7AF5-4C08-801A-5D00F67EC28F}"/>
                </a:ext>
              </a:extLst>
            </p:cNvPr>
            <p:cNvSpPr/>
            <p:nvPr/>
          </p:nvSpPr>
          <p:spPr bwMode="black">
            <a:xfrm>
              <a:off x="10978233" y="42481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 name="Freihandform: Form 155">
              <a:extLst>
                <a:ext uri="{FF2B5EF4-FFF2-40B4-BE49-F238E27FC236}">
                  <a16:creationId xmlns:a16="http://schemas.microsoft.com/office/drawing/2014/main" id="{FAFE816F-57A1-4A1E-9376-B44090EA5763}"/>
                </a:ext>
              </a:extLst>
            </p:cNvPr>
            <p:cNvSpPr/>
            <p:nvPr/>
          </p:nvSpPr>
          <p:spPr bwMode="black">
            <a:xfrm>
              <a:off x="11502311" y="42481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 name="Freihandform: Form 156">
              <a:extLst>
                <a:ext uri="{FF2B5EF4-FFF2-40B4-BE49-F238E27FC236}">
                  <a16:creationId xmlns:a16="http://schemas.microsoft.com/office/drawing/2014/main" id="{D4E79CBA-D44A-4C90-895C-D4988B237F44}"/>
                </a:ext>
              </a:extLst>
            </p:cNvPr>
            <p:cNvSpPr/>
            <p:nvPr/>
          </p:nvSpPr>
          <p:spPr bwMode="black">
            <a:xfrm>
              <a:off x="12026389" y="42481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 name="Freihandform: Form 157">
              <a:extLst>
                <a:ext uri="{FF2B5EF4-FFF2-40B4-BE49-F238E27FC236}">
                  <a16:creationId xmlns:a16="http://schemas.microsoft.com/office/drawing/2014/main" id="{6D0B466E-3145-4B9B-9B29-D4A6CDFF7E94}"/>
                </a:ext>
              </a:extLst>
            </p:cNvPr>
            <p:cNvSpPr/>
            <p:nvPr/>
          </p:nvSpPr>
          <p:spPr bwMode="black">
            <a:xfrm>
              <a:off x="10454243"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 name="Freihandform: Form 158">
              <a:extLst>
                <a:ext uri="{FF2B5EF4-FFF2-40B4-BE49-F238E27FC236}">
                  <a16:creationId xmlns:a16="http://schemas.microsoft.com/office/drawing/2014/main" id="{868B0385-82A4-4E7F-B09D-1E53B53E143E}"/>
                </a:ext>
              </a:extLst>
            </p:cNvPr>
            <p:cNvSpPr/>
            <p:nvPr/>
          </p:nvSpPr>
          <p:spPr bwMode="black">
            <a:xfrm>
              <a:off x="10978233" y="94889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 name="Freihandform: Form 159">
              <a:extLst>
                <a:ext uri="{FF2B5EF4-FFF2-40B4-BE49-F238E27FC236}">
                  <a16:creationId xmlns:a16="http://schemas.microsoft.com/office/drawing/2014/main" id="{C2258DF7-E521-4C6B-A19A-FE79DC8ADEF0}"/>
                </a:ext>
              </a:extLst>
            </p:cNvPr>
            <p:cNvSpPr/>
            <p:nvPr/>
          </p:nvSpPr>
          <p:spPr bwMode="black">
            <a:xfrm>
              <a:off x="11502311" y="94889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5" name="Freihandform: Form 160">
              <a:extLst>
                <a:ext uri="{FF2B5EF4-FFF2-40B4-BE49-F238E27FC236}">
                  <a16:creationId xmlns:a16="http://schemas.microsoft.com/office/drawing/2014/main" id="{4D9C48C2-2FCD-4190-945F-1C1065E6D524}"/>
                </a:ext>
              </a:extLst>
            </p:cNvPr>
            <p:cNvSpPr/>
            <p:nvPr/>
          </p:nvSpPr>
          <p:spPr bwMode="black">
            <a:xfrm>
              <a:off x="12026389" y="94889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6" name="Gruppieren 161">
              <a:extLst>
                <a:ext uri="{FF2B5EF4-FFF2-40B4-BE49-F238E27FC236}">
                  <a16:creationId xmlns:a16="http://schemas.microsoft.com/office/drawing/2014/main" id="{13953FFE-E635-4870-AAC4-E21619A79769}"/>
                </a:ext>
              </a:extLst>
            </p:cNvPr>
            <p:cNvGrpSpPr/>
            <p:nvPr/>
          </p:nvGrpSpPr>
          <p:grpSpPr bwMode="black">
            <a:xfrm>
              <a:off x="9930165" y="424818"/>
              <a:ext cx="50092" cy="1095695"/>
              <a:chOff x="2734234" y="424818"/>
              <a:chExt cx="50092" cy="1095695"/>
            </a:xfrm>
          </p:grpSpPr>
          <p:sp>
            <p:nvSpPr>
              <p:cNvPr id="142" name="Freihandform: Form 269">
                <a:extLst>
                  <a:ext uri="{FF2B5EF4-FFF2-40B4-BE49-F238E27FC236}">
                    <a16:creationId xmlns:a16="http://schemas.microsoft.com/office/drawing/2014/main" id="{40D5DE01-9CE3-4EB1-B3F6-845A2E465CC9}"/>
                  </a:ext>
                </a:extLst>
              </p:cNvPr>
              <p:cNvSpPr/>
              <p:nvPr/>
            </p:nvSpPr>
            <p:spPr bwMode="black">
              <a:xfrm>
                <a:off x="2734234"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3" name="Freihandform: Form 270">
                <a:extLst>
                  <a:ext uri="{FF2B5EF4-FFF2-40B4-BE49-F238E27FC236}">
                    <a16:creationId xmlns:a16="http://schemas.microsoft.com/office/drawing/2014/main" id="{71519429-C82F-4B17-8A93-FBF17E9E15D5}"/>
                  </a:ext>
                </a:extLst>
              </p:cNvPr>
              <p:cNvSpPr/>
              <p:nvPr/>
            </p:nvSpPr>
            <p:spPr bwMode="black">
              <a:xfrm>
                <a:off x="2734234"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4" name="Freihandform: Form 271">
                <a:extLst>
                  <a:ext uri="{FF2B5EF4-FFF2-40B4-BE49-F238E27FC236}">
                    <a16:creationId xmlns:a16="http://schemas.microsoft.com/office/drawing/2014/main" id="{AF5DDC2C-A49A-4284-B17D-72569A28F9A0}"/>
                  </a:ext>
                </a:extLst>
              </p:cNvPr>
              <p:cNvSpPr/>
              <p:nvPr/>
            </p:nvSpPr>
            <p:spPr bwMode="black">
              <a:xfrm>
                <a:off x="2734234"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17" name="Freihandform: Form 162">
              <a:extLst>
                <a:ext uri="{FF2B5EF4-FFF2-40B4-BE49-F238E27FC236}">
                  <a16:creationId xmlns:a16="http://schemas.microsoft.com/office/drawing/2014/main" id="{14374169-3453-4F8E-AD1B-EE68DFFEB15B}"/>
                </a:ext>
              </a:extLst>
            </p:cNvPr>
            <p:cNvSpPr/>
            <p:nvPr/>
          </p:nvSpPr>
          <p:spPr bwMode="black">
            <a:xfrm>
              <a:off x="10454243"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8" name="Freihandform: Form 163">
              <a:extLst>
                <a:ext uri="{FF2B5EF4-FFF2-40B4-BE49-F238E27FC236}">
                  <a16:creationId xmlns:a16="http://schemas.microsoft.com/office/drawing/2014/main" id="{207E2914-23F7-46F6-B95B-448CBC835640}"/>
                </a:ext>
              </a:extLst>
            </p:cNvPr>
            <p:cNvSpPr/>
            <p:nvPr/>
          </p:nvSpPr>
          <p:spPr bwMode="black">
            <a:xfrm>
              <a:off x="10978233" y="1472886"/>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 name="Freihandform: Form 164">
              <a:extLst>
                <a:ext uri="{FF2B5EF4-FFF2-40B4-BE49-F238E27FC236}">
                  <a16:creationId xmlns:a16="http://schemas.microsoft.com/office/drawing/2014/main" id="{C22116E5-8CE8-4813-9E1F-9D11CEB33FFB}"/>
                </a:ext>
              </a:extLst>
            </p:cNvPr>
            <p:cNvSpPr/>
            <p:nvPr/>
          </p:nvSpPr>
          <p:spPr bwMode="black">
            <a:xfrm>
              <a:off x="11502311" y="1472886"/>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 name="Freihandform: Form 165">
              <a:extLst>
                <a:ext uri="{FF2B5EF4-FFF2-40B4-BE49-F238E27FC236}">
                  <a16:creationId xmlns:a16="http://schemas.microsoft.com/office/drawing/2014/main" id="{49F47766-7B0C-4655-B94D-E0710A036352}"/>
                </a:ext>
              </a:extLst>
            </p:cNvPr>
            <p:cNvSpPr/>
            <p:nvPr/>
          </p:nvSpPr>
          <p:spPr bwMode="black">
            <a:xfrm>
              <a:off x="12026389" y="1472886"/>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 name="Freihandform: Form 166">
              <a:extLst>
                <a:ext uri="{FF2B5EF4-FFF2-40B4-BE49-F238E27FC236}">
                  <a16:creationId xmlns:a16="http://schemas.microsoft.com/office/drawing/2014/main" id="{8F05B1C0-BF4C-496A-942F-9552E2ED94B7}"/>
                </a:ext>
              </a:extLst>
            </p:cNvPr>
            <p:cNvSpPr/>
            <p:nvPr/>
          </p:nvSpPr>
          <p:spPr bwMode="black">
            <a:xfrm>
              <a:off x="7309863"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 name="Freihandform: Form 167">
              <a:extLst>
                <a:ext uri="{FF2B5EF4-FFF2-40B4-BE49-F238E27FC236}">
                  <a16:creationId xmlns:a16="http://schemas.microsoft.com/office/drawing/2014/main" id="{32DF85B0-EEE1-4245-B065-7809FDAAC906}"/>
                </a:ext>
              </a:extLst>
            </p:cNvPr>
            <p:cNvSpPr/>
            <p:nvPr/>
          </p:nvSpPr>
          <p:spPr bwMode="black">
            <a:xfrm>
              <a:off x="7833941"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3" name="Freihandform: Form 168">
              <a:extLst>
                <a:ext uri="{FF2B5EF4-FFF2-40B4-BE49-F238E27FC236}">
                  <a16:creationId xmlns:a16="http://schemas.microsoft.com/office/drawing/2014/main" id="{ADE7418A-8AC0-476F-B662-03B8078022AC}"/>
                </a:ext>
              </a:extLst>
            </p:cNvPr>
            <p:cNvSpPr/>
            <p:nvPr/>
          </p:nvSpPr>
          <p:spPr bwMode="black">
            <a:xfrm>
              <a:off x="8358019"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4" name="Freihandform: Form 169">
              <a:extLst>
                <a:ext uri="{FF2B5EF4-FFF2-40B4-BE49-F238E27FC236}">
                  <a16:creationId xmlns:a16="http://schemas.microsoft.com/office/drawing/2014/main" id="{A350FB1F-9201-4AA8-ACE3-C9B201995103}"/>
                </a:ext>
              </a:extLst>
            </p:cNvPr>
            <p:cNvSpPr/>
            <p:nvPr/>
          </p:nvSpPr>
          <p:spPr bwMode="black">
            <a:xfrm>
              <a:off x="8882009" y="1996964"/>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5" name="Freihandform: Form 170">
              <a:extLst>
                <a:ext uri="{FF2B5EF4-FFF2-40B4-BE49-F238E27FC236}">
                  <a16:creationId xmlns:a16="http://schemas.microsoft.com/office/drawing/2014/main" id="{199C13C8-DE74-4A43-A66F-12E32FDF915A}"/>
                </a:ext>
              </a:extLst>
            </p:cNvPr>
            <p:cNvSpPr/>
            <p:nvPr/>
          </p:nvSpPr>
          <p:spPr bwMode="black">
            <a:xfrm>
              <a:off x="9406087"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6" name="Freihandform: Form 171">
              <a:extLst>
                <a:ext uri="{FF2B5EF4-FFF2-40B4-BE49-F238E27FC236}">
                  <a16:creationId xmlns:a16="http://schemas.microsoft.com/office/drawing/2014/main" id="{DAECDA35-A507-413B-B67C-BF0C0DED4ED1}"/>
                </a:ext>
              </a:extLst>
            </p:cNvPr>
            <p:cNvSpPr/>
            <p:nvPr/>
          </p:nvSpPr>
          <p:spPr bwMode="black">
            <a:xfrm>
              <a:off x="9930165"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7" name="Freihandform: Form 172">
              <a:extLst>
                <a:ext uri="{FF2B5EF4-FFF2-40B4-BE49-F238E27FC236}">
                  <a16:creationId xmlns:a16="http://schemas.microsoft.com/office/drawing/2014/main" id="{72C25772-C75A-4BE8-97D3-7AB0CCFEED7B}"/>
                </a:ext>
              </a:extLst>
            </p:cNvPr>
            <p:cNvSpPr/>
            <p:nvPr/>
          </p:nvSpPr>
          <p:spPr bwMode="black">
            <a:xfrm>
              <a:off x="10454243" y="1996964"/>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8" name="Freihandform: Form 173">
              <a:extLst>
                <a:ext uri="{FF2B5EF4-FFF2-40B4-BE49-F238E27FC236}">
                  <a16:creationId xmlns:a16="http://schemas.microsoft.com/office/drawing/2014/main" id="{8B393FBC-8276-4A14-8C47-D7F32869BBB4}"/>
                </a:ext>
              </a:extLst>
            </p:cNvPr>
            <p:cNvSpPr/>
            <p:nvPr/>
          </p:nvSpPr>
          <p:spPr bwMode="black">
            <a:xfrm>
              <a:off x="10978233" y="1996964"/>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9" name="Freihandform: Form 174">
              <a:extLst>
                <a:ext uri="{FF2B5EF4-FFF2-40B4-BE49-F238E27FC236}">
                  <a16:creationId xmlns:a16="http://schemas.microsoft.com/office/drawing/2014/main" id="{0357F4EA-10EC-4532-B8BA-C6657593C7A0}"/>
                </a:ext>
              </a:extLst>
            </p:cNvPr>
            <p:cNvSpPr/>
            <p:nvPr/>
          </p:nvSpPr>
          <p:spPr bwMode="black">
            <a:xfrm>
              <a:off x="11502311" y="1996964"/>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0" name="Freihandform: Form 175">
              <a:extLst>
                <a:ext uri="{FF2B5EF4-FFF2-40B4-BE49-F238E27FC236}">
                  <a16:creationId xmlns:a16="http://schemas.microsoft.com/office/drawing/2014/main" id="{160AFA9A-047A-4E98-BAD2-4D9391FA81AA}"/>
                </a:ext>
              </a:extLst>
            </p:cNvPr>
            <p:cNvSpPr/>
            <p:nvPr/>
          </p:nvSpPr>
          <p:spPr bwMode="black">
            <a:xfrm>
              <a:off x="12026389" y="1996964"/>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1" name="Freihandform: Form 176">
              <a:extLst>
                <a:ext uri="{FF2B5EF4-FFF2-40B4-BE49-F238E27FC236}">
                  <a16:creationId xmlns:a16="http://schemas.microsoft.com/office/drawing/2014/main" id="{AEC22770-8DEB-451B-B821-132CF0F06F50}"/>
                </a:ext>
              </a:extLst>
            </p:cNvPr>
            <p:cNvSpPr/>
            <p:nvPr/>
          </p:nvSpPr>
          <p:spPr bwMode="black">
            <a:xfrm>
              <a:off x="7309863"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2" name="Freihandform: Form 177">
              <a:extLst>
                <a:ext uri="{FF2B5EF4-FFF2-40B4-BE49-F238E27FC236}">
                  <a16:creationId xmlns:a16="http://schemas.microsoft.com/office/drawing/2014/main" id="{8C952B13-538D-456E-85CD-053778A8BB76}"/>
                </a:ext>
              </a:extLst>
            </p:cNvPr>
            <p:cNvSpPr/>
            <p:nvPr/>
          </p:nvSpPr>
          <p:spPr bwMode="black">
            <a:xfrm>
              <a:off x="7833941"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3" name="Freihandform: Form 178">
              <a:extLst>
                <a:ext uri="{FF2B5EF4-FFF2-40B4-BE49-F238E27FC236}">
                  <a16:creationId xmlns:a16="http://schemas.microsoft.com/office/drawing/2014/main" id="{055CB69C-6E04-4301-BBA6-15146C4EC26C}"/>
                </a:ext>
              </a:extLst>
            </p:cNvPr>
            <p:cNvSpPr/>
            <p:nvPr/>
          </p:nvSpPr>
          <p:spPr bwMode="black">
            <a:xfrm>
              <a:off x="8358019"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4" name="Freihandform: Form 179">
              <a:extLst>
                <a:ext uri="{FF2B5EF4-FFF2-40B4-BE49-F238E27FC236}">
                  <a16:creationId xmlns:a16="http://schemas.microsoft.com/office/drawing/2014/main" id="{F7B2D855-93AC-49C9-9B97-C50AE8C779BE}"/>
                </a:ext>
              </a:extLst>
            </p:cNvPr>
            <p:cNvSpPr/>
            <p:nvPr/>
          </p:nvSpPr>
          <p:spPr bwMode="black">
            <a:xfrm>
              <a:off x="8882009" y="2521042"/>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5" name="Freihandform: Form 180">
              <a:extLst>
                <a:ext uri="{FF2B5EF4-FFF2-40B4-BE49-F238E27FC236}">
                  <a16:creationId xmlns:a16="http://schemas.microsoft.com/office/drawing/2014/main" id="{8E6FB22D-C8EB-4702-AC22-14BD5B212656}"/>
                </a:ext>
              </a:extLst>
            </p:cNvPr>
            <p:cNvSpPr/>
            <p:nvPr/>
          </p:nvSpPr>
          <p:spPr bwMode="black">
            <a:xfrm>
              <a:off x="9406087"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6" name="Freihandform: Form 181">
              <a:extLst>
                <a:ext uri="{FF2B5EF4-FFF2-40B4-BE49-F238E27FC236}">
                  <a16:creationId xmlns:a16="http://schemas.microsoft.com/office/drawing/2014/main" id="{9BB2CE6B-8F1B-46E0-BDEB-A494F4F1C6B4}"/>
                </a:ext>
              </a:extLst>
            </p:cNvPr>
            <p:cNvSpPr/>
            <p:nvPr/>
          </p:nvSpPr>
          <p:spPr bwMode="black">
            <a:xfrm>
              <a:off x="9930165"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7" name="Freihandform: Form 182">
              <a:extLst>
                <a:ext uri="{FF2B5EF4-FFF2-40B4-BE49-F238E27FC236}">
                  <a16:creationId xmlns:a16="http://schemas.microsoft.com/office/drawing/2014/main" id="{050F5ADF-3993-43DD-A2D6-E2EB34200D9F}"/>
                </a:ext>
              </a:extLst>
            </p:cNvPr>
            <p:cNvSpPr/>
            <p:nvPr/>
          </p:nvSpPr>
          <p:spPr bwMode="black">
            <a:xfrm>
              <a:off x="10454243" y="2521042"/>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8" name="Freihandform: Form 183">
              <a:extLst>
                <a:ext uri="{FF2B5EF4-FFF2-40B4-BE49-F238E27FC236}">
                  <a16:creationId xmlns:a16="http://schemas.microsoft.com/office/drawing/2014/main" id="{6A22616D-86C8-4365-8995-5282506BB688}"/>
                </a:ext>
              </a:extLst>
            </p:cNvPr>
            <p:cNvSpPr/>
            <p:nvPr/>
          </p:nvSpPr>
          <p:spPr bwMode="black">
            <a:xfrm>
              <a:off x="10978233" y="2521042"/>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39" name="Freihandform: Form 184">
              <a:extLst>
                <a:ext uri="{FF2B5EF4-FFF2-40B4-BE49-F238E27FC236}">
                  <a16:creationId xmlns:a16="http://schemas.microsoft.com/office/drawing/2014/main" id="{C267DD83-FC08-40D5-BA10-276076071935}"/>
                </a:ext>
              </a:extLst>
            </p:cNvPr>
            <p:cNvSpPr/>
            <p:nvPr/>
          </p:nvSpPr>
          <p:spPr bwMode="black">
            <a:xfrm>
              <a:off x="11502311" y="2521042"/>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0" name="Freihandform: Form 185">
              <a:extLst>
                <a:ext uri="{FF2B5EF4-FFF2-40B4-BE49-F238E27FC236}">
                  <a16:creationId xmlns:a16="http://schemas.microsoft.com/office/drawing/2014/main" id="{2A77BD81-BC38-4ED4-B980-0FB1E91153FB}"/>
                </a:ext>
              </a:extLst>
            </p:cNvPr>
            <p:cNvSpPr/>
            <p:nvPr/>
          </p:nvSpPr>
          <p:spPr bwMode="black">
            <a:xfrm>
              <a:off x="12026389" y="2521042"/>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1" name="Freihandform: Form 186">
              <a:extLst>
                <a:ext uri="{FF2B5EF4-FFF2-40B4-BE49-F238E27FC236}">
                  <a16:creationId xmlns:a16="http://schemas.microsoft.com/office/drawing/2014/main" id="{C7B8893D-31B8-4C30-8995-122D6F37944C}"/>
                </a:ext>
              </a:extLst>
            </p:cNvPr>
            <p:cNvSpPr/>
            <p:nvPr/>
          </p:nvSpPr>
          <p:spPr bwMode="black">
            <a:xfrm>
              <a:off x="7309863"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2" name="Freihandform: Form 187">
              <a:extLst>
                <a:ext uri="{FF2B5EF4-FFF2-40B4-BE49-F238E27FC236}">
                  <a16:creationId xmlns:a16="http://schemas.microsoft.com/office/drawing/2014/main" id="{29A2572E-F40B-40DF-B3EC-4F2959454F69}"/>
                </a:ext>
              </a:extLst>
            </p:cNvPr>
            <p:cNvSpPr/>
            <p:nvPr/>
          </p:nvSpPr>
          <p:spPr bwMode="black">
            <a:xfrm>
              <a:off x="7833941"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3" name="Freihandform: Form 188">
              <a:extLst>
                <a:ext uri="{FF2B5EF4-FFF2-40B4-BE49-F238E27FC236}">
                  <a16:creationId xmlns:a16="http://schemas.microsoft.com/office/drawing/2014/main" id="{D7771357-9565-43E1-A7A0-1A302BF4C51A}"/>
                </a:ext>
              </a:extLst>
            </p:cNvPr>
            <p:cNvSpPr/>
            <p:nvPr/>
          </p:nvSpPr>
          <p:spPr bwMode="black">
            <a:xfrm>
              <a:off x="8358019"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4" name="Freihandform: Form 189">
              <a:extLst>
                <a:ext uri="{FF2B5EF4-FFF2-40B4-BE49-F238E27FC236}">
                  <a16:creationId xmlns:a16="http://schemas.microsoft.com/office/drawing/2014/main" id="{E512F2B4-69B8-46EC-BA11-AF06DEEE1280}"/>
                </a:ext>
              </a:extLst>
            </p:cNvPr>
            <p:cNvSpPr/>
            <p:nvPr/>
          </p:nvSpPr>
          <p:spPr bwMode="black">
            <a:xfrm>
              <a:off x="8882009" y="304512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5" name="Freihandform: Form 190">
              <a:extLst>
                <a:ext uri="{FF2B5EF4-FFF2-40B4-BE49-F238E27FC236}">
                  <a16:creationId xmlns:a16="http://schemas.microsoft.com/office/drawing/2014/main" id="{0CF7750D-C15D-45A9-9AC4-EEF6ACD0C16D}"/>
                </a:ext>
              </a:extLst>
            </p:cNvPr>
            <p:cNvSpPr/>
            <p:nvPr/>
          </p:nvSpPr>
          <p:spPr bwMode="black">
            <a:xfrm>
              <a:off x="9406087"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6" name="Freihandform: Form 191">
              <a:extLst>
                <a:ext uri="{FF2B5EF4-FFF2-40B4-BE49-F238E27FC236}">
                  <a16:creationId xmlns:a16="http://schemas.microsoft.com/office/drawing/2014/main" id="{795D14B8-9809-4164-90FB-F4DC15D1FA7A}"/>
                </a:ext>
              </a:extLst>
            </p:cNvPr>
            <p:cNvSpPr/>
            <p:nvPr/>
          </p:nvSpPr>
          <p:spPr bwMode="black">
            <a:xfrm>
              <a:off x="9930165"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7" name="Freihandform: Form 192">
              <a:extLst>
                <a:ext uri="{FF2B5EF4-FFF2-40B4-BE49-F238E27FC236}">
                  <a16:creationId xmlns:a16="http://schemas.microsoft.com/office/drawing/2014/main" id="{CE0BB32B-DDB0-417D-9625-A49492FC68DE}"/>
                </a:ext>
              </a:extLst>
            </p:cNvPr>
            <p:cNvSpPr/>
            <p:nvPr/>
          </p:nvSpPr>
          <p:spPr bwMode="black">
            <a:xfrm>
              <a:off x="10454243" y="304512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8" name="Freihandform: Form 193">
              <a:extLst>
                <a:ext uri="{FF2B5EF4-FFF2-40B4-BE49-F238E27FC236}">
                  <a16:creationId xmlns:a16="http://schemas.microsoft.com/office/drawing/2014/main" id="{63A03B6E-0689-4411-9D62-ED14EE7AE32C}"/>
                </a:ext>
              </a:extLst>
            </p:cNvPr>
            <p:cNvSpPr/>
            <p:nvPr/>
          </p:nvSpPr>
          <p:spPr bwMode="black">
            <a:xfrm>
              <a:off x="10978233" y="304512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49" name="Freihandform: Form 194">
              <a:extLst>
                <a:ext uri="{FF2B5EF4-FFF2-40B4-BE49-F238E27FC236}">
                  <a16:creationId xmlns:a16="http://schemas.microsoft.com/office/drawing/2014/main" id="{CCA52977-DC74-40DE-B7ED-684927E9B2D2}"/>
                </a:ext>
              </a:extLst>
            </p:cNvPr>
            <p:cNvSpPr/>
            <p:nvPr/>
          </p:nvSpPr>
          <p:spPr bwMode="black">
            <a:xfrm>
              <a:off x="11502311" y="304512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472"/>
                  </a:lnTo>
                  <a:lnTo>
                    <a:pt x="17343" y="47627"/>
                  </a:lnTo>
                  <a:lnTo>
                    <a:pt x="32838"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0" name="Freihandform: Form 195">
              <a:extLst>
                <a:ext uri="{FF2B5EF4-FFF2-40B4-BE49-F238E27FC236}">
                  <a16:creationId xmlns:a16="http://schemas.microsoft.com/office/drawing/2014/main" id="{873797AE-3903-476E-BBDD-AD03A6814E4F}"/>
                </a:ext>
              </a:extLst>
            </p:cNvPr>
            <p:cNvSpPr/>
            <p:nvPr/>
          </p:nvSpPr>
          <p:spPr bwMode="black">
            <a:xfrm>
              <a:off x="12026389" y="304512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9" y="38472"/>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1" name="Freihandform: Form 196">
              <a:extLst>
                <a:ext uri="{FF2B5EF4-FFF2-40B4-BE49-F238E27FC236}">
                  <a16:creationId xmlns:a16="http://schemas.microsoft.com/office/drawing/2014/main" id="{4DBA7242-7B05-4BE6-9E22-FFA4911A8821}"/>
                </a:ext>
              </a:extLst>
            </p:cNvPr>
            <p:cNvSpPr/>
            <p:nvPr/>
          </p:nvSpPr>
          <p:spPr bwMode="black">
            <a:xfrm>
              <a:off x="7309863"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2" name="Freihandform: Form 197">
              <a:extLst>
                <a:ext uri="{FF2B5EF4-FFF2-40B4-BE49-F238E27FC236}">
                  <a16:creationId xmlns:a16="http://schemas.microsoft.com/office/drawing/2014/main" id="{990AD6D0-965E-4D6E-956F-3D6501D73AB5}"/>
                </a:ext>
              </a:extLst>
            </p:cNvPr>
            <p:cNvSpPr/>
            <p:nvPr/>
          </p:nvSpPr>
          <p:spPr bwMode="black">
            <a:xfrm>
              <a:off x="7833941"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3" name="Freihandform: Form 198">
              <a:extLst>
                <a:ext uri="{FF2B5EF4-FFF2-40B4-BE49-F238E27FC236}">
                  <a16:creationId xmlns:a16="http://schemas.microsoft.com/office/drawing/2014/main" id="{79B15151-4BE3-4941-9CC5-1398D3BC004F}"/>
                </a:ext>
              </a:extLst>
            </p:cNvPr>
            <p:cNvSpPr/>
            <p:nvPr/>
          </p:nvSpPr>
          <p:spPr bwMode="black">
            <a:xfrm>
              <a:off x="8358019"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4" name="Freihandform: Form 199">
              <a:extLst>
                <a:ext uri="{FF2B5EF4-FFF2-40B4-BE49-F238E27FC236}">
                  <a16:creationId xmlns:a16="http://schemas.microsoft.com/office/drawing/2014/main" id="{CEBC2BEA-B38F-4817-B79D-7E70DDF8F694}"/>
                </a:ext>
              </a:extLst>
            </p:cNvPr>
            <p:cNvSpPr/>
            <p:nvPr/>
          </p:nvSpPr>
          <p:spPr bwMode="black">
            <a:xfrm>
              <a:off x="8882009" y="3569110"/>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7"/>
                  </a:lnTo>
                  <a:lnTo>
                    <a:pt x="32837"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5" name="Freihandform: Form 200">
              <a:extLst>
                <a:ext uri="{FF2B5EF4-FFF2-40B4-BE49-F238E27FC236}">
                  <a16:creationId xmlns:a16="http://schemas.microsoft.com/office/drawing/2014/main" id="{CE78186C-89F2-40C1-82BD-4EBAD897C518}"/>
                </a:ext>
              </a:extLst>
            </p:cNvPr>
            <p:cNvSpPr/>
            <p:nvPr/>
          </p:nvSpPr>
          <p:spPr bwMode="black">
            <a:xfrm>
              <a:off x="9406087"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6" name="Freihandform: Form 201">
              <a:extLst>
                <a:ext uri="{FF2B5EF4-FFF2-40B4-BE49-F238E27FC236}">
                  <a16:creationId xmlns:a16="http://schemas.microsoft.com/office/drawing/2014/main" id="{DE1DAD52-3382-43C1-BCFE-D254AFF577FC}"/>
                </a:ext>
              </a:extLst>
            </p:cNvPr>
            <p:cNvSpPr/>
            <p:nvPr/>
          </p:nvSpPr>
          <p:spPr bwMode="black">
            <a:xfrm>
              <a:off x="9930165"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7" name="Freihandform: Form 202">
              <a:extLst>
                <a:ext uri="{FF2B5EF4-FFF2-40B4-BE49-F238E27FC236}">
                  <a16:creationId xmlns:a16="http://schemas.microsoft.com/office/drawing/2014/main" id="{497AF340-3741-4ACC-8347-E80E047A8FBD}"/>
                </a:ext>
              </a:extLst>
            </p:cNvPr>
            <p:cNvSpPr/>
            <p:nvPr/>
          </p:nvSpPr>
          <p:spPr bwMode="black">
            <a:xfrm>
              <a:off x="10454243" y="3569110"/>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8" name="Freihandform: Form 203">
              <a:extLst>
                <a:ext uri="{FF2B5EF4-FFF2-40B4-BE49-F238E27FC236}">
                  <a16:creationId xmlns:a16="http://schemas.microsoft.com/office/drawing/2014/main" id="{C68EDAB9-3E1F-42D7-A11F-A53F30FF6B3A}"/>
                </a:ext>
              </a:extLst>
            </p:cNvPr>
            <p:cNvSpPr/>
            <p:nvPr/>
          </p:nvSpPr>
          <p:spPr bwMode="black">
            <a:xfrm>
              <a:off x="10978233" y="3569110"/>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59" name="Freihandform: Form 204">
              <a:extLst>
                <a:ext uri="{FF2B5EF4-FFF2-40B4-BE49-F238E27FC236}">
                  <a16:creationId xmlns:a16="http://schemas.microsoft.com/office/drawing/2014/main" id="{C66300F0-BEDE-4CB9-A09A-2F30101AF5DF}"/>
                </a:ext>
              </a:extLst>
            </p:cNvPr>
            <p:cNvSpPr/>
            <p:nvPr/>
          </p:nvSpPr>
          <p:spPr bwMode="black">
            <a:xfrm>
              <a:off x="11502311" y="3569110"/>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7"/>
                  </a:lnTo>
                  <a:lnTo>
                    <a:pt x="32838"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0" name="Freihandform: Form 205">
              <a:extLst>
                <a:ext uri="{FF2B5EF4-FFF2-40B4-BE49-F238E27FC236}">
                  <a16:creationId xmlns:a16="http://schemas.microsoft.com/office/drawing/2014/main" id="{65336C30-EEFD-4F07-813E-7122210DE449}"/>
                </a:ext>
              </a:extLst>
            </p:cNvPr>
            <p:cNvSpPr/>
            <p:nvPr/>
          </p:nvSpPr>
          <p:spPr bwMode="black">
            <a:xfrm>
              <a:off x="12026389" y="3569110"/>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7"/>
                  </a:lnTo>
                  <a:lnTo>
                    <a:pt x="32749" y="47627"/>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1" name="Freihandform: Form 206">
              <a:extLst>
                <a:ext uri="{FF2B5EF4-FFF2-40B4-BE49-F238E27FC236}">
                  <a16:creationId xmlns:a16="http://schemas.microsoft.com/office/drawing/2014/main" id="{F467C932-81D1-4DA0-9F51-5E1F1DB5C9C0}"/>
                </a:ext>
              </a:extLst>
            </p:cNvPr>
            <p:cNvSpPr/>
            <p:nvPr/>
          </p:nvSpPr>
          <p:spPr bwMode="black">
            <a:xfrm>
              <a:off x="7309863"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2" name="Freihandform: Form 207">
              <a:extLst>
                <a:ext uri="{FF2B5EF4-FFF2-40B4-BE49-F238E27FC236}">
                  <a16:creationId xmlns:a16="http://schemas.microsoft.com/office/drawing/2014/main" id="{912050EB-89E3-49A1-93E6-51800DD3E117}"/>
                </a:ext>
              </a:extLst>
            </p:cNvPr>
            <p:cNvSpPr/>
            <p:nvPr/>
          </p:nvSpPr>
          <p:spPr bwMode="black">
            <a:xfrm>
              <a:off x="7833941"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3" name="Freihandform: Form 208">
              <a:extLst>
                <a:ext uri="{FF2B5EF4-FFF2-40B4-BE49-F238E27FC236}">
                  <a16:creationId xmlns:a16="http://schemas.microsoft.com/office/drawing/2014/main" id="{A87BE4C3-8F62-4BCE-8078-21924E810CDA}"/>
                </a:ext>
              </a:extLst>
            </p:cNvPr>
            <p:cNvSpPr/>
            <p:nvPr/>
          </p:nvSpPr>
          <p:spPr bwMode="black">
            <a:xfrm>
              <a:off x="8358019"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4" name="Freihandform: Form 209">
              <a:extLst>
                <a:ext uri="{FF2B5EF4-FFF2-40B4-BE49-F238E27FC236}">
                  <a16:creationId xmlns:a16="http://schemas.microsoft.com/office/drawing/2014/main" id="{8A3C6C8B-D402-4893-92E7-A6A7A7EE023F}"/>
                </a:ext>
              </a:extLst>
            </p:cNvPr>
            <p:cNvSpPr/>
            <p:nvPr/>
          </p:nvSpPr>
          <p:spPr bwMode="black">
            <a:xfrm>
              <a:off x="8882009" y="4093188"/>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5" name="Freihandform: Form 210">
              <a:extLst>
                <a:ext uri="{FF2B5EF4-FFF2-40B4-BE49-F238E27FC236}">
                  <a16:creationId xmlns:a16="http://schemas.microsoft.com/office/drawing/2014/main" id="{18C92F80-BC95-4A2F-AF87-46E66AD3FFC9}"/>
                </a:ext>
              </a:extLst>
            </p:cNvPr>
            <p:cNvSpPr/>
            <p:nvPr/>
          </p:nvSpPr>
          <p:spPr bwMode="black">
            <a:xfrm>
              <a:off x="9406087"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6" name="Freihandform: Form 211">
              <a:extLst>
                <a:ext uri="{FF2B5EF4-FFF2-40B4-BE49-F238E27FC236}">
                  <a16:creationId xmlns:a16="http://schemas.microsoft.com/office/drawing/2014/main" id="{71E60BDE-22B8-49C2-A4E1-145E64B586AD}"/>
                </a:ext>
              </a:extLst>
            </p:cNvPr>
            <p:cNvSpPr/>
            <p:nvPr/>
          </p:nvSpPr>
          <p:spPr bwMode="black">
            <a:xfrm>
              <a:off x="9930165"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7" name="Freihandform: Form 212">
              <a:extLst>
                <a:ext uri="{FF2B5EF4-FFF2-40B4-BE49-F238E27FC236}">
                  <a16:creationId xmlns:a16="http://schemas.microsoft.com/office/drawing/2014/main" id="{71443380-A592-4EEE-95FC-6BB6E7E4DDE3}"/>
                </a:ext>
              </a:extLst>
            </p:cNvPr>
            <p:cNvSpPr/>
            <p:nvPr/>
          </p:nvSpPr>
          <p:spPr bwMode="black">
            <a:xfrm>
              <a:off x="10454243" y="409318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8" name="Freihandform: Form 213">
              <a:extLst>
                <a:ext uri="{FF2B5EF4-FFF2-40B4-BE49-F238E27FC236}">
                  <a16:creationId xmlns:a16="http://schemas.microsoft.com/office/drawing/2014/main" id="{B85422EE-AB6A-4497-B4A8-07CDC2B5B68B}"/>
                </a:ext>
              </a:extLst>
            </p:cNvPr>
            <p:cNvSpPr/>
            <p:nvPr/>
          </p:nvSpPr>
          <p:spPr bwMode="black">
            <a:xfrm>
              <a:off x="10978233" y="4093188"/>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858"/>
                  </a:lnTo>
                  <a:lnTo>
                    <a:pt x="4842"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69" name="Freihandform: Form 214">
              <a:extLst>
                <a:ext uri="{FF2B5EF4-FFF2-40B4-BE49-F238E27FC236}">
                  <a16:creationId xmlns:a16="http://schemas.microsoft.com/office/drawing/2014/main" id="{31BAA9EA-C839-4157-8AF3-04F92DD27176}"/>
                </a:ext>
              </a:extLst>
            </p:cNvPr>
            <p:cNvSpPr/>
            <p:nvPr/>
          </p:nvSpPr>
          <p:spPr bwMode="black">
            <a:xfrm>
              <a:off x="11502311" y="4093188"/>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858"/>
                  </a:lnTo>
                  <a:lnTo>
                    <a:pt x="4754" y="38560"/>
                  </a:lnTo>
                  <a:lnTo>
                    <a:pt x="17343" y="47627"/>
                  </a:lnTo>
                  <a:lnTo>
                    <a:pt x="32838"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0" name="Freihandform: Form 215">
              <a:extLst>
                <a:ext uri="{FF2B5EF4-FFF2-40B4-BE49-F238E27FC236}">
                  <a16:creationId xmlns:a16="http://schemas.microsoft.com/office/drawing/2014/main" id="{44545937-C823-4AA0-A26C-3AB98AFB4549}"/>
                </a:ext>
              </a:extLst>
            </p:cNvPr>
            <p:cNvSpPr/>
            <p:nvPr/>
          </p:nvSpPr>
          <p:spPr bwMode="black">
            <a:xfrm>
              <a:off x="12026389" y="4093188"/>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8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9" y="38560"/>
                  </a:lnTo>
                  <a:lnTo>
                    <a:pt x="50092" y="23858"/>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1" name="Freihandform: Form 216">
              <a:extLst>
                <a:ext uri="{FF2B5EF4-FFF2-40B4-BE49-F238E27FC236}">
                  <a16:creationId xmlns:a16="http://schemas.microsoft.com/office/drawing/2014/main" id="{E6B9B379-7104-4991-A24C-DFFE30C5DB64}"/>
                </a:ext>
              </a:extLst>
            </p:cNvPr>
            <p:cNvSpPr/>
            <p:nvPr/>
          </p:nvSpPr>
          <p:spPr bwMode="black">
            <a:xfrm>
              <a:off x="7309863"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2" name="Freihandform: Form 217">
              <a:extLst>
                <a:ext uri="{FF2B5EF4-FFF2-40B4-BE49-F238E27FC236}">
                  <a16:creationId xmlns:a16="http://schemas.microsoft.com/office/drawing/2014/main" id="{9FE27D01-3E65-4BD6-9BA3-C8BE25D50E78}"/>
                </a:ext>
              </a:extLst>
            </p:cNvPr>
            <p:cNvSpPr/>
            <p:nvPr/>
          </p:nvSpPr>
          <p:spPr bwMode="black">
            <a:xfrm>
              <a:off x="7833941"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3" name="Freihandform: Form 218">
              <a:extLst>
                <a:ext uri="{FF2B5EF4-FFF2-40B4-BE49-F238E27FC236}">
                  <a16:creationId xmlns:a16="http://schemas.microsoft.com/office/drawing/2014/main" id="{F4C26674-5526-41F9-B5CD-F8F3F8FF7BF2}"/>
                </a:ext>
              </a:extLst>
            </p:cNvPr>
            <p:cNvSpPr/>
            <p:nvPr/>
          </p:nvSpPr>
          <p:spPr bwMode="black">
            <a:xfrm>
              <a:off x="8358019"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4" name="Freihandform: Form 219">
              <a:extLst>
                <a:ext uri="{FF2B5EF4-FFF2-40B4-BE49-F238E27FC236}">
                  <a16:creationId xmlns:a16="http://schemas.microsoft.com/office/drawing/2014/main" id="{9FE79128-EDFF-471F-B275-5ADD3D9142DA}"/>
                </a:ext>
              </a:extLst>
            </p:cNvPr>
            <p:cNvSpPr/>
            <p:nvPr/>
          </p:nvSpPr>
          <p:spPr bwMode="black">
            <a:xfrm>
              <a:off x="8882009" y="4617266"/>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5" name="Freihandform: Form 220">
              <a:extLst>
                <a:ext uri="{FF2B5EF4-FFF2-40B4-BE49-F238E27FC236}">
                  <a16:creationId xmlns:a16="http://schemas.microsoft.com/office/drawing/2014/main" id="{7C85D50F-D0FA-485B-94EF-A907AE27DA2A}"/>
                </a:ext>
              </a:extLst>
            </p:cNvPr>
            <p:cNvSpPr/>
            <p:nvPr/>
          </p:nvSpPr>
          <p:spPr bwMode="black">
            <a:xfrm>
              <a:off x="9406087"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6" name="Freihandform: Form 221">
              <a:extLst>
                <a:ext uri="{FF2B5EF4-FFF2-40B4-BE49-F238E27FC236}">
                  <a16:creationId xmlns:a16="http://schemas.microsoft.com/office/drawing/2014/main" id="{E3F7FC3B-A5CF-4204-899F-807A5AC7D3B9}"/>
                </a:ext>
              </a:extLst>
            </p:cNvPr>
            <p:cNvSpPr/>
            <p:nvPr/>
          </p:nvSpPr>
          <p:spPr bwMode="black">
            <a:xfrm>
              <a:off x="9930165"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7" name="Freihandform: Form 222">
              <a:extLst>
                <a:ext uri="{FF2B5EF4-FFF2-40B4-BE49-F238E27FC236}">
                  <a16:creationId xmlns:a16="http://schemas.microsoft.com/office/drawing/2014/main" id="{D88EF8E0-64EB-4BF1-A225-2847DBEE1B30}"/>
                </a:ext>
              </a:extLst>
            </p:cNvPr>
            <p:cNvSpPr/>
            <p:nvPr/>
          </p:nvSpPr>
          <p:spPr bwMode="black">
            <a:xfrm>
              <a:off x="10454243" y="461726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8" name="Freihandform: Form 223">
              <a:extLst>
                <a:ext uri="{FF2B5EF4-FFF2-40B4-BE49-F238E27FC236}">
                  <a16:creationId xmlns:a16="http://schemas.microsoft.com/office/drawing/2014/main" id="{1F469174-39E1-4410-86CF-3B9ADFE63FB4}"/>
                </a:ext>
              </a:extLst>
            </p:cNvPr>
            <p:cNvSpPr/>
            <p:nvPr/>
          </p:nvSpPr>
          <p:spPr bwMode="black">
            <a:xfrm>
              <a:off x="10978233" y="4617266"/>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79" name="Freihandform: Form 224">
              <a:extLst>
                <a:ext uri="{FF2B5EF4-FFF2-40B4-BE49-F238E27FC236}">
                  <a16:creationId xmlns:a16="http://schemas.microsoft.com/office/drawing/2014/main" id="{9074A0F4-AEED-4051-BA1E-C51F55FBF26C}"/>
                </a:ext>
              </a:extLst>
            </p:cNvPr>
            <p:cNvSpPr/>
            <p:nvPr/>
          </p:nvSpPr>
          <p:spPr bwMode="black">
            <a:xfrm>
              <a:off x="11502311" y="4617266"/>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7"/>
                  </a:lnTo>
                  <a:lnTo>
                    <a:pt x="32838"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0" name="Freihandform: Form 225">
              <a:extLst>
                <a:ext uri="{FF2B5EF4-FFF2-40B4-BE49-F238E27FC236}">
                  <a16:creationId xmlns:a16="http://schemas.microsoft.com/office/drawing/2014/main" id="{4AC57012-26D2-46BA-B48C-718A47CFA640}"/>
                </a:ext>
              </a:extLst>
            </p:cNvPr>
            <p:cNvSpPr/>
            <p:nvPr/>
          </p:nvSpPr>
          <p:spPr bwMode="black">
            <a:xfrm>
              <a:off x="12026389" y="4617266"/>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1" name="Freihandform: Form 226">
              <a:extLst>
                <a:ext uri="{FF2B5EF4-FFF2-40B4-BE49-F238E27FC236}">
                  <a16:creationId xmlns:a16="http://schemas.microsoft.com/office/drawing/2014/main" id="{DC2E5CB4-E591-4FDB-A6B8-74A770BF50DD}"/>
                </a:ext>
              </a:extLst>
            </p:cNvPr>
            <p:cNvSpPr/>
            <p:nvPr/>
          </p:nvSpPr>
          <p:spPr bwMode="black">
            <a:xfrm>
              <a:off x="7309863"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2" name="Freihandform: Form 227">
              <a:extLst>
                <a:ext uri="{FF2B5EF4-FFF2-40B4-BE49-F238E27FC236}">
                  <a16:creationId xmlns:a16="http://schemas.microsoft.com/office/drawing/2014/main" id="{5D49DD8E-BA04-4EF4-AAE9-53E5B3B73E04}"/>
                </a:ext>
              </a:extLst>
            </p:cNvPr>
            <p:cNvSpPr/>
            <p:nvPr/>
          </p:nvSpPr>
          <p:spPr bwMode="black">
            <a:xfrm>
              <a:off x="7833941"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3" name="Freihandform: Form 228">
              <a:extLst>
                <a:ext uri="{FF2B5EF4-FFF2-40B4-BE49-F238E27FC236}">
                  <a16:creationId xmlns:a16="http://schemas.microsoft.com/office/drawing/2014/main" id="{CE647339-13DE-46EF-8217-64960811D54A}"/>
                </a:ext>
              </a:extLst>
            </p:cNvPr>
            <p:cNvSpPr/>
            <p:nvPr/>
          </p:nvSpPr>
          <p:spPr bwMode="black">
            <a:xfrm>
              <a:off x="8358019"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4" name="Freihandform: Form 229">
              <a:extLst>
                <a:ext uri="{FF2B5EF4-FFF2-40B4-BE49-F238E27FC236}">
                  <a16:creationId xmlns:a16="http://schemas.microsoft.com/office/drawing/2014/main" id="{7E1CFE53-7A23-478F-9465-FEDA84118558}"/>
                </a:ext>
              </a:extLst>
            </p:cNvPr>
            <p:cNvSpPr/>
            <p:nvPr/>
          </p:nvSpPr>
          <p:spPr bwMode="black">
            <a:xfrm>
              <a:off x="8882009" y="5141344"/>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769"/>
                  </a:lnTo>
                  <a:lnTo>
                    <a:pt x="4842" y="38472"/>
                  </a:lnTo>
                  <a:lnTo>
                    <a:pt x="17343" y="47627"/>
                  </a:lnTo>
                  <a:lnTo>
                    <a:pt x="32837"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5" name="Freihandform: Form 230">
              <a:extLst>
                <a:ext uri="{FF2B5EF4-FFF2-40B4-BE49-F238E27FC236}">
                  <a16:creationId xmlns:a16="http://schemas.microsoft.com/office/drawing/2014/main" id="{1D8EDC44-2D28-4275-B56D-0FCD30090BF5}"/>
                </a:ext>
              </a:extLst>
            </p:cNvPr>
            <p:cNvSpPr/>
            <p:nvPr/>
          </p:nvSpPr>
          <p:spPr bwMode="black">
            <a:xfrm>
              <a:off x="9406087"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6" name="Freihandform: Form 231">
              <a:extLst>
                <a:ext uri="{FF2B5EF4-FFF2-40B4-BE49-F238E27FC236}">
                  <a16:creationId xmlns:a16="http://schemas.microsoft.com/office/drawing/2014/main" id="{B4CD84C0-582F-419B-B343-0094CE86939F}"/>
                </a:ext>
              </a:extLst>
            </p:cNvPr>
            <p:cNvSpPr/>
            <p:nvPr/>
          </p:nvSpPr>
          <p:spPr bwMode="black">
            <a:xfrm>
              <a:off x="9930165"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7" name="Freihandform: Form 232">
              <a:extLst>
                <a:ext uri="{FF2B5EF4-FFF2-40B4-BE49-F238E27FC236}">
                  <a16:creationId xmlns:a16="http://schemas.microsoft.com/office/drawing/2014/main" id="{AFFF5CEF-2450-4203-BFEF-77B56F224BB9}"/>
                </a:ext>
              </a:extLst>
            </p:cNvPr>
            <p:cNvSpPr/>
            <p:nvPr/>
          </p:nvSpPr>
          <p:spPr bwMode="black">
            <a:xfrm>
              <a:off x="10454243" y="5141344"/>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69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769"/>
                  </a:lnTo>
                  <a:lnTo>
                    <a:pt x="4754" y="38472"/>
                  </a:lnTo>
                  <a:lnTo>
                    <a:pt x="17255" y="47627"/>
                  </a:lnTo>
                  <a:lnTo>
                    <a:pt x="32749" y="47627"/>
                  </a:lnTo>
                  <a:lnTo>
                    <a:pt x="45250" y="38472"/>
                  </a:lnTo>
                  <a:lnTo>
                    <a:pt x="50092" y="23769"/>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8" name="Freihandform: Form 233">
              <a:extLst>
                <a:ext uri="{FF2B5EF4-FFF2-40B4-BE49-F238E27FC236}">
                  <a16:creationId xmlns:a16="http://schemas.microsoft.com/office/drawing/2014/main" id="{FE2CFE18-E4B1-486C-A5DA-A597A3E4F47D}"/>
                </a:ext>
              </a:extLst>
            </p:cNvPr>
            <p:cNvSpPr/>
            <p:nvPr/>
          </p:nvSpPr>
          <p:spPr bwMode="black">
            <a:xfrm>
              <a:off x="10978233" y="5141344"/>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769 h 47627"/>
                <a:gd name="connsiteX4" fmla="*/ 4842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769"/>
                  </a:lnTo>
                  <a:lnTo>
                    <a:pt x="4842"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89" name="Freihandform: Form 234">
              <a:extLst>
                <a:ext uri="{FF2B5EF4-FFF2-40B4-BE49-F238E27FC236}">
                  <a16:creationId xmlns:a16="http://schemas.microsoft.com/office/drawing/2014/main" id="{7C9C9EBC-B92C-4C04-8965-2AF78FFF223C}"/>
                </a:ext>
              </a:extLst>
            </p:cNvPr>
            <p:cNvSpPr/>
            <p:nvPr/>
          </p:nvSpPr>
          <p:spPr bwMode="black">
            <a:xfrm>
              <a:off x="11502311" y="5141344"/>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838 w 50092"/>
                <a:gd name="connsiteY6" fmla="*/ 47627 h 47627"/>
                <a:gd name="connsiteX7" fmla="*/ 45338 w 50092"/>
                <a:gd name="connsiteY7" fmla="*/ 38472 h 47627"/>
                <a:gd name="connsiteX8" fmla="*/ 50092 w 50092"/>
                <a:gd name="connsiteY8" fmla="*/ 23769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769"/>
                  </a:lnTo>
                  <a:lnTo>
                    <a:pt x="4754" y="38472"/>
                  </a:lnTo>
                  <a:lnTo>
                    <a:pt x="17343" y="47627"/>
                  </a:lnTo>
                  <a:lnTo>
                    <a:pt x="32838" y="47627"/>
                  </a:lnTo>
                  <a:lnTo>
                    <a:pt x="45338" y="38472"/>
                  </a:lnTo>
                  <a:lnTo>
                    <a:pt x="50092" y="23769"/>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0" name="Freihandform: Form 235">
              <a:extLst>
                <a:ext uri="{FF2B5EF4-FFF2-40B4-BE49-F238E27FC236}">
                  <a16:creationId xmlns:a16="http://schemas.microsoft.com/office/drawing/2014/main" id="{BADE2D91-9AC3-4ABE-B7EF-B0A5CAD77EB5}"/>
                </a:ext>
              </a:extLst>
            </p:cNvPr>
            <p:cNvSpPr/>
            <p:nvPr/>
          </p:nvSpPr>
          <p:spPr bwMode="black">
            <a:xfrm>
              <a:off x="12026389" y="5141344"/>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769 h 47627"/>
                <a:gd name="connsiteX4" fmla="*/ 4754 w 50092"/>
                <a:gd name="connsiteY4" fmla="*/ 38472 h 47627"/>
                <a:gd name="connsiteX5" fmla="*/ 17343 w 50092"/>
                <a:gd name="connsiteY5" fmla="*/ 47627 h 47627"/>
                <a:gd name="connsiteX6" fmla="*/ 32749 w 50092"/>
                <a:gd name="connsiteY6" fmla="*/ 47627 h 47627"/>
                <a:gd name="connsiteX7" fmla="*/ 45339 w 50092"/>
                <a:gd name="connsiteY7" fmla="*/ 38472 h 47627"/>
                <a:gd name="connsiteX8" fmla="*/ 50092 w 50092"/>
                <a:gd name="connsiteY8" fmla="*/ 23769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769"/>
                  </a:lnTo>
                  <a:lnTo>
                    <a:pt x="4754" y="38472"/>
                  </a:lnTo>
                  <a:lnTo>
                    <a:pt x="17343" y="47627"/>
                  </a:lnTo>
                  <a:lnTo>
                    <a:pt x="32749" y="47627"/>
                  </a:lnTo>
                  <a:lnTo>
                    <a:pt x="45339" y="38472"/>
                  </a:lnTo>
                  <a:lnTo>
                    <a:pt x="50092" y="23769"/>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1" name="Freihandform: Form 236">
              <a:extLst>
                <a:ext uri="{FF2B5EF4-FFF2-40B4-BE49-F238E27FC236}">
                  <a16:creationId xmlns:a16="http://schemas.microsoft.com/office/drawing/2014/main" id="{0012C051-9CBB-4CB2-B072-ED4EDC20C583}"/>
                </a:ext>
              </a:extLst>
            </p:cNvPr>
            <p:cNvSpPr/>
            <p:nvPr/>
          </p:nvSpPr>
          <p:spPr bwMode="black">
            <a:xfrm>
              <a:off x="7309863"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2" name="Freihandform: Form 237">
              <a:extLst>
                <a:ext uri="{FF2B5EF4-FFF2-40B4-BE49-F238E27FC236}">
                  <a16:creationId xmlns:a16="http://schemas.microsoft.com/office/drawing/2014/main" id="{25C71202-E0F0-4F0C-9705-18328125D73E}"/>
                </a:ext>
              </a:extLst>
            </p:cNvPr>
            <p:cNvSpPr/>
            <p:nvPr/>
          </p:nvSpPr>
          <p:spPr bwMode="black">
            <a:xfrm>
              <a:off x="7833941"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3" name="Freihandform: Form 238">
              <a:extLst>
                <a:ext uri="{FF2B5EF4-FFF2-40B4-BE49-F238E27FC236}">
                  <a16:creationId xmlns:a16="http://schemas.microsoft.com/office/drawing/2014/main" id="{52BAF21F-9D1A-4A98-9971-D180EEE33A0B}"/>
                </a:ext>
              </a:extLst>
            </p:cNvPr>
            <p:cNvSpPr/>
            <p:nvPr/>
          </p:nvSpPr>
          <p:spPr bwMode="black">
            <a:xfrm>
              <a:off x="8358019"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4" name="Freihandform: Form 239">
              <a:extLst>
                <a:ext uri="{FF2B5EF4-FFF2-40B4-BE49-F238E27FC236}">
                  <a16:creationId xmlns:a16="http://schemas.microsoft.com/office/drawing/2014/main" id="{A13CA3F3-340E-4C4D-9419-72DE830D6076}"/>
                </a:ext>
              </a:extLst>
            </p:cNvPr>
            <p:cNvSpPr/>
            <p:nvPr/>
          </p:nvSpPr>
          <p:spPr bwMode="black">
            <a:xfrm>
              <a:off x="8882009" y="5665334"/>
              <a:ext cx="50092" cy="47627"/>
            </a:xfrm>
            <a:custGeom>
              <a:avLst/>
              <a:gdLst>
                <a:gd name="connsiteX0" fmla="*/ 32837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156"/>
                  </a:lnTo>
                  <a:lnTo>
                    <a:pt x="0" y="23858"/>
                  </a:lnTo>
                  <a:lnTo>
                    <a:pt x="4842" y="38560"/>
                  </a:lnTo>
                  <a:lnTo>
                    <a:pt x="17343" y="47628"/>
                  </a:lnTo>
                  <a:lnTo>
                    <a:pt x="32837"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5" name="Freihandform: Form 240">
              <a:extLst>
                <a:ext uri="{FF2B5EF4-FFF2-40B4-BE49-F238E27FC236}">
                  <a16:creationId xmlns:a16="http://schemas.microsoft.com/office/drawing/2014/main" id="{94654B4C-4078-4653-999F-D415A9F61CFD}"/>
                </a:ext>
              </a:extLst>
            </p:cNvPr>
            <p:cNvSpPr/>
            <p:nvPr/>
          </p:nvSpPr>
          <p:spPr bwMode="black">
            <a:xfrm>
              <a:off x="9406087"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6" name="Freihandform: Form 241">
              <a:extLst>
                <a:ext uri="{FF2B5EF4-FFF2-40B4-BE49-F238E27FC236}">
                  <a16:creationId xmlns:a16="http://schemas.microsoft.com/office/drawing/2014/main" id="{7CC59467-DFA0-43CB-9F38-1A4EDB7AC389}"/>
                </a:ext>
              </a:extLst>
            </p:cNvPr>
            <p:cNvSpPr/>
            <p:nvPr/>
          </p:nvSpPr>
          <p:spPr bwMode="black">
            <a:xfrm>
              <a:off x="9930165"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7" name="Freihandform: Form 242">
              <a:extLst>
                <a:ext uri="{FF2B5EF4-FFF2-40B4-BE49-F238E27FC236}">
                  <a16:creationId xmlns:a16="http://schemas.microsoft.com/office/drawing/2014/main" id="{9C72F1B0-407F-48F7-8F6A-30BEE5754C39}"/>
                </a:ext>
              </a:extLst>
            </p:cNvPr>
            <p:cNvSpPr/>
            <p:nvPr/>
          </p:nvSpPr>
          <p:spPr bwMode="black">
            <a:xfrm>
              <a:off x="10454243" y="5665334"/>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858 h 47627"/>
                <a:gd name="connsiteX9" fmla="*/ 45250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8"/>
                  </a:lnTo>
                  <a:lnTo>
                    <a:pt x="32749" y="47628"/>
                  </a:lnTo>
                  <a:lnTo>
                    <a:pt x="45250" y="38560"/>
                  </a:lnTo>
                  <a:lnTo>
                    <a:pt x="50092" y="23858"/>
                  </a:lnTo>
                  <a:lnTo>
                    <a:pt x="45250"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8" name="Freihandform: Form 243">
              <a:extLst>
                <a:ext uri="{FF2B5EF4-FFF2-40B4-BE49-F238E27FC236}">
                  <a16:creationId xmlns:a16="http://schemas.microsoft.com/office/drawing/2014/main" id="{87E540AA-BD45-4481-93B6-D8130542984C}"/>
                </a:ext>
              </a:extLst>
            </p:cNvPr>
            <p:cNvSpPr/>
            <p:nvPr/>
          </p:nvSpPr>
          <p:spPr bwMode="black">
            <a:xfrm>
              <a:off x="10978233" y="5665334"/>
              <a:ext cx="50092" cy="47627"/>
            </a:xfrm>
            <a:custGeom>
              <a:avLst/>
              <a:gdLst>
                <a:gd name="connsiteX0" fmla="*/ 32838 w 50092"/>
                <a:gd name="connsiteY0" fmla="*/ 0 h 47627"/>
                <a:gd name="connsiteX1" fmla="*/ 17343 w 50092"/>
                <a:gd name="connsiteY1" fmla="*/ 0 h 47627"/>
                <a:gd name="connsiteX2" fmla="*/ 4842 w 50092"/>
                <a:gd name="connsiteY2" fmla="*/ 9156 h 47627"/>
                <a:gd name="connsiteX3" fmla="*/ 0 w 50092"/>
                <a:gd name="connsiteY3" fmla="*/ 23858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156"/>
                  </a:lnTo>
                  <a:lnTo>
                    <a:pt x="0" y="23858"/>
                  </a:lnTo>
                  <a:lnTo>
                    <a:pt x="4842"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99" name="Freihandform: Form 244">
              <a:extLst>
                <a:ext uri="{FF2B5EF4-FFF2-40B4-BE49-F238E27FC236}">
                  <a16:creationId xmlns:a16="http://schemas.microsoft.com/office/drawing/2014/main" id="{E010C1AD-FA1C-4C2D-BEE4-C778B364E676}"/>
                </a:ext>
              </a:extLst>
            </p:cNvPr>
            <p:cNvSpPr/>
            <p:nvPr/>
          </p:nvSpPr>
          <p:spPr bwMode="black">
            <a:xfrm>
              <a:off x="11502311" y="5665334"/>
              <a:ext cx="50092" cy="47627"/>
            </a:xfrm>
            <a:custGeom>
              <a:avLst/>
              <a:gdLst>
                <a:gd name="connsiteX0" fmla="*/ 32838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156"/>
                  </a:lnTo>
                  <a:lnTo>
                    <a:pt x="0" y="23858"/>
                  </a:lnTo>
                  <a:lnTo>
                    <a:pt x="4754" y="38560"/>
                  </a:lnTo>
                  <a:lnTo>
                    <a:pt x="17343" y="47628"/>
                  </a:lnTo>
                  <a:lnTo>
                    <a:pt x="32838" y="47628"/>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0" name="Freihandform: Form 245">
              <a:extLst>
                <a:ext uri="{FF2B5EF4-FFF2-40B4-BE49-F238E27FC236}">
                  <a16:creationId xmlns:a16="http://schemas.microsoft.com/office/drawing/2014/main" id="{D8F30B08-063D-42D0-87FD-5FD70A50512C}"/>
                </a:ext>
              </a:extLst>
            </p:cNvPr>
            <p:cNvSpPr/>
            <p:nvPr/>
          </p:nvSpPr>
          <p:spPr bwMode="black">
            <a:xfrm>
              <a:off x="12026389" y="5665334"/>
              <a:ext cx="50092" cy="47627"/>
            </a:xfrm>
            <a:custGeom>
              <a:avLst/>
              <a:gdLst>
                <a:gd name="connsiteX0" fmla="*/ 32749 w 50092"/>
                <a:gd name="connsiteY0" fmla="*/ 0 h 47627"/>
                <a:gd name="connsiteX1" fmla="*/ 17343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858 h 47627"/>
                <a:gd name="connsiteX9" fmla="*/ 45339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156"/>
                  </a:lnTo>
                  <a:lnTo>
                    <a:pt x="0" y="23858"/>
                  </a:lnTo>
                  <a:lnTo>
                    <a:pt x="4754" y="38560"/>
                  </a:lnTo>
                  <a:lnTo>
                    <a:pt x="17343" y="47628"/>
                  </a:lnTo>
                  <a:lnTo>
                    <a:pt x="32749" y="47628"/>
                  </a:lnTo>
                  <a:lnTo>
                    <a:pt x="45339" y="38560"/>
                  </a:lnTo>
                  <a:lnTo>
                    <a:pt x="50092" y="23858"/>
                  </a:lnTo>
                  <a:lnTo>
                    <a:pt x="45339"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1" name="Freihandform: Form 246">
              <a:extLst>
                <a:ext uri="{FF2B5EF4-FFF2-40B4-BE49-F238E27FC236}">
                  <a16:creationId xmlns:a16="http://schemas.microsoft.com/office/drawing/2014/main" id="{5092DA67-2616-423A-9EB9-67E11AD19B4E}"/>
                </a:ext>
              </a:extLst>
            </p:cNvPr>
            <p:cNvSpPr/>
            <p:nvPr/>
          </p:nvSpPr>
          <p:spPr bwMode="black">
            <a:xfrm>
              <a:off x="7309863"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2" name="Freihandform: Form 247">
              <a:extLst>
                <a:ext uri="{FF2B5EF4-FFF2-40B4-BE49-F238E27FC236}">
                  <a16:creationId xmlns:a16="http://schemas.microsoft.com/office/drawing/2014/main" id="{9E2A1BD4-D016-46C1-A299-EC99C6BECF26}"/>
                </a:ext>
              </a:extLst>
            </p:cNvPr>
            <p:cNvSpPr/>
            <p:nvPr/>
          </p:nvSpPr>
          <p:spPr bwMode="black">
            <a:xfrm>
              <a:off x="7833941"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3" name="Freihandform: Form 248">
              <a:extLst>
                <a:ext uri="{FF2B5EF4-FFF2-40B4-BE49-F238E27FC236}">
                  <a16:creationId xmlns:a16="http://schemas.microsoft.com/office/drawing/2014/main" id="{3B42590C-A46D-40D1-91D6-CE9341D76AC7}"/>
                </a:ext>
              </a:extLst>
            </p:cNvPr>
            <p:cNvSpPr/>
            <p:nvPr/>
          </p:nvSpPr>
          <p:spPr bwMode="black">
            <a:xfrm>
              <a:off x="8358019"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4" name="Freihandform: Form 249">
              <a:extLst>
                <a:ext uri="{FF2B5EF4-FFF2-40B4-BE49-F238E27FC236}">
                  <a16:creationId xmlns:a16="http://schemas.microsoft.com/office/drawing/2014/main" id="{903630D9-5449-421F-B482-0BA318617A38}"/>
                </a:ext>
              </a:extLst>
            </p:cNvPr>
            <p:cNvSpPr/>
            <p:nvPr/>
          </p:nvSpPr>
          <p:spPr bwMode="black">
            <a:xfrm>
              <a:off x="8882009" y="6189412"/>
              <a:ext cx="50092" cy="47627"/>
            </a:xfrm>
            <a:custGeom>
              <a:avLst/>
              <a:gdLst>
                <a:gd name="connsiteX0" fmla="*/ 32837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7"/>
                  </a:lnTo>
                  <a:lnTo>
                    <a:pt x="0" y="23857"/>
                  </a:lnTo>
                  <a:lnTo>
                    <a:pt x="4842" y="38560"/>
                  </a:lnTo>
                  <a:lnTo>
                    <a:pt x="17343" y="47627"/>
                  </a:lnTo>
                  <a:lnTo>
                    <a:pt x="32837"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5" name="Freihandform: Form 250">
              <a:extLst>
                <a:ext uri="{FF2B5EF4-FFF2-40B4-BE49-F238E27FC236}">
                  <a16:creationId xmlns:a16="http://schemas.microsoft.com/office/drawing/2014/main" id="{525EE76E-B327-42DA-9334-718CE5AF26AE}"/>
                </a:ext>
              </a:extLst>
            </p:cNvPr>
            <p:cNvSpPr/>
            <p:nvPr/>
          </p:nvSpPr>
          <p:spPr bwMode="black">
            <a:xfrm>
              <a:off x="9406087"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6" name="Freihandform: Form 251">
              <a:extLst>
                <a:ext uri="{FF2B5EF4-FFF2-40B4-BE49-F238E27FC236}">
                  <a16:creationId xmlns:a16="http://schemas.microsoft.com/office/drawing/2014/main" id="{4AE8C3E4-61BD-433A-8FE9-D36C55E2C9C0}"/>
                </a:ext>
              </a:extLst>
            </p:cNvPr>
            <p:cNvSpPr/>
            <p:nvPr/>
          </p:nvSpPr>
          <p:spPr bwMode="black">
            <a:xfrm>
              <a:off x="9930165"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7" name="Freihandform: Form 252">
              <a:extLst>
                <a:ext uri="{FF2B5EF4-FFF2-40B4-BE49-F238E27FC236}">
                  <a16:creationId xmlns:a16="http://schemas.microsoft.com/office/drawing/2014/main" id="{5055B273-492F-4C9D-AD2E-0B63DB005202}"/>
                </a:ext>
              </a:extLst>
            </p:cNvPr>
            <p:cNvSpPr/>
            <p:nvPr/>
          </p:nvSpPr>
          <p:spPr bwMode="black">
            <a:xfrm>
              <a:off x="10454243" y="6189412"/>
              <a:ext cx="50092" cy="47627"/>
            </a:xfrm>
            <a:custGeom>
              <a:avLst/>
              <a:gdLst>
                <a:gd name="connsiteX0" fmla="*/ 32749 w 50092"/>
                <a:gd name="connsiteY0" fmla="*/ 0 h 47627"/>
                <a:gd name="connsiteX1" fmla="*/ 17255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7 h 47627"/>
                <a:gd name="connsiteX9" fmla="*/ 45250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7"/>
                  </a:lnTo>
                  <a:lnTo>
                    <a:pt x="0" y="23857"/>
                  </a:lnTo>
                  <a:lnTo>
                    <a:pt x="4754" y="38560"/>
                  </a:lnTo>
                  <a:lnTo>
                    <a:pt x="17255" y="47627"/>
                  </a:lnTo>
                  <a:lnTo>
                    <a:pt x="32749" y="47627"/>
                  </a:lnTo>
                  <a:lnTo>
                    <a:pt x="45250" y="38560"/>
                  </a:lnTo>
                  <a:lnTo>
                    <a:pt x="50092" y="23857"/>
                  </a:lnTo>
                  <a:lnTo>
                    <a:pt x="45250"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8" name="Freihandform: Form 253">
              <a:extLst>
                <a:ext uri="{FF2B5EF4-FFF2-40B4-BE49-F238E27FC236}">
                  <a16:creationId xmlns:a16="http://schemas.microsoft.com/office/drawing/2014/main" id="{754ECEBA-A7AD-453F-A50F-1B3A6810B498}"/>
                </a:ext>
              </a:extLst>
            </p:cNvPr>
            <p:cNvSpPr/>
            <p:nvPr/>
          </p:nvSpPr>
          <p:spPr bwMode="black">
            <a:xfrm>
              <a:off x="10978233" y="6189412"/>
              <a:ext cx="50092" cy="47627"/>
            </a:xfrm>
            <a:custGeom>
              <a:avLst/>
              <a:gdLst>
                <a:gd name="connsiteX0" fmla="*/ 32838 w 50092"/>
                <a:gd name="connsiteY0" fmla="*/ 0 h 47627"/>
                <a:gd name="connsiteX1" fmla="*/ 17343 w 50092"/>
                <a:gd name="connsiteY1" fmla="*/ 0 h 47627"/>
                <a:gd name="connsiteX2" fmla="*/ 4842 w 50092"/>
                <a:gd name="connsiteY2" fmla="*/ 9067 h 47627"/>
                <a:gd name="connsiteX3" fmla="*/ 0 w 50092"/>
                <a:gd name="connsiteY3" fmla="*/ 23857 h 47627"/>
                <a:gd name="connsiteX4" fmla="*/ 4842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7"/>
                  </a:lnTo>
                  <a:lnTo>
                    <a:pt x="0" y="23857"/>
                  </a:lnTo>
                  <a:lnTo>
                    <a:pt x="4842"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09" name="Freihandform: Form 254">
              <a:extLst>
                <a:ext uri="{FF2B5EF4-FFF2-40B4-BE49-F238E27FC236}">
                  <a16:creationId xmlns:a16="http://schemas.microsoft.com/office/drawing/2014/main" id="{31DF849F-1D42-466E-B974-26D0E9B6FAD3}"/>
                </a:ext>
              </a:extLst>
            </p:cNvPr>
            <p:cNvSpPr/>
            <p:nvPr/>
          </p:nvSpPr>
          <p:spPr bwMode="black">
            <a:xfrm>
              <a:off x="11502311" y="6189412"/>
              <a:ext cx="50092" cy="47627"/>
            </a:xfrm>
            <a:custGeom>
              <a:avLst/>
              <a:gdLst>
                <a:gd name="connsiteX0" fmla="*/ 32838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838 w 50092"/>
                <a:gd name="connsiteY6" fmla="*/ 47627 h 47627"/>
                <a:gd name="connsiteX7" fmla="*/ 45338 w 50092"/>
                <a:gd name="connsiteY7" fmla="*/ 38560 h 47627"/>
                <a:gd name="connsiteX8" fmla="*/ 50092 w 50092"/>
                <a:gd name="connsiteY8" fmla="*/ 23857 h 47627"/>
                <a:gd name="connsiteX9" fmla="*/ 45338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7"/>
                  </a:lnTo>
                  <a:lnTo>
                    <a:pt x="0" y="23857"/>
                  </a:lnTo>
                  <a:lnTo>
                    <a:pt x="4754" y="38560"/>
                  </a:lnTo>
                  <a:lnTo>
                    <a:pt x="17343" y="47627"/>
                  </a:lnTo>
                  <a:lnTo>
                    <a:pt x="32838" y="47627"/>
                  </a:lnTo>
                  <a:lnTo>
                    <a:pt x="45338" y="38560"/>
                  </a:lnTo>
                  <a:lnTo>
                    <a:pt x="50092" y="23857"/>
                  </a:lnTo>
                  <a:lnTo>
                    <a:pt x="45338" y="9067"/>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0" name="Freihandform: Form 255">
              <a:extLst>
                <a:ext uri="{FF2B5EF4-FFF2-40B4-BE49-F238E27FC236}">
                  <a16:creationId xmlns:a16="http://schemas.microsoft.com/office/drawing/2014/main" id="{5893C9A2-CDAA-4266-AD09-D4E0EEF50940}"/>
                </a:ext>
              </a:extLst>
            </p:cNvPr>
            <p:cNvSpPr/>
            <p:nvPr/>
          </p:nvSpPr>
          <p:spPr bwMode="black">
            <a:xfrm>
              <a:off x="12026389" y="6189412"/>
              <a:ext cx="50092" cy="47627"/>
            </a:xfrm>
            <a:custGeom>
              <a:avLst/>
              <a:gdLst>
                <a:gd name="connsiteX0" fmla="*/ 32749 w 50092"/>
                <a:gd name="connsiteY0" fmla="*/ 0 h 47627"/>
                <a:gd name="connsiteX1" fmla="*/ 17343 w 50092"/>
                <a:gd name="connsiteY1" fmla="*/ 0 h 47627"/>
                <a:gd name="connsiteX2" fmla="*/ 4754 w 50092"/>
                <a:gd name="connsiteY2" fmla="*/ 9067 h 47627"/>
                <a:gd name="connsiteX3" fmla="*/ 0 w 50092"/>
                <a:gd name="connsiteY3" fmla="*/ 23857 h 47627"/>
                <a:gd name="connsiteX4" fmla="*/ 4754 w 50092"/>
                <a:gd name="connsiteY4" fmla="*/ 38560 h 47627"/>
                <a:gd name="connsiteX5" fmla="*/ 17343 w 50092"/>
                <a:gd name="connsiteY5" fmla="*/ 47627 h 47627"/>
                <a:gd name="connsiteX6" fmla="*/ 32749 w 50092"/>
                <a:gd name="connsiteY6" fmla="*/ 47627 h 47627"/>
                <a:gd name="connsiteX7" fmla="*/ 45339 w 50092"/>
                <a:gd name="connsiteY7" fmla="*/ 38560 h 47627"/>
                <a:gd name="connsiteX8" fmla="*/ 50092 w 50092"/>
                <a:gd name="connsiteY8" fmla="*/ 23857 h 47627"/>
                <a:gd name="connsiteX9" fmla="*/ 45339 w 50092"/>
                <a:gd name="connsiteY9" fmla="*/ 9067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7"/>
                  </a:lnTo>
                  <a:lnTo>
                    <a:pt x="0" y="23857"/>
                  </a:lnTo>
                  <a:lnTo>
                    <a:pt x="4754" y="38560"/>
                  </a:lnTo>
                  <a:lnTo>
                    <a:pt x="17343" y="47627"/>
                  </a:lnTo>
                  <a:lnTo>
                    <a:pt x="32749" y="47627"/>
                  </a:lnTo>
                  <a:lnTo>
                    <a:pt x="45339" y="38560"/>
                  </a:lnTo>
                  <a:lnTo>
                    <a:pt x="50092" y="23857"/>
                  </a:lnTo>
                  <a:lnTo>
                    <a:pt x="45339" y="9067"/>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111" name="Gruppieren 2">
              <a:extLst>
                <a:ext uri="{FF2B5EF4-FFF2-40B4-BE49-F238E27FC236}">
                  <a16:creationId xmlns:a16="http://schemas.microsoft.com/office/drawing/2014/main" id="{A53C8AFB-4CA8-431F-B6DD-82D8E0286FB3}"/>
                </a:ext>
              </a:extLst>
            </p:cNvPr>
            <p:cNvGrpSpPr/>
            <p:nvPr/>
          </p:nvGrpSpPr>
          <p:grpSpPr bwMode="black">
            <a:xfrm>
              <a:off x="7309863" y="6713490"/>
              <a:ext cx="4766618" cy="47627"/>
              <a:chOff x="7309863" y="6713490"/>
              <a:chExt cx="4766618" cy="47627"/>
            </a:xfrm>
          </p:grpSpPr>
          <p:sp>
            <p:nvSpPr>
              <p:cNvPr id="132" name="Freihandform: Form 256">
                <a:extLst>
                  <a:ext uri="{FF2B5EF4-FFF2-40B4-BE49-F238E27FC236}">
                    <a16:creationId xmlns:a16="http://schemas.microsoft.com/office/drawing/2014/main" id="{ACE4C0F7-6E0A-4775-8EEC-8C530E705332}"/>
                  </a:ext>
                </a:extLst>
              </p:cNvPr>
              <p:cNvSpPr/>
              <p:nvPr/>
            </p:nvSpPr>
            <p:spPr bwMode="black">
              <a:xfrm>
                <a:off x="7309863"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3" name="Freihandform: Form 257">
                <a:extLst>
                  <a:ext uri="{FF2B5EF4-FFF2-40B4-BE49-F238E27FC236}">
                    <a16:creationId xmlns:a16="http://schemas.microsoft.com/office/drawing/2014/main" id="{6D1E5C3C-27A9-4AFE-8D7A-B3ADBA28CEE9}"/>
                  </a:ext>
                </a:extLst>
              </p:cNvPr>
              <p:cNvSpPr/>
              <p:nvPr/>
            </p:nvSpPr>
            <p:spPr bwMode="black">
              <a:xfrm>
                <a:off x="7833941"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4" name="Freihandform: Form 258">
                <a:extLst>
                  <a:ext uri="{FF2B5EF4-FFF2-40B4-BE49-F238E27FC236}">
                    <a16:creationId xmlns:a16="http://schemas.microsoft.com/office/drawing/2014/main" id="{F7C02A20-CC58-4BD8-A711-1D185ED07C5D}"/>
                  </a:ext>
                </a:extLst>
              </p:cNvPr>
              <p:cNvSpPr/>
              <p:nvPr/>
            </p:nvSpPr>
            <p:spPr bwMode="black">
              <a:xfrm>
                <a:off x="8358019"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5" name="Freihandform: Form 259">
                <a:extLst>
                  <a:ext uri="{FF2B5EF4-FFF2-40B4-BE49-F238E27FC236}">
                    <a16:creationId xmlns:a16="http://schemas.microsoft.com/office/drawing/2014/main" id="{C6CD73AE-1D2D-4CA7-B6E5-7F1B0C8AF584}"/>
                  </a:ext>
                </a:extLst>
              </p:cNvPr>
              <p:cNvSpPr/>
              <p:nvPr/>
            </p:nvSpPr>
            <p:spPr bwMode="black">
              <a:xfrm>
                <a:off x="8882009" y="6713490"/>
                <a:ext cx="50092" cy="47627"/>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7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8"/>
                    </a:lnTo>
                    <a:lnTo>
                      <a:pt x="32837"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6" name="Freihandform: Form 260">
                <a:extLst>
                  <a:ext uri="{FF2B5EF4-FFF2-40B4-BE49-F238E27FC236}">
                    <a16:creationId xmlns:a16="http://schemas.microsoft.com/office/drawing/2014/main" id="{FCF58FCB-6EBA-481B-AC0A-C3ACDC9FC656}"/>
                  </a:ext>
                </a:extLst>
              </p:cNvPr>
              <p:cNvSpPr/>
              <p:nvPr/>
            </p:nvSpPr>
            <p:spPr bwMode="black">
              <a:xfrm>
                <a:off x="9406087"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7" name="Freihandform: Form 261">
                <a:extLst>
                  <a:ext uri="{FF2B5EF4-FFF2-40B4-BE49-F238E27FC236}">
                    <a16:creationId xmlns:a16="http://schemas.microsoft.com/office/drawing/2014/main" id="{7DD49138-DED7-4FE2-87A9-59FA2185F09E}"/>
                  </a:ext>
                </a:extLst>
              </p:cNvPr>
              <p:cNvSpPr/>
              <p:nvPr/>
            </p:nvSpPr>
            <p:spPr bwMode="black">
              <a:xfrm>
                <a:off x="9930165"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8" name="Freihandform: Form 262">
                <a:extLst>
                  <a:ext uri="{FF2B5EF4-FFF2-40B4-BE49-F238E27FC236}">
                    <a16:creationId xmlns:a16="http://schemas.microsoft.com/office/drawing/2014/main" id="{68C8382A-DE88-4D98-BF94-DC64CE910FE2}"/>
                  </a:ext>
                </a:extLst>
              </p:cNvPr>
              <p:cNvSpPr/>
              <p:nvPr/>
            </p:nvSpPr>
            <p:spPr bwMode="black">
              <a:xfrm>
                <a:off x="10454243" y="6713490"/>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8 h 47627"/>
                  <a:gd name="connsiteX6" fmla="*/ 32749 w 50092"/>
                  <a:gd name="connsiteY6" fmla="*/ 47628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8"/>
                    </a:lnTo>
                    <a:lnTo>
                      <a:pt x="32749" y="47628"/>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9" name="Freihandform: Form 263">
                <a:extLst>
                  <a:ext uri="{FF2B5EF4-FFF2-40B4-BE49-F238E27FC236}">
                    <a16:creationId xmlns:a16="http://schemas.microsoft.com/office/drawing/2014/main" id="{80405162-4193-41E7-8D6C-40DE34EBAF51}"/>
                  </a:ext>
                </a:extLst>
              </p:cNvPr>
              <p:cNvSpPr/>
              <p:nvPr/>
            </p:nvSpPr>
            <p:spPr bwMode="black">
              <a:xfrm>
                <a:off x="10978233" y="6713490"/>
                <a:ext cx="50092" cy="47627"/>
              </a:xfrm>
              <a:custGeom>
                <a:avLst/>
                <a:gdLst>
                  <a:gd name="connsiteX0" fmla="*/ 32838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842" y="9068"/>
                    </a:lnTo>
                    <a:lnTo>
                      <a:pt x="0" y="23770"/>
                    </a:lnTo>
                    <a:lnTo>
                      <a:pt x="4842"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0" name="Freihandform: Form 264">
                <a:extLst>
                  <a:ext uri="{FF2B5EF4-FFF2-40B4-BE49-F238E27FC236}">
                    <a16:creationId xmlns:a16="http://schemas.microsoft.com/office/drawing/2014/main" id="{5D73AC7F-C244-41DB-8712-67B052024975}"/>
                  </a:ext>
                </a:extLst>
              </p:cNvPr>
              <p:cNvSpPr/>
              <p:nvPr/>
            </p:nvSpPr>
            <p:spPr bwMode="black">
              <a:xfrm>
                <a:off x="11502311" y="6713490"/>
                <a:ext cx="50092" cy="47627"/>
              </a:xfrm>
              <a:custGeom>
                <a:avLst/>
                <a:gdLst>
                  <a:gd name="connsiteX0" fmla="*/ 32838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838 w 50092"/>
                  <a:gd name="connsiteY6" fmla="*/ 47628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8" y="0"/>
                    </a:moveTo>
                    <a:lnTo>
                      <a:pt x="17343" y="0"/>
                    </a:lnTo>
                    <a:lnTo>
                      <a:pt x="4754" y="9068"/>
                    </a:lnTo>
                    <a:lnTo>
                      <a:pt x="0" y="23770"/>
                    </a:lnTo>
                    <a:lnTo>
                      <a:pt x="4754" y="38560"/>
                    </a:lnTo>
                    <a:lnTo>
                      <a:pt x="17343" y="47628"/>
                    </a:lnTo>
                    <a:lnTo>
                      <a:pt x="32838" y="47628"/>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41" name="Freihandform: Form 265">
                <a:extLst>
                  <a:ext uri="{FF2B5EF4-FFF2-40B4-BE49-F238E27FC236}">
                    <a16:creationId xmlns:a16="http://schemas.microsoft.com/office/drawing/2014/main" id="{56C6E622-B89B-45C6-9E3C-7B4ECAE123D1}"/>
                  </a:ext>
                </a:extLst>
              </p:cNvPr>
              <p:cNvSpPr/>
              <p:nvPr/>
            </p:nvSpPr>
            <p:spPr bwMode="black">
              <a:xfrm>
                <a:off x="12026389" y="6713490"/>
                <a:ext cx="50092" cy="47627"/>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8 h 47627"/>
                  <a:gd name="connsiteX6" fmla="*/ 32749 w 50092"/>
                  <a:gd name="connsiteY6" fmla="*/ 47628 h 47627"/>
                  <a:gd name="connsiteX7" fmla="*/ 45339 w 50092"/>
                  <a:gd name="connsiteY7" fmla="*/ 38560 h 47627"/>
                  <a:gd name="connsiteX8" fmla="*/ 50092 w 50092"/>
                  <a:gd name="connsiteY8" fmla="*/ 23770 h 47627"/>
                  <a:gd name="connsiteX9" fmla="*/ 45339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8"/>
                    </a:lnTo>
                    <a:lnTo>
                      <a:pt x="32749" y="47628"/>
                    </a:lnTo>
                    <a:lnTo>
                      <a:pt x="45339" y="38560"/>
                    </a:lnTo>
                    <a:lnTo>
                      <a:pt x="50092" y="23770"/>
                    </a:lnTo>
                    <a:lnTo>
                      <a:pt x="45339"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2" name="Gruppieren 1">
              <a:extLst>
                <a:ext uri="{FF2B5EF4-FFF2-40B4-BE49-F238E27FC236}">
                  <a16:creationId xmlns:a16="http://schemas.microsoft.com/office/drawing/2014/main" id="{56D28777-0531-4450-BD32-52B461028E4A}"/>
                </a:ext>
              </a:extLst>
            </p:cNvPr>
            <p:cNvGrpSpPr/>
            <p:nvPr/>
          </p:nvGrpSpPr>
          <p:grpSpPr bwMode="black">
            <a:xfrm>
              <a:off x="9406087" y="424818"/>
              <a:ext cx="50092" cy="1095695"/>
              <a:chOff x="9406087" y="424818"/>
              <a:chExt cx="50092" cy="1095695"/>
            </a:xfrm>
          </p:grpSpPr>
          <p:sp>
            <p:nvSpPr>
              <p:cNvPr id="129" name="Freihandform: Form 266">
                <a:extLst>
                  <a:ext uri="{FF2B5EF4-FFF2-40B4-BE49-F238E27FC236}">
                    <a16:creationId xmlns:a16="http://schemas.microsoft.com/office/drawing/2014/main" id="{C068AAE5-E321-417A-AE84-CA54A72AF1D2}"/>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0" name="Freihandform: Form 267">
                <a:extLst>
                  <a:ext uri="{FF2B5EF4-FFF2-40B4-BE49-F238E27FC236}">
                    <a16:creationId xmlns:a16="http://schemas.microsoft.com/office/drawing/2014/main" id="{2A7C4F86-5DC2-4E5D-BDF7-989D97E5FB23}"/>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31" name="Freihandform: Form 268">
                <a:extLst>
                  <a:ext uri="{FF2B5EF4-FFF2-40B4-BE49-F238E27FC236}">
                    <a16:creationId xmlns:a16="http://schemas.microsoft.com/office/drawing/2014/main" id="{2238F449-0209-4FFD-AA00-F545DAC4464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3" name="Gruppieren 272">
              <a:extLst>
                <a:ext uri="{FF2B5EF4-FFF2-40B4-BE49-F238E27FC236}">
                  <a16:creationId xmlns:a16="http://schemas.microsoft.com/office/drawing/2014/main" id="{E474ABF1-2D79-4C7D-ACB3-B1F224D3625A}"/>
                </a:ext>
              </a:extLst>
            </p:cNvPr>
            <p:cNvGrpSpPr/>
            <p:nvPr/>
          </p:nvGrpSpPr>
          <p:grpSpPr bwMode="black">
            <a:xfrm>
              <a:off x="8882009" y="424818"/>
              <a:ext cx="50092" cy="1095695"/>
              <a:chOff x="9406087" y="424818"/>
              <a:chExt cx="50092" cy="1095695"/>
            </a:xfrm>
          </p:grpSpPr>
          <p:sp>
            <p:nvSpPr>
              <p:cNvPr id="126" name="Freihandform: Form 273">
                <a:extLst>
                  <a:ext uri="{FF2B5EF4-FFF2-40B4-BE49-F238E27FC236}">
                    <a16:creationId xmlns:a16="http://schemas.microsoft.com/office/drawing/2014/main" id="{ECA8EA45-B757-4304-8B18-651F183EFDD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7" name="Freihandform: Form 274">
                <a:extLst>
                  <a:ext uri="{FF2B5EF4-FFF2-40B4-BE49-F238E27FC236}">
                    <a16:creationId xmlns:a16="http://schemas.microsoft.com/office/drawing/2014/main" id="{7BBD5CF6-87C0-4242-B54B-805E02062A37}"/>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8" name="Freihandform: Form 275">
                <a:extLst>
                  <a:ext uri="{FF2B5EF4-FFF2-40B4-BE49-F238E27FC236}">
                    <a16:creationId xmlns:a16="http://schemas.microsoft.com/office/drawing/2014/main" id="{0238CF75-99EC-4E1E-8FE0-71977942685B}"/>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4" name="Gruppieren 276">
              <a:extLst>
                <a:ext uri="{FF2B5EF4-FFF2-40B4-BE49-F238E27FC236}">
                  <a16:creationId xmlns:a16="http://schemas.microsoft.com/office/drawing/2014/main" id="{BF0B7C25-90BF-4B2B-8665-C747913DDDB7}"/>
                </a:ext>
              </a:extLst>
            </p:cNvPr>
            <p:cNvGrpSpPr/>
            <p:nvPr/>
          </p:nvGrpSpPr>
          <p:grpSpPr bwMode="black">
            <a:xfrm>
              <a:off x="8358019" y="424818"/>
              <a:ext cx="50092" cy="1095695"/>
              <a:chOff x="9406087" y="424818"/>
              <a:chExt cx="50092" cy="1095695"/>
            </a:xfrm>
          </p:grpSpPr>
          <p:sp>
            <p:nvSpPr>
              <p:cNvPr id="123" name="Freihandform: Form 277">
                <a:extLst>
                  <a:ext uri="{FF2B5EF4-FFF2-40B4-BE49-F238E27FC236}">
                    <a16:creationId xmlns:a16="http://schemas.microsoft.com/office/drawing/2014/main" id="{AAF15675-7DD0-40AD-A1CE-13F526741C90}"/>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4" name="Freihandform: Form 278">
                <a:extLst>
                  <a:ext uri="{FF2B5EF4-FFF2-40B4-BE49-F238E27FC236}">
                    <a16:creationId xmlns:a16="http://schemas.microsoft.com/office/drawing/2014/main" id="{04004183-2A07-4EC5-8F5A-F17E3597158E}"/>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5" name="Freihandform: Form 279">
                <a:extLst>
                  <a:ext uri="{FF2B5EF4-FFF2-40B4-BE49-F238E27FC236}">
                    <a16:creationId xmlns:a16="http://schemas.microsoft.com/office/drawing/2014/main" id="{D0378D38-6442-405D-A033-37FEE45BB729}"/>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5" name="Gruppieren 280">
              <a:extLst>
                <a:ext uri="{FF2B5EF4-FFF2-40B4-BE49-F238E27FC236}">
                  <a16:creationId xmlns:a16="http://schemas.microsoft.com/office/drawing/2014/main" id="{6B2A0EBE-BDE7-40B8-B255-1380330718A3}"/>
                </a:ext>
              </a:extLst>
            </p:cNvPr>
            <p:cNvGrpSpPr/>
            <p:nvPr/>
          </p:nvGrpSpPr>
          <p:grpSpPr bwMode="black">
            <a:xfrm>
              <a:off x="7833941" y="424818"/>
              <a:ext cx="50092" cy="1095695"/>
              <a:chOff x="9406087" y="424818"/>
              <a:chExt cx="50092" cy="1095695"/>
            </a:xfrm>
          </p:grpSpPr>
          <p:sp>
            <p:nvSpPr>
              <p:cNvPr id="120" name="Freihandform: Form 281">
                <a:extLst>
                  <a:ext uri="{FF2B5EF4-FFF2-40B4-BE49-F238E27FC236}">
                    <a16:creationId xmlns:a16="http://schemas.microsoft.com/office/drawing/2014/main" id="{5051B942-25AC-4A88-8BD0-FA12034BBA47}"/>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1" name="Freihandform: Form 282">
                <a:extLst>
                  <a:ext uri="{FF2B5EF4-FFF2-40B4-BE49-F238E27FC236}">
                    <a16:creationId xmlns:a16="http://schemas.microsoft.com/office/drawing/2014/main" id="{B5BA7509-24D4-4388-8820-030BC188FB94}"/>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22" name="Freihandform: Form 283">
                <a:extLst>
                  <a:ext uri="{FF2B5EF4-FFF2-40B4-BE49-F238E27FC236}">
                    <a16:creationId xmlns:a16="http://schemas.microsoft.com/office/drawing/2014/main" id="{3E580D8F-21FE-4749-B11A-D1ACFE68CF13}"/>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116" name="Gruppieren 284">
              <a:extLst>
                <a:ext uri="{FF2B5EF4-FFF2-40B4-BE49-F238E27FC236}">
                  <a16:creationId xmlns:a16="http://schemas.microsoft.com/office/drawing/2014/main" id="{DC3D2930-304B-4D63-B4BB-98F176C7E2AD}"/>
                </a:ext>
              </a:extLst>
            </p:cNvPr>
            <p:cNvGrpSpPr/>
            <p:nvPr/>
          </p:nvGrpSpPr>
          <p:grpSpPr bwMode="black">
            <a:xfrm>
              <a:off x="7309863" y="424818"/>
              <a:ext cx="50092" cy="1095695"/>
              <a:chOff x="9406087" y="424818"/>
              <a:chExt cx="50092" cy="1095695"/>
            </a:xfrm>
          </p:grpSpPr>
          <p:sp>
            <p:nvSpPr>
              <p:cNvPr id="117" name="Freihandform: Form 285">
                <a:extLst>
                  <a:ext uri="{FF2B5EF4-FFF2-40B4-BE49-F238E27FC236}">
                    <a16:creationId xmlns:a16="http://schemas.microsoft.com/office/drawing/2014/main" id="{C3D03B98-40ED-43E8-A5F1-2DAAC86512DD}"/>
                  </a:ext>
                </a:extLst>
              </p:cNvPr>
              <p:cNvSpPr/>
              <p:nvPr/>
            </p:nvSpPr>
            <p:spPr bwMode="black">
              <a:xfrm>
                <a:off x="9406087" y="424818"/>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8" name="Freihandform: Form 286">
                <a:extLst>
                  <a:ext uri="{FF2B5EF4-FFF2-40B4-BE49-F238E27FC236}">
                    <a16:creationId xmlns:a16="http://schemas.microsoft.com/office/drawing/2014/main" id="{90601363-D242-48D3-8D37-3CA9F6A85B4A}"/>
                  </a:ext>
                </a:extLst>
              </p:cNvPr>
              <p:cNvSpPr/>
              <p:nvPr/>
            </p:nvSpPr>
            <p:spPr bwMode="black">
              <a:xfrm>
                <a:off x="9406087" y="948896"/>
                <a:ext cx="50092" cy="47627"/>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19" name="Freihandform: Form 287">
                <a:extLst>
                  <a:ext uri="{FF2B5EF4-FFF2-40B4-BE49-F238E27FC236}">
                    <a16:creationId xmlns:a16="http://schemas.microsoft.com/office/drawing/2014/main" id="{EB818CE4-D172-49CB-80B5-F5B0E9122AAE}"/>
                  </a:ext>
                </a:extLst>
              </p:cNvPr>
              <p:cNvSpPr/>
              <p:nvPr/>
            </p:nvSpPr>
            <p:spPr bwMode="black">
              <a:xfrm>
                <a:off x="9406087" y="1472886"/>
                <a:ext cx="50092" cy="47627"/>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145" name="Logo">
            <a:extLst>
              <a:ext uri="{FF2B5EF4-FFF2-40B4-BE49-F238E27FC236}">
                <a16:creationId xmlns:a16="http://schemas.microsoft.com/office/drawing/2014/main" id="{D11DB3C4-3255-4C9A-8D9A-5A3C05085F22}"/>
              </a:ext>
            </a:extLst>
          </p:cNvPr>
          <p:cNvGrpSpPr>
            <a:grpSpLocks noChangeAspect="1"/>
          </p:cNvGrpSpPr>
          <p:nvPr/>
        </p:nvGrpSpPr>
        <p:grpSpPr bwMode="black">
          <a:xfrm>
            <a:off x="875319" y="959698"/>
            <a:ext cx="2160281" cy="242997"/>
            <a:chOff x="1699815" y="1376831"/>
            <a:chExt cx="2700051" cy="303752"/>
          </a:xfrm>
          <a:solidFill>
            <a:schemeClr val="bg1"/>
          </a:solidFill>
        </p:grpSpPr>
        <p:sp>
          <p:nvSpPr>
            <p:cNvPr id="146" name="Freihandform: Form 289">
              <a:extLst>
                <a:ext uri="{FF2B5EF4-FFF2-40B4-BE49-F238E27FC236}">
                  <a16:creationId xmlns:a16="http://schemas.microsoft.com/office/drawing/2014/main" id="{55E35934-C18D-44E5-B20C-0A35B3EA43DA}"/>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7" name="Freihandform: Form 290">
              <a:extLst>
                <a:ext uri="{FF2B5EF4-FFF2-40B4-BE49-F238E27FC236}">
                  <a16:creationId xmlns:a16="http://schemas.microsoft.com/office/drawing/2014/main" id="{3C21AD91-875C-4681-A275-C9CA5CA09371}"/>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148" name="Freihandform: Form 291">
              <a:extLst>
                <a:ext uri="{FF2B5EF4-FFF2-40B4-BE49-F238E27FC236}">
                  <a16:creationId xmlns:a16="http://schemas.microsoft.com/office/drawing/2014/main" id="{DBA71C2B-9475-4E47-BD4F-865128B30ED3}"/>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49" name="Freihandform: Form 292">
              <a:extLst>
                <a:ext uri="{FF2B5EF4-FFF2-40B4-BE49-F238E27FC236}">
                  <a16:creationId xmlns:a16="http://schemas.microsoft.com/office/drawing/2014/main" id="{871D3881-C181-4ECF-BCA8-0EEC52027B29}"/>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0" name="Freihandform: Form 293">
              <a:extLst>
                <a:ext uri="{FF2B5EF4-FFF2-40B4-BE49-F238E27FC236}">
                  <a16:creationId xmlns:a16="http://schemas.microsoft.com/office/drawing/2014/main" id="{EA4FC216-A552-4253-901E-2917E9464B4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151" name="Freihandform: Form 294">
              <a:extLst>
                <a:ext uri="{FF2B5EF4-FFF2-40B4-BE49-F238E27FC236}">
                  <a16:creationId xmlns:a16="http://schemas.microsoft.com/office/drawing/2014/main" id="{4B4AC5B8-0E85-4CCF-A364-80859FB2F967}"/>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152" name="Freihandform: Form 295">
              <a:extLst>
                <a:ext uri="{FF2B5EF4-FFF2-40B4-BE49-F238E27FC236}">
                  <a16:creationId xmlns:a16="http://schemas.microsoft.com/office/drawing/2014/main" id="{121A328A-1E92-45CA-8AF4-806FCA315362}"/>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153" name="Freihandform: Form 296">
              <a:extLst>
                <a:ext uri="{FF2B5EF4-FFF2-40B4-BE49-F238E27FC236}">
                  <a16:creationId xmlns:a16="http://schemas.microsoft.com/office/drawing/2014/main" id="{BD74B50D-B324-4D31-B9F3-28E1C010BFE2}"/>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154" name="Freihandform: Form 297">
              <a:extLst>
                <a:ext uri="{FF2B5EF4-FFF2-40B4-BE49-F238E27FC236}">
                  <a16:creationId xmlns:a16="http://schemas.microsoft.com/office/drawing/2014/main" id="{F283E2C5-3888-4688-848D-8C4AE557669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155" name="Freihandform: Form 298">
              <a:extLst>
                <a:ext uri="{FF2B5EF4-FFF2-40B4-BE49-F238E27FC236}">
                  <a16:creationId xmlns:a16="http://schemas.microsoft.com/office/drawing/2014/main" id="{4E0C9642-DF47-47A3-BA91-D015FF79B68F}"/>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156" name="Freihandform: Form 299">
              <a:extLst>
                <a:ext uri="{FF2B5EF4-FFF2-40B4-BE49-F238E27FC236}">
                  <a16:creationId xmlns:a16="http://schemas.microsoft.com/office/drawing/2014/main" id="{FE3A9F51-3022-47EB-9AC0-BEFD03F1BD7B}"/>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157" name="Freihandform: Form 300">
              <a:extLst>
                <a:ext uri="{FF2B5EF4-FFF2-40B4-BE49-F238E27FC236}">
                  <a16:creationId xmlns:a16="http://schemas.microsoft.com/office/drawing/2014/main" id="{DFAB9C35-E88F-4D55-BD3D-30887218926B}"/>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158" name="Freihandform: Form 301">
              <a:extLst>
                <a:ext uri="{FF2B5EF4-FFF2-40B4-BE49-F238E27FC236}">
                  <a16:creationId xmlns:a16="http://schemas.microsoft.com/office/drawing/2014/main" id="{8D93B5BB-0213-465D-A745-6758DBB49146}"/>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59" name="Freihandform: Form 302">
              <a:extLst>
                <a:ext uri="{FF2B5EF4-FFF2-40B4-BE49-F238E27FC236}">
                  <a16:creationId xmlns:a16="http://schemas.microsoft.com/office/drawing/2014/main" id="{2DA4B710-9C7B-4CFD-983D-2371AA94F9D4}"/>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Tree>
    <p:extLst>
      <p:ext uri="{BB962C8B-B14F-4D97-AF65-F5344CB8AC3E}">
        <p14:creationId xmlns:p14="http://schemas.microsoft.com/office/powerpoint/2010/main" val="3219303078"/>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1" y="1728000"/>
            <a:ext cx="6840885"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Picture">
            <a:extLst>
              <a:ext uri="{FF2B5EF4-FFF2-40B4-BE49-F238E27FC236}">
                <a16:creationId xmlns:a16="http://schemas.microsoft.com/office/drawing/2014/main" id="{7A294A73-4B68-42A9-AC82-2B38CA0828B9}"/>
              </a:ext>
            </a:extLst>
          </p:cNvPr>
          <p:cNvSpPr>
            <a:spLocks noGrp="1" noChangeAspect="1"/>
          </p:cNvSpPr>
          <p:nvPr>
            <p:ph type="pic" sz="quarter" idx="22" hasCustomPrompt="1"/>
          </p:nvPr>
        </p:nvSpPr>
        <p:spPr bwMode="gray">
          <a:xfrm>
            <a:off x="8076258" y="0"/>
            <a:ext cx="4115743" cy="6858000"/>
          </a:xfrm>
          <a:custGeom>
            <a:avLst/>
            <a:gdLst>
              <a:gd name="connsiteX0" fmla="*/ 0 w 4115207"/>
              <a:gd name="connsiteY0" fmla="*/ 0 h 6858000"/>
              <a:gd name="connsiteX1" fmla="*/ 31914 w 4115207"/>
              <a:gd name="connsiteY1" fmla="*/ 0 h 6858000"/>
              <a:gd name="connsiteX2" fmla="*/ 785208 w 4115207"/>
              <a:gd name="connsiteY2" fmla="*/ 0 h 6858000"/>
              <a:gd name="connsiteX3" fmla="*/ 817122 w 4115207"/>
              <a:gd name="connsiteY3" fmla="*/ 0 h 6858000"/>
              <a:gd name="connsiteX4" fmla="*/ 4083293 w 4115207"/>
              <a:gd name="connsiteY4" fmla="*/ 0 h 6858000"/>
              <a:gd name="connsiteX5" fmla="*/ 4115207 w 4115207"/>
              <a:gd name="connsiteY5" fmla="*/ 0 h 6858000"/>
              <a:gd name="connsiteX6" fmla="*/ 4115207 w 4115207"/>
              <a:gd name="connsiteY6" fmla="*/ 1056585 h 6858000"/>
              <a:gd name="connsiteX7" fmla="*/ 4115207 w 4115207"/>
              <a:gd name="connsiteY7" fmla="*/ 1996385 h 6858000"/>
              <a:gd name="connsiteX8" fmla="*/ 4115207 w 4115207"/>
              <a:gd name="connsiteY8" fmla="*/ 2302015 h 6858000"/>
              <a:gd name="connsiteX9" fmla="*/ 4115207 w 4115207"/>
              <a:gd name="connsiteY9" fmla="*/ 2559600 h 6858000"/>
              <a:gd name="connsiteX10" fmla="*/ 4115207 w 4115207"/>
              <a:gd name="connsiteY10" fmla="*/ 3358601 h 6858000"/>
              <a:gd name="connsiteX11" fmla="*/ 4115207 w 4115207"/>
              <a:gd name="connsiteY11" fmla="*/ 3616185 h 6858000"/>
              <a:gd name="connsiteX12" fmla="*/ 4115207 w 4115207"/>
              <a:gd name="connsiteY12" fmla="*/ 4298400 h 6858000"/>
              <a:gd name="connsiteX13" fmla="*/ 4115207 w 4115207"/>
              <a:gd name="connsiteY13" fmla="*/ 4555985 h 6858000"/>
              <a:gd name="connsiteX14" fmla="*/ 4115207 w 4115207"/>
              <a:gd name="connsiteY14" fmla="*/ 4861615 h 6858000"/>
              <a:gd name="connsiteX15" fmla="*/ 4115207 w 4115207"/>
              <a:gd name="connsiteY15" fmla="*/ 5918200 h 6858000"/>
              <a:gd name="connsiteX16" fmla="*/ 4115207 w 4115207"/>
              <a:gd name="connsiteY16" fmla="*/ 6858000 h 6858000"/>
              <a:gd name="connsiteX17" fmla="*/ 4083293 w 4115207"/>
              <a:gd name="connsiteY17" fmla="*/ 6858000 h 6858000"/>
              <a:gd name="connsiteX18" fmla="*/ 3329999 w 4115207"/>
              <a:gd name="connsiteY18" fmla="*/ 6858000 h 6858000"/>
              <a:gd name="connsiteX19" fmla="*/ 3298085 w 4115207"/>
              <a:gd name="connsiteY19" fmla="*/ 6858000 h 6858000"/>
              <a:gd name="connsiteX20" fmla="*/ 1514058 w 4115207"/>
              <a:gd name="connsiteY20" fmla="*/ 6858000 h 6858000"/>
              <a:gd name="connsiteX21" fmla="*/ 1482144 w 4115207"/>
              <a:gd name="connsiteY21" fmla="*/ 6858000 h 6858000"/>
              <a:gd name="connsiteX22" fmla="*/ 728850 w 4115207"/>
              <a:gd name="connsiteY22" fmla="*/ 6858000 h 6858000"/>
              <a:gd name="connsiteX23" fmla="*/ 696936 w 4115207"/>
              <a:gd name="connsiteY23" fmla="*/ 6858000 h 6858000"/>
              <a:gd name="connsiteX24" fmla="*/ 0 w 4115207"/>
              <a:gd name="connsiteY24" fmla="*/ 6161068 h 6858000"/>
              <a:gd name="connsiteX25" fmla="*/ 0 w 4115207"/>
              <a:gd name="connsiteY25" fmla="*/ 5221268 h 6858000"/>
              <a:gd name="connsiteX26" fmla="*/ 0 w 4115207"/>
              <a:gd name="connsiteY26" fmla="*/ 4769384 h 6858000"/>
              <a:gd name="connsiteX27" fmla="*/ 0 w 4115207"/>
              <a:gd name="connsiteY27" fmla="*/ 4555985 h 6858000"/>
              <a:gd name="connsiteX28" fmla="*/ 0 w 4115207"/>
              <a:gd name="connsiteY28" fmla="*/ 4164683 h 6858000"/>
              <a:gd name="connsiteX29" fmla="*/ 0 w 4115207"/>
              <a:gd name="connsiteY29" fmla="*/ 3829584 h 6858000"/>
              <a:gd name="connsiteX30" fmla="*/ 0 w 4115207"/>
              <a:gd name="connsiteY30" fmla="*/ 3616185 h 6858000"/>
              <a:gd name="connsiteX31" fmla="*/ 0 w 4115207"/>
              <a:gd name="connsiteY31" fmla="*/ 3601468 h 6858000"/>
              <a:gd name="connsiteX32" fmla="*/ 0 w 4115207"/>
              <a:gd name="connsiteY32" fmla="*/ 2772999 h 6858000"/>
              <a:gd name="connsiteX33" fmla="*/ 0 w 4115207"/>
              <a:gd name="connsiteY33" fmla="*/ 2661668 h 6858000"/>
              <a:gd name="connsiteX34" fmla="*/ 0 w 4115207"/>
              <a:gd name="connsiteY34" fmla="*/ 2559600 h 6858000"/>
              <a:gd name="connsiteX35" fmla="*/ 0 w 4115207"/>
              <a:gd name="connsiteY35" fmla="*/ 2209784 h 6858000"/>
              <a:gd name="connsiteX36" fmla="*/ 0 w 4115207"/>
              <a:gd name="connsiteY36" fmla="*/ 1996385 h 6858000"/>
              <a:gd name="connsiteX37" fmla="*/ 0 w 4115207"/>
              <a:gd name="connsiteY37" fmla="*/ 1605083 h 6858000"/>
              <a:gd name="connsiteX38" fmla="*/ 0 w 4115207"/>
              <a:gd name="connsiteY38" fmla="*/ 1269984 h 6858000"/>
              <a:gd name="connsiteX39" fmla="*/ 0 w 4115207"/>
              <a:gd name="connsiteY39" fmla="*/ 1056585 h 6858000"/>
              <a:gd name="connsiteX40" fmla="*/ 0 w 4115207"/>
              <a:gd name="connsiteY40" fmla="*/ 213399 h 6858000"/>
              <a:gd name="connsiteX0" fmla="*/ 0 w 4115207"/>
              <a:gd name="connsiteY0" fmla="*/ 0 h 6858000"/>
              <a:gd name="connsiteX1" fmla="*/ 31914 w 4115207"/>
              <a:gd name="connsiteY1" fmla="*/ 0 h 6858000"/>
              <a:gd name="connsiteX2" fmla="*/ 785208 w 4115207"/>
              <a:gd name="connsiteY2" fmla="*/ 0 h 6858000"/>
              <a:gd name="connsiteX3" fmla="*/ 4083293 w 4115207"/>
              <a:gd name="connsiteY3" fmla="*/ 0 h 6858000"/>
              <a:gd name="connsiteX4" fmla="*/ 4115207 w 4115207"/>
              <a:gd name="connsiteY4" fmla="*/ 0 h 6858000"/>
              <a:gd name="connsiteX5" fmla="*/ 4115207 w 4115207"/>
              <a:gd name="connsiteY5" fmla="*/ 1056585 h 6858000"/>
              <a:gd name="connsiteX6" fmla="*/ 4115207 w 4115207"/>
              <a:gd name="connsiteY6" fmla="*/ 1996385 h 6858000"/>
              <a:gd name="connsiteX7" fmla="*/ 4115207 w 4115207"/>
              <a:gd name="connsiteY7" fmla="*/ 2302015 h 6858000"/>
              <a:gd name="connsiteX8" fmla="*/ 4115207 w 4115207"/>
              <a:gd name="connsiteY8" fmla="*/ 2559600 h 6858000"/>
              <a:gd name="connsiteX9" fmla="*/ 4115207 w 4115207"/>
              <a:gd name="connsiteY9" fmla="*/ 3358601 h 6858000"/>
              <a:gd name="connsiteX10" fmla="*/ 4115207 w 4115207"/>
              <a:gd name="connsiteY10" fmla="*/ 3616185 h 6858000"/>
              <a:gd name="connsiteX11" fmla="*/ 4115207 w 4115207"/>
              <a:gd name="connsiteY11" fmla="*/ 4298400 h 6858000"/>
              <a:gd name="connsiteX12" fmla="*/ 4115207 w 4115207"/>
              <a:gd name="connsiteY12" fmla="*/ 4555985 h 6858000"/>
              <a:gd name="connsiteX13" fmla="*/ 4115207 w 4115207"/>
              <a:gd name="connsiteY13" fmla="*/ 4861615 h 6858000"/>
              <a:gd name="connsiteX14" fmla="*/ 4115207 w 4115207"/>
              <a:gd name="connsiteY14" fmla="*/ 5918200 h 6858000"/>
              <a:gd name="connsiteX15" fmla="*/ 4115207 w 4115207"/>
              <a:gd name="connsiteY15" fmla="*/ 6858000 h 6858000"/>
              <a:gd name="connsiteX16" fmla="*/ 4083293 w 4115207"/>
              <a:gd name="connsiteY16" fmla="*/ 6858000 h 6858000"/>
              <a:gd name="connsiteX17" fmla="*/ 3329999 w 4115207"/>
              <a:gd name="connsiteY17" fmla="*/ 6858000 h 6858000"/>
              <a:gd name="connsiteX18" fmla="*/ 3298085 w 4115207"/>
              <a:gd name="connsiteY18" fmla="*/ 6858000 h 6858000"/>
              <a:gd name="connsiteX19" fmla="*/ 1514058 w 4115207"/>
              <a:gd name="connsiteY19" fmla="*/ 6858000 h 6858000"/>
              <a:gd name="connsiteX20" fmla="*/ 1482144 w 4115207"/>
              <a:gd name="connsiteY20" fmla="*/ 6858000 h 6858000"/>
              <a:gd name="connsiteX21" fmla="*/ 728850 w 4115207"/>
              <a:gd name="connsiteY21" fmla="*/ 6858000 h 6858000"/>
              <a:gd name="connsiteX22" fmla="*/ 696936 w 4115207"/>
              <a:gd name="connsiteY22" fmla="*/ 6858000 h 6858000"/>
              <a:gd name="connsiteX23" fmla="*/ 0 w 4115207"/>
              <a:gd name="connsiteY23" fmla="*/ 6161068 h 6858000"/>
              <a:gd name="connsiteX24" fmla="*/ 0 w 4115207"/>
              <a:gd name="connsiteY24" fmla="*/ 5221268 h 6858000"/>
              <a:gd name="connsiteX25" fmla="*/ 0 w 4115207"/>
              <a:gd name="connsiteY25" fmla="*/ 4769384 h 6858000"/>
              <a:gd name="connsiteX26" fmla="*/ 0 w 4115207"/>
              <a:gd name="connsiteY26" fmla="*/ 4555985 h 6858000"/>
              <a:gd name="connsiteX27" fmla="*/ 0 w 4115207"/>
              <a:gd name="connsiteY27" fmla="*/ 4164683 h 6858000"/>
              <a:gd name="connsiteX28" fmla="*/ 0 w 4115207"/>
              <a:gd name="connsiteY28" fmla="*/ 3829584 h 6858000"/>
              <a:gd name="connsiteX29" fmla="*/ 0 w 4115207"/>
              <a:gd name="connsiteY29" fmla="*/ 3616185 h 6858000"/>
              <a:gd name="connsiteX30" fmla="*/ 0 w 4115207"/>
              <a:gd name="connsiteY30" fmla="*/ 3601468 h 6858000"/>
              <a:gd name="connsiteX31" fmla="*/ 0 w 4115207"/>
              <a:gd name="connsiteY31" fmla="*/ 2772999 h 6858000"/>
              <a:gd name="connsiteX32" fmla="*/ 0 w 4115207"/>
              <a:gd name="connsiteY32" fmla="*/ 2661668 h 6858000"/>
              <a:gd name="connsiteX33" fmla="*/ 0 w 4115207"/>
              <a:gd name="connsiteY33" fmla="*/ 2559600 h 6858000"/>
              <a:gd name="connsiteX34" fmla="*/ 0 w 4115207"/>
              <a:gd name="connsiteY34" fmla="*/ 2209784 h 6858000"/>
              <a:gd name="connsiteX35" fmla="*/ 0 w 4115207"/>
              <a:gd name="connsiteY35" fmla="*/ 1996385 h 6858000"/>
              <a:gd name="connsiteX36" fmla="*/ 0 w 4115207"/>
              <a:gd name="connsiteY36" fmla="*/ 1605083 h 6858000"/>
              <a:gd name="connsiteX37" fmla="*/ 0 w 4115207"/>
              <a:gd name="connsiteY37" fmla="*/ 1269984 h 6858000"/>
              <a:gd name="connsiteX38" fmla="*/ 0 w 4115207"/>
              <a:gd name="connsiteY38" fmla="*/ 1056585 h 6858000"/>
              <a:gd name="connsiteX39" fmla="*/ 0 w 4115207"/>
              <a:gd name="connsiteY39" fmla="*/ 213399 h 6858000"/>
              <a:gd name="connsiteX40" fmla="*/ 0 w 4115207"/>
              <a:gd name="connsiteY4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213399 h 6858000"/>
              <a:gd name="connsiteX39" fmla="*/ 0 w 4115207"/>
              <a:gd name="connsiteY3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1056585 h 6858000"/>
              <a:gd name="connsiteX38" fmla="*/ 0 w 4115207"/>
              <a:gd name="connsiteY3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1269984 h 6858000"/>
              <a:gd name="connsiteX37" fmla="*/ 0 w 4115207"/>
              <a:gd name="connsiteY3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1605083 h 6858000"/>
              <a:gd name="connsiteX36" fmla="*/ 0 w 4115207"/>
              <a:gd name="connsiteY3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1996385 h 6858000"/>
              <a:gd name="connsiteX35" fmla="*/ 0 w 4115207"/>
              <a:gd name="connsiteY3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2209784 h 6858000"/>
              <a:gd name="connsiteX34" fmla="*/ 0 w 4115207"/>
              <a:gd name="connsiteY3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2559600 h 6858000"/>
              <a:gd name="connsiteX33" fmla="*/ 0 w 4115207"/>
              <a:gd name="connsiteY3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2661668 h 6858000"/>
              <a:gd name="connsiteX32" fmla="*/ 0 w 4115207"/>
              <a:gd name="connsiteY3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2772999 h 6858000"/>
              <a:gd name="connsiteX31" fmla="*/ 0 w 4115207"/>
              <a:gd name="connsiteY3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3601468 h 6858000"/>
              <a:gd name="connsiteX30" fmla="*/ 0 w 4115207"/>
              <a:gd name="connsiteY3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3616185 h 6858000"/>
              <a:gd name="connsiteX29" fmla="*/ 0 w 4115207"/>
              <a:gd name="connsiteY2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3829584 h 6858000"/>
              <a:gd name="connsiteX28" fmla="*/ 0 w 4115207"/>
              <a:gd name="connsiteY2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4164683 h 6858000"/>
              <a:gd name="connsiteX27" fmla="*/ 0 w 4115207"/>
              <a:gd name="connsiteY2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4555985 h 6858000"/>
              <a:gd name="connsiteX26" fmla="*/ 0 w 4115207"/>
              <a:gd name="connsiteY2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4769384 h 6858000"/>
              <a:gd name="connsiteX25" fmla="*/ 0 w 4115207"/>
              <a:gd name="connsiteY2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5221268 h 6858000"/>
              <a:gd name="connsiteX24" fmla="*/ 0 w 4115207"/>
              <a:gd name="connsiteY2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1482144 w 4115207"/>
              <a:gd name="connsiteY19" fmla="*/ 6858000 h 6858000"/>
              <a:gd name="connsiteX20" fmla="*/ 728850 w 4115207"/>
              <a:gd name="connsiteY20" fmla="*/ 6858000 h 6858000"/>
              <a:gd name="connsiteX21" fmla="*/ 696936 w 4115207"/>
              <a:gd name="connsiteY21" fmla="*/ 6858000 h 6858000"/>
              <a:gd name="connsiteX22" fmla="*/ 0 w 4115207"/>
              <a:gd name="connsiteY22" fmla="*/ 6161068 h 6858000"/>
              <a:gd name="connsiteX23" fmla="*/ 0 w 4115207"/>
              <a:gd name="connsiteY2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1514058 w 4115207"/>
              <a:gd name="connsiteY18" fmla="*/ 6858000 h 6858000"/>
              <a:gd name="connsiteX19" fmla="*/ 728850 w 4115207"/>
              <a:gd name="connsiteY19" fmla="*/ 6858000 h 6858000"/>
              <a:gd name="connsiteX20" fmla="*/ 696936 w 4115207"/>
              <a:gd name="connsiteY20" fmla="*/ 6858000 h 6858000"/>
              <a:gd name="connsiteX21" fmla="*/ 0 w 4115207"/>
              <a:gd name="connsiteY21" fmla="*/ 6161068 h 6858000"/>
              <a:gd name="connsiteX22" fmla="*/ 0 w 4115207"/>
              <a:gd name="connsiteY2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728850 w 4115207"/>
              <a:gd name="connsiteY18" fmla="*/ 6858000 h 6858000"/>
              <a:gd name="connsiteX19" fmla="*/ 696936 w 4115207"/>
              <a:gd name="connsiteY19" fmla="*/ 6858000 h 6858000"/>
              <a:gd name="connsiteX20" fmla="*/ 0 w 4115207"/>
              <a:gd name="connsiteY20" fmla="*/ 6161068 h 6858000"/>
              <a:gd name="connsiteX21" fmla="*/ 0 w 4115207"/>
              <a:gd name="connsiteY2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3298085 w 4115207"/>
              <a:gd name="connsiteY17" fmla="*/ 6858000 h 6858000"/>
              <a:gd name="connsiteX18" fmla="*/ 696936 w 4115207"/>
              <a:gd name="connsiteY18" fmla="*/ 6858000 h 6858000"/>
              <a:gd name="connsiteX19" fmla="*/ 0 w 4115207"/>
              <a:gd name="connsiteY19" fmla="*/ 6161068 h 6858000"/>
              <a:gd name="connsiteX20" fmla="*/ 0 w 4115207"/>
              <a:gd name="connsiteY2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3329999 w 4115207"/>
              <a:gd name="connsiteY16" fmla="*/ 6858000 h 6858000"/>
              <a:gd name="connsiteX17" fmla="*/ 696936 w 4115207"/>
              <a:gd name="connsiteY17" fmla="*/ 6858000 h 6858000"/>
              <a:gd name="connsiteX18" fmla="*/ 0 w 4115207"/>
              <a:gd name="connsiteY18" fmla="*/ 6161068 h 6858000"/>
              <a:gd name="connsiteX19" fmla="*/ 0 w 4115207"/>
              <a:gd name="connsiteY1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4083293 w 4115207"/>
              <a:gd name="connsiteY15" fmla="*/ 6858000 h 6858000"/>
              <a:gd name="connsiteX16" fmla="*/ 696936 w 4115207"/>
              <a:gd name="connsiteY16" fmla="*/ 6858000 h 6858000"/>
              <a:gd name="connsiteX17" fmla="*/ 0 w 4115207"/>
              <a:gd name="connsiteY17" fmla="*/ 6161068 h 6858000"/>
              <a:gd name="connsiteX18" fmla="*/ 0 w 4115207"/>
              <a:gd name="connsiteY1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5918200 h 6858000"/>
              <a:gd name="connsiteX14" fmla="*/ 4115207 w 4115207"/>
              <a:gd name="connsiteY14" fmla="*/ 6858000 h 6858000"/>
              <a:gd name="connsiteX15" fmla="*/ 696936 w 4115207"/>
              <a:gd name="connsiteY15" fmla="*/ 6858000 h 6858000"/>
              <a:gd name="connsiteX16" fmla="*/ 0 w 4115207"/>
              <a:gd name="connsiteY16" fmla="*/ 6161068 h 6858000"/>
              <a:gd name="connsiteX17" fmla="*/ 0 w 4115207"/>
              <a:gd name="connsiteY17"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4861615 h 6858000"/>
              <a:gd name="connsiteX13" fmla="*/ 4115207 w 4115207"/>
              <a:gd name="connsiteY13" fmla="*/ 6858000 h 6858000"/>
              <a:gd name="connsiteX14" fmla="*/ 696936 w 4115207"/>
              <a:gd name="connsiteY14" fmla="*/ 6858000 h 6858000"/>
              <a:gd name="connsiteX15" fmla="*/ 0 w 4115207"/>
              <a:gd name="connsiteY15" fmla="*/ 6161068 h 6858000"/>
              <a:gd name="connsiteX16" fmla="*/ 0 w 4115207"/>
              <a:gd name="connsiteY16"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298400 h 6858000"/>
              <a:gd name="connsiteX11" fmla="*/ 4115207 w 4115207"/>
              <a:gd name="connsiteY11" fmla="*/ 4555985 h 6858000"/>
              <a:gd name="connsiteX12" fmla="*/ 4115207 w 4115207"/>
              <a:gd name="connsiteY12" fmla="*/ 6858000 h 6858000"/>
              <a:gd name="connsiteX13" fmla="*/ 696936 w 4115207"/>
              <a:gd name="connsiteY13" fmla="*/ 6858000 h 6858000"/>
              <a:gd name="connsiteX14" fmla="*/ 0 w 4115207"/>
              <a:gd name="connsiteY14" fmla="*/ 6161068 h 6858000"/>
              <a:gd name="connsiteX15" fmla="*/ 0 w 4115207"/>
              <a:gd name="connsiteY15"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4555985 h 6858000"/>
              <a:gd name="connsiteX11" fmla="*/ 4115207 w 4115207"/>
              <a:gd name="connsiteY11" fmla="*/ 6858000 h 6858000"/>
              <a:gd name="connsiteX12" fmla="*/ 696936 w 4115207"/>
              <a:gd name="connsiteY12" fmla="*/ 6858000 h 6858000"/>
              <a:gd name="connsiteX13" fmla="*/ 0 w 4115207"/>
              <a:gd name="connsiteY13" fmla="*/ 6161068 h 6858000"/>
              <a:gd name="connsiteX14" fmla="*/ 0 w 4115207"/>
              <a:gd name="connsiteY14"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3616185 h 6858000"/>
              <a:gd name="connsiteX10" fmla="*/ 4115207 w 4115207"/>
              <a:gd name="connsiteY10" fmla="*/ 6858000 h 6858000"/>
              <a:gd name="connsiteX11" fmla="*/ 696936 w 4115207"/>
              <a:gd name="connsiteY11" fmla="*/ 6858000 h 6858000"/>
              <a:gd name="connsiteX12" fmla="*/ 0 w 4115207"/>
              <a:gd name="connsiteY12" fmla="*/ 6161068 h 6858000"/>
              <a:gd name="connsiteX13" fmla="*/ 0 w 4115207"/>
              <a:gd name="connsiteY13"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3358601 h 6858000"/>
              <a:gd name="connsiteX9" fmla="*/ 4115207 w 4115207"/>
              <a:gd name="connsiteY9" fmla="*/ 6858000 h 6858000"/>
              <a:gd name="connsiteX10" fmla="*/ 696936 w 4115207"/>
              <a:gd name="connsiteY10" fmla="*/ 6858000 h 6858000"/>
              <a:gd name="connsiteX11" fmla="*/ 0 w 4115207"/>
              <a:gd name="connsiteY11" fmla="*/ 6161068 h 6858000"/>
              <a:gd name="connsiteX12" fmla="*/ 0 w 4115207"/>
              <a:gd name="connsiteY12"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1996385 h 6858000"/>
              <a:gd name="connsiteX6" fmla="*/ 4115207 w 4115207"/>
              <a:gd name="connsiteY6" fmla="*/ 2302015 h 6858000"/>
              <a:gd name="connsiteX7" fmla="*/ 4115207 w 4115207"/>
              <a:gd name="connsiteY7" fmla="*/ 2559600 h 6858000"/>
              <a:gd name="connsiteX8" fmla="*/ 4115207 w 4115207"/>
              <a:gd name="connsiteY8" fmla="*/ 6858000 h 6858000"/>
              <a:gd name="connsiteX9" fmla="*/ 696936 w 4115207"/>
              <a:gd name="connsiteY9" fmla="*/ 6858000 h 6858000"/>
              <a:gd name="connsiteX10" fmla="*/ 0 w 4115207"/>
              <a:gd name="connsiteY10" fmla="*/ 6161068 h 6858000"/>
              <a:gd name="connsiteX11" fmla="*/ 0 w 4115207"/>
              <a:gd name="connsiteY11"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302015 h 6858000"/>
              <a:gd name="connsiteX6" fmla="*/ 4115207 w 4115207"/>
              <a:gd name="connsiteY6" fmla="*/ 2559600 h 6858000"/>
              <a:gd name="connsiteX7" fmla="*/ 4115207 w 4115207"/>
              <a:gd name="connsiteY7" fmla="*/ 6858000 h 6858000"/>
              <a:gd name="connsiteX8" fmla="*/ 696936 w 4115207"/>
              <a:gd name="connsiteY8" fmla="*/ 6858000 h 6858000"/>
              <a:gd name="connsiteX9" fmla="*/ 0 w 4115207"/>
              <a:gd name="connsiteY9" fmla="*/ 6161068 h 6858000"/>
              <a:gd name="connsiteX10" fmla="*/ 0 w 4115207"/>
              <a:gd name="connsiteY10"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2559600 h 6858000"/>
              <a:gd name="connsiteX6" fmla="*/ 4115207 w 4115207"/>
              <a:gd name="connsiteY6" fmla="*/ 6858000 h 6858000"/>
              <a:gd name="connsiteX7" fmla="*/ 696936 w 4115207"/>
              <a:gd name="connsiteY7" fmla="*/ 6858000 h 6858000"/>
              <a:gd name="connsiteX8" fmla="*/ 0 w 4115207"/>
              <a:gd name="connsiteY8" fmla="*/ 6161068 h 6858000"/>
              <a:gd name="connsiteX9" fmla="*/ 0 w 4115207"/>
              <a:gd name="connsiteY9"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1056585 h 6858000"/>
              <a:gd name="connsiteX5" fmla="*/ 4115207 w 4115207"/>
              <a:gd name="connsiteY5" fmla="*/ 6858000 h 6858000"/>
              <a:gd name="connsiteX6" fmla="*/ 696936 w 4115207"/>
              <a:gd name="connsiteY6" fmla="*/ 6858000 h 6858000"/>
              <a:gd name="connsiteX7" fmla="*/ 0 w 4115207"/>
              <a:gd name="connsiteY7" fmla="*/ 6161068 h 6858000"/>
              <a:gd name="connsiteX8" fmla="*/ 0 w 4115207"/>
              <a:gd name="connsiteY8" fmla="*/ 0 h 6858000"/>
              <a:gd name="connsiteX0" fmla="*/ 0 w 4115207"/>
              <a:gd name="connsiteY0" fmla="*/ 0 h 6858000"/>
              <a:gd name="connsiteX1" fmla="*/ 31914 w 4115207"/>
              <a:gd name="connsiteY1" fmla="*/ 0 h 6858000"/>
              <a:gd name="connsiteX2" fmla="*/ 4083293 w 4115207"/>
              <a:gd name="connsiteY2" fmla="*/ 0 h 6858000"/>
              <a:gd name="connsiteX3" fmla="*/ 4115207 w 4115207"/>
              <a:gd name="connsiteY3" fmla="*/ 0 h 6858000"/>
              <a:gd name="connsiteX4" fmla="*/ 4115207 w 4115207"/>
              <a:gd name="connsiteY4" fmla="*/ 6858000 h 6858000"/>
              <a:gd name="connsiteX5" fmla="*/ 696936 w 4115207"/>
              <a:gd name="connsiteY5" fmla="*/ 6858000 h 6858000"/>
              <a:gd name="connsiteX6" fmla="*/ 0 w 4115207"/>
              <a:gd name="connsiteY6" fmla="*/ 6161068 h 6858000"/>
              <a:gd name="connsiteX7" fmla="*/ 0 w 4115207"/>
              <a:gd name="connsiteY7" fmla="*/ 0 h 6858000"/>
              <a:gd name="connsiteX0" fmla="*/ 0 w 4115207"/>
              <a:gd name="connsiteY0" fmla="*/ 0 h 6858000"/>
              <a:gd name="connsiteX1" fmla="*/ 31914 w 4115207"/>
              <a:gd name="connsiteY1" fmla="*/ 0 h 6858000"/>
              <a:gd name="connsiteX2" fmla="*/ 4115207 w 4115207"/>
              <a:gd name="connsiteY2" fmla="*/ 0 h 6858000"/>
              <a:gd name="connsiteX3" fmla="*/ 4115207 w 4115207"/>
              <a:gd name="connsiteY3" fmla="*/ 6858000 h 6858000"/>
              <a:gd name="connsiteX4" fmla="*/ 696936 w 4115207"/>
              <a:gd name="connsiteY4" fmla="*/ 6858000 h 6858000"/>
              <a:gd name="connsiteX5" fmla="*/ 0 w 4115207"/>
              <a:gd name="connsiteY5" fmla="*/ 6161068 h 6858000"/>
              <a:gd name="connsiteX6" fmla="*/ 0 w 4115207"/>
              <a:gd name="connsiteY6" fmla="*/ 0 h 6858000"/>
              <a:gd name="connsiteX0" fmla="*/ 0 w 4115207"/>
              <a:gd name="connsiteY0" fmla="*/ 0 h 6858000"/>
              <a:gd name="connsiteX1" fmla="*/ 4115207 w 4115207"/>
              <a:gd name="connsiteY1" fmla="*/ 0 h 6858000"/>
              <a:gd name="connsiteX2" fmla="*/ 4115207 w 4115207"/>
              <a:gd name="connsiteY2" fmla="*/ 6858000 h 6858000"/>
              <a:gd name="connsiteX3" fmla="*/ 696936 w 4115207"/>
              <a:gd name="connsiteY3" fmla="*/ 6858000 h 6858000"/>
              <a:gd name="connsiteX4" fmla="*/ 0 w 4115207"/>
              <a:gd name="connsiteY4" fmla="*/ 6161068 h 6858000"/>
              <a:gd name="connsiteX5" fmla="*/ 0 w 411520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5207" h="6858000">
                <a:moveTo>
                  <a:pt x="0" y="0"/>
                </a:moveTo>
                <a:lnTo>
                  <a:pt x="4115207" y="0"/>
                </a:lnTo>
                <a:lnTo>
                  <a:pt x="4115207"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7" name="Source">
            <a:extLst>
              <a:ext uri="{FF2B5EF4-FFF2-40B4-BE49-F238E27FC236}">
                <a16:creationId xmlns:a16="http://schemas.microsoft.com/office/drawing/2014/main" id="{C9E184E3-0EC6-41E0-BCF8-EC57F3CE8DA0}"/>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B548B8F-F348-4A20-806E-52B7DC21C87C}"/>
              </a:ext>
            </a:extLst>
          </p:cNvPr>
          <p:cNvSpPr>
            <a:spLocks noGrp="1"/>
          </p:cNvSpPr>
          <p:nvPr>
            <p:ph type="title"/>
          </p:nvPr>
        </p:nvSpPr>
        <p:spPr>
          <a:xfrm>
            <a:off x="875320" y="431593"/>
            <a:ext cx="6840890"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0DAC3DA-267D-4CF7-8F87-BD59C6372D78}"/>
              </a:ext>
            </a:extLst>
          </p:cNvPr>
          <p:cNvSpPr>
            <a:spLocks noGrp="1"/>
          </p:cNvSpPr>
          <p:nvPr>
            <p:ph type="subTitle" idx="28"/>
          </p:nvPr>
        </p:nvSpPr>
        <p:spPr bwMode="black">
          <a:xfrm>
            <a:off x="876000" y="831600"/>
            <a:ext cx="68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8" name="Date Placeholder 7">
            <a:extLst>
              <a:ext uri="{FF2B5EF4-FFF2-40B4-BE49-F238E27FC236}">
                <a16:creationId xmlns:a16="http://schemas.microsoft.com/office/drawing/2014/main" id="{5E983E6A-1225-4415-B816-3C68942D1BA3}"/>
              </a:ext>
            </a:extLst>
          </p:cNvPr>
          <p:cNvSpPr>
            <a:spLocks noGrp="1"/>
          </p:cNvSpPr>
          <p:nvPr>
            <p:ph type="dt" sz="half" idx="25"/>
          </p:nvPr>
        </p:nvSpPr>
        <p:spPr/>
        <p:txBody>
          <a:bodyPr/>
          <a:lstStyle/>
          <a:p>
            <a:fld id="{2EB85B0C-2143-496F-8286-9E30167D2A2D}" type="datetime4">
              <a:rPr lang="en-US" smtClean="0"/>
              <a:t>May 24, 2022</a:t>
            </a:fld>
            <a:endParaRPr lang="en-US"/>
          </a:p>
        </p:txBody>
      </p:sp>
      <p:sp>
        <p:nvSpPr>
          <p:cNvPr id="9" name="Footer Placeholder 8">
            <a:extLst>
              <a:ext uri="{FF2B5EF4-FFF2-40B4-BE49-F238E27FC236}">
                <a16:creationId xmlns:a16="http://schemas.microsoft.com/office/drawing/2014/main" id="{D5AECA33-C3C6-452C-88D6-640430300001}"/>
              </a:ext>
            </a:extLst>
          </p:cNvPr>
          <p:cNvSpPr>
            <a:spLocks noGrp="1"/>
          </p:cNvSpPr>
          <p:nvPr>
            <p:ph type="ftr" sz="quarter" idx="26"/>
          </p:nvPr>
        </p:nvSpPr>
        <p:spPr/>
        <p:txBody>
          <a:bodyPr/>
          <a:lstStyle/>
          <a:p>
            <a:r>
              <a:rPr lang="en-US"/>
              <a:t>RESTRICTED</a:t>
            </a:r>
          </a:p>
        </p:txBody>
      </p:sp>
      <p:sp>
        <p:nvSpPr>
          <p:cNvPr id="10" name="Slide Number Placeholder 9">
            <a:extLst>
              <a:ext uri="{FF2B5EF4-FFF2-40B4-BE49-F238E27FC236}">
                <a16:creationId xmlns:a16="http://schemas.microsoft.com/office/drawing/2014/main" id="{55CA0F41-D3BA-4892-A183-431694F0C45D}"/>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22" name="Logo">
            <a:extLst>
              <a:ext uri="{FF2B5EF4-FFF2-40B4-BE49-F238E27FC236}">
                <a16:creationId xmlns:a16="http://schemas.microsoft.com/office/drawing/2014/main" id="{0C149724-0687-47FD-AE7D-36DFDB5E52A2}"/>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18323851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ntent and Image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0D4CA0-E875-49A4-8140-1734A56D4601}"/>
              </a:ext>
            </a:extLst>
          </p:cNvPr>
          <p:cNvSpPr>
            <a:spLocks noGrp="1"/>
          </p:cNvSpPr>
          <p:nvPr>
            <p:ph type="title"/>
          </p:nvPr>
        </p:nvSpPr>
        <p:spPr>
          <a:xfrm>
            <a:off x="875320" y="431593"/>
            <a:ext cx="5040656" cy="468000"/>
          </a:xfrm>
        </p:spPr>
        <p:txBody>
          <a:bodyPr/>
          <a:lstStyle/>
          <a:p>
            <a:r>
              <a:rPr lang="en-US"/>
              <a:t>Click to edit Master title style</a:t>
            </a:r>
            <a:endParaRPr lang="en-US" dirty="0"/>
          </a:p>
        </p:txBody>
      </p:sp>
      <p:sp>
        <p:nvSpPr>
          <p:cNvPr id="21" name="Subtitle 162">
            <a:extLst>
              <a:ext uri="{FF2B5EF4-FFF2-40B4-BE49-F238E27FC236}">
                <a16:creationId xmlns:a16="http://schemas.microsoft.com/office/drawing/2014/main" id="{22F868CF-0558-49CC-A69F-DEBE82767D44}"/>
              </a:ext>
            </a:extLst>
          </p:cNvPr>
          <p:cNvSpPr>
            <a:spLocks noGrp="1"/>
          </p:cNvSpPr>
          <p:nvPr>
            <p:ph type="subTitle" idx="28"/>
          </p:nvPr>
        </p:nvSpPr>
        <p:spPr bwMode="black">
          <a:xfrm>
            <a:off x="876000" y="831600"/>
            <a:ext cx="50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Picture">
            <a:extLst>
              <a:ext uri="{FF2B5EF4-FFF2-40B4-BE49-F238E27FC236}">
                <a16:creationId xmlns:a16="http://schemas.microsoft.com/office/drawing/2014/main" id="{5A5FE373-D3DE-46BA-AA0C-82AC8FAEBC52}"/>
              </a:ext>
            </a:extLst>
          </p:cNvPr>
          <p:cNvSpPr>
            <a:spLocks noGrp="1" noChangeAspect="1"/>
          </p:cNvSpPr>
          <p:nvPr>
            <p:ph type="pic" sz="quarter" idx="20" hasCustomPrompt="1"/>
          </p:nvPr>
        </p:nvSpPr>
        <p:spPr bwMode="gray">
          <a:xfrm>
            <a:off x="6276022" y="0"/>
            <a:ext cx="5915978" cy="6858000"/>
          </a:xfrm>
          <a:custGeom>
            <a:avLst/>
            <a:gdLst>
              <a:gd name="connsiteX0" fmla="*/ 0 w 5915208"/>
              <a:gd name="connsiteY0" fmla="*/ 0 h 6858000"/>
              <a:gd name="connsiteX1" fmla="*/ 18001 w 5915208"/>
              <a:gd name="connsiteY1" fmla="*/ 0 h 6858000"/>
              <a:gd name="connsiteX2" fmla="*/ 785208 w 5915208"/>
              <a:gd name="connsiteY2" fmla="*/ 0 h 6858000"/>
              <a:gd name="connsiteX3" fmla="*/ 803209 w 5915208"/>
              <a:gd name="connsiteY3" fmla="*/ 0 h 6858000"/>
              <a:gd name="connsiteX4" fmla="*/ 5897207 w 5915208"/>
              <a:gd name="connsiteY4" fmla="*/ 0 h 6858000"/>
              <a:gd name="connsiteX5" fmla="*/ 5915208 w 5915208"/>
              <a:gd name="connsiteY5" fmla="*/ 0 h 6858000"/>
              <a:gd name="connsiteX6" fmla="*/ 5915208 w 5915208"/>
              <a:gd name="connsiteY6" fmla="*/ 1056585 h 6858000"/>
              <a:gd name="connsiteX7" fmla="*/ 5915208 w 5915208"/>
              <a:gd name="connsiteY7" fmla="*/ 1996385 h 6858000"/>
              <a:gd name="connsiteX8" fmla="*/ 5915208 w 5915208"/>
              <a:gd name="connsiteY8" fmla="*/ 2302015 h 6858000"/>
              <a:gd name="connsiteX9" fmla="*/ 5915208 w 5915208"/>
              <a:gd name="connsiteY9" fmla="*/ 2559600 h 6858000"/>
              <a:gd name="connsiteX10" fmla="*/ 5915208 w 5915208"/>
              <a:gd name="connsiteY10" fmla="*/ 3358601 h 6858000"/>
              <a:gd name="connsiteX11" fmla="*/ 5915208 w 5915208"/>
              <a:gd name="connsiteY11" fmla="*/ 3616185 h 6858000"/>
              <a:gd name="connsiteX12" fmla="*/ 5915208 w 5915208"/>
              <a:gd name="connsiteY12" fmla="*/ 4298400 h 6858000"/>
              <a:gd name="connsiteX13" fmla="*/ 5915208 w 5915208"/>
              <a:gd name="connsiteY13" fmla="*/ 4555985 h 6858000"/>
              <a:gd name="connsiteX14" fmla="*/ 5915208 w 5915208"/>
              <a:gd name="connsiteY14" fmla="*/ 4861615 h 6858000"/>
              <a:gd name="connsiteX15" fmla="*/ 5915208 w 5915208"/>
              <a:gd name="connsiteY15" fmla="*/ 5918200 h 6858000"/>
              <a:gd name="connsiteX16" fmla="*/ 5915208 w 5915208"/>
              <a:gd name="connsiteY16" fmla="*/ 6858000 h 6858000"/>
              <a:gd name="connsiteX17" fmla="*/ 5897207 w 5915208"/>
              <a:gd name="connsiteY17" fmla="*/ 6858000 h 6858000"/>
              <a:gd name="connsiteX18" fmla="*/ 5130000 w 5915208"/>
              <a:gd name="connsiteY18" fmla="*/ 6858000 h 6858000"/>
              <a:gd name="connsiteX19" fmla="*/ 5111999 w 5915208"/>
              <a:gd name="connsiteY19" fmla="*/ 6858000 h 6858000"/>
              <a:gd name="connsiteX20" fmla="*/ 1500145 w 5915208"/>
              <a:gd name="connsiteY20" fmla="*/ 6858000 h 6858000"/>
              <a:gd name="connsiteX21" fmla="*/ 1482144 w 5915208"/>
              <a:gd name="connsiteY21" fmla="*/ 6858000 h 6858000"/>
              <a:gd name="connsiteX22" fmla="*/ 714937 w 5915208"/>
              <a:gd name="connsiteY22" fmla="*/ 6858000 h 6858000"/>
              <a:gd name="connsiteX23" fmla="*/ 696936 w 5915208"/>
              <a:gd name="connsiteY23" fmla="*/ 6858000 h 6858000"/>
              <a:gd name="connsiteX24" fmla="*/ 0 w 5915208"/>
              <a:gd name="connsiteY24" fmla="*/ 6161068 h 6858000"/>
              <a:gd name="connsiteX25" fmla="*/ 0 w 5915208"/>
              <a:gd name="connsiteY25" fmla="*/ 5221268 h 6858000"/>
              <a:gd name="connsiteX26" fmla="*/ 0 w 5915208"/>
              <a:gd name="connsiteY26" fmla="*/ 4769384 h 6858000"/>
              <a:gd name="connsiteX27" fmla="*/ 0 w 5915208"/>
              <a:gd name="connsiteY27" fmla="*/ 4555985 h 6858000"/>
              <a:gd name="connsiteX28" fmla="*/ 0 w 5915208"/>
              <a:gd name="connsiteY28" fmla="*/ 4164683 h 6858000"/>
              <a:gd name="connsiteX29" fmla="*/ 0 w 5915208"/>
              <a:gd name="connsiteY29" fmla="*/ 3829584 h 6858000"/>
              <a:gd name="connsiteX30" fmla="*/ 0 w 5915208"/>
              <a:gd name="connsiteY30" fmla="*/ 3616185 h 6858000"/>
              <a:gd name="connsiteX31" fmla="*/ 0 w 5915208"/>
              <a:gd name="connsiteY31" fmla="*/ 3601468 h 6858000"/>
              <a:gd name="connsiteX32" fmla="*/ 0 w 5915208"/>
              <a:gd name="connsiteY32" fmla="*/ 2772999 h 6858000"/>
              <a:gd name="connsiteX33" fmla="*/ 0 w 5915208"/>
              <a:gd name="connsiteY33" fmla="*/ 2661668 h 6858000"/>
              <a:gd name="connsiteX34" fmla="*/ 0 w 5915208"/>
              <a:gd name="connsiteY34" fmla="*/ 2559600 h 6858000"/>
              <a:gd name="connsiteX35" fmla="*/ 0 w 5915208"/>
              <a:gd name="connsiteY35" fmla="*/ 2209784 h 6858000"/>
              <a:gd name="connsiteX36" fmla="*/ 0 w 5915208"/>
              <a:gd name="connsiteY36" fmla="*/ 1996385 h 6858000"/>
              <a:gd name="connsiteX37" fmla="*/ 0 w 5915208"/>
              <a:gd name="connsiteY37" fmla="*/ 1605083 h 6858000"/>
              <a:gd name="connsiteX38" fmla="*/ 0 w 5915208"/>
              <a:gd name="connsiteY38" fmla="*/ 1269984 h 6858000"/>
              <a:gd name="connsiteX39" fmla="*/ 0 w 5915208"/>
              <a:gd name="connsiteY39" fmla="*/ 1056585 h 6858000"/>
              <a:gd name="connsiteX40" fmla="*/ 0 w 5915208"/>
              <a:gd name="connsiteY40" fmla="*/ 213399 h 6858000"/>
              <a:gd name="connsiteX0" fmla="*/ 0 w 5915208"/>
              <a:gd name="connsiteY0" fmla="*/ 0 h 6858000"/>
              <a:gd name="connsiteX1" fmla="*/ 18001 w 5915208"/>
              <a:gd name="connsiteY1" fmla="*/ 0 h 6858000"/>
              <a:gd name="connsiteX2" fmla="*/ 785208 w 5915208"/>
              <a:gd name="connsiteY2" fmla="*/ 0 h 6858000"/>
              <a:gd name="connsiteX3" fmla="*/ 5897207 w 5915208"/>
              <a:gd name="connsiteY3" fmla="*/ 0 h 6858000"/>
              <a:gd name="connsiteX4" fmla="*/ 5915208 w 5915208"/>
              <a:gd name="connsiteY4" fmla="*/ 0 h 6858000"/>
              <a:gd name="connsiteX5" fmla="*/ 5915208 w 5915208"/>
              <a:gd name="connsiteY5" fmla="*/ 1056585 h 6858000"/>
              <a:gd name="connsiteX6" fmla="*/ 5915208 w 5915208"/>
              <a:gd name="connsiteY6" fmla="*/ 1996385 h 6858000"/>
              <a:gd name="connsiteX7" fmla="*/ 5915208 w 5915208"/>
              <a:gd name="connsiteY7" fmla="*/ 2302015 h 6858000"/>
              <a:gd name="connsiteX8" fmla="*/ 5915208 w 5915208"/>
              <a:gd name="connsiteY8" fmla="*/ 2559600 h 6858000"/>
              <a:gd name="connsiteX9" fmla="*/ 5915208 w 5915208"/>
              <a:gd name="connsiteY9" fmla="*/ 3358601 h 6858000"/>
              <a:gd name="connsiteX10" fmla="*/ 5915208 w 5915208"/>
              <a:gd name="connsiteY10" fmla="*/ 3616185 h 6858000"/>
              <a:gd name="connsiteX11" fmla="*/ 5915208 w 5915208"/>
              <a:gd name="connsiteY11" fmla="*/ 4298400 h 6858000"/>
              <a:gd name="connsiteX12" fmla="*/ 5915208 w 5915208"/>
              <a:gd name="connsiteY12" fmla="*/ 4555985 h 6858000"/>
              <a:gd name="connsiteX13" fmla="*/ 5915208 w 5915208"/>
              <a:gd name="connsiteY13" fmla="*/ 4861615 h 6858000"/>
              <a:gd name="connsiteX14" fmla="*/ 5915208 w 5915208"/>
              <a:gd name="connsiteY14" fmla="*/ 5918200 h 6858000"/>
              <a:gd name="connsiteX15" fmla="*/ 5915208 w 5915208"/>
              <a:gd name="connsiteY15" fmla="*/ 6858000 h 6858000"/>
              <a:gd name="connsiteX16" fmla="*/ 5897207 w 5915208"/>
              <a:gd name="connsiteY16" fmla="*/ 6858000 h 6858000"/>
              <a:gd name="connsiteX17" fmla="*/ 5130000 w 5915208"/>
              <a:gd name="connsiteY17" fmla="*/ 6858000 h 6858000"/>
              <a:gd name="connsiteX18" fmla="*/ 5111999 w 5915208"/>
              <a:gd name="connsiteY18" fmla="*/ 6858000 h 6858000"/>
              <a:gd name="connsiteX19" fmla="*/ 1500145 w 5915208"/>
              <a:gd name="connsiteY19" fmla="*/ 6858000 h 6858000"/>
              <a:gd name="connsiteX20" fmla="*/ 1482144 w 5915208"/>
              <a:gd name="connsiteY20" fmla="*/ 6858000 h 6858000"/>
              <a:gd name="connsiteX21" fmla="*/ 714937 w 5915208"/>
              <a:gd name="connsiteY21" fmla="*/ 6858000 h 6858000"/>
              <a:gd name="connsiteX22" fmla="*/ 696936 w 5915208"/>
              <a:gd name="connsiteY22" fmla="*/ 6858000 h 6858000"/>
              <a:gd name="connsiteX23" fmla="*/ 0 w 5915208"/>
              <a:gd name="connsiteY23" fmla="*/ 6161068 h 6858000"/>
              <a:gd name="connsiteX24" fmla="*/ 0 w 5915208"/>
              <a:gd name="connsiteY24" fmla="*/ 5221268 h 6858000"/>
              <a:gd name="connsiteX25" fmla="*/ 0 w 5915208"/>
              <a:gd name="connsiteY25" fmla="*/ 4769384 h 6858000"/>
              <a:gd name="connsiteX26" fmla="*/ 0 w 5915208"/>
              <a:gd name="connsiteY26" fmla="*/ 4555985 h 6858000"/>
              <a:gd name="connsiteX27" fmla="*/ 0 w 5915208"/>
              <a:gd name="connsiteY27" fmla="*/ 4164683 h 6858000"/>
              <a:gd name="connsiteX28" fmla="*/ 0 w 5915208"/>
              <a:gd name="connsiteY28" fmla="*/ 3829584 h 6858000"/>
              <a:gd name="connsiteX29" fmla="*/ 0 w 5915208"/>
              <a:gd name="connsiteY29" fmla="*/ 3616185 h 6858000"/>
              <a:gd name="connsiteX30" fmla="*/ 0 w 5915208"/>
              <a:gd name="connsiteY30" fmla="*/ 3601468 h 6858000"/>
              <a:gd name="connsiteX31" fmla="*/ 0 w 5915208"/>
              <a:gd name="connsiteY31" fmla="*/ 2772999 h 6858000"/>
              <a:gd name="connsiteX32" fmla="*/ 0 w 5915208"/>
              <a:gd name="connsiteY32" fmla="*/ 2661668 h 6858000"/>
              <a:gd name="connsiteX33" fmla="*/ 0 w 5915208"/>
              <a:gd name="connsiteY33" fmla="*/ 2559600 h 6858000"/>
              <a:gd name="connsiteX34" fmla="*/ 0 w 5915208"/>
              <a:gd name="connsiteY34" fmla="*/ 2209784 h 6858000"/>
              <a:gd name="connsiteX35" fmla="*/ 0 w 5915208"/>
              <a:gd name="connsiteY35" fmla="*/ 1996385 h 6858000"/>
              <a:gd name="connsiteX36" fmla="*/ 0 w 5915208"/>
              <a:gd name="connsiteY36" fmla="*/ 1605083 h 6858000"/>
              <a:gd name="connsiteX37" fmla="*/ 0 w 5915208"/>
              <a:gd name="connsiteY37" fmla="*/ 1269984 h 6858000"/>
              <a:gd name="connsiteX38" fmla="*/ 0 w 5915208"/>
              <a:gd name="connsiteY38" fmla="*/ 1056585 h 6858000"/>
              <a:gd name="connsiteX39" fmla="*/ 0 w 5915208"/>
              <a:gd name="connsiteY39" fmla="*/ 213399 h 6858000"/>
              <a:gd name="connsiteX40" fmla="*/ 0 w 5915208"/>
              <a:gd name="connsiteY4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213399 h 6858000"/>
              <a:gd name="connsiteX39" fmla="*/ 0 w 5915208"/>
              <a:gd name="connsiteY3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1056585 h 6858000"/>
              <a:gd name="connsiteX38" fmla="*/ 0 w 5915208"/>
              <a:gd name="connsiteY3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1269984 h 6858000"/>
              <a:gd name="connsiteX37" fmla="*/ 0 w 5915208"/>
              <a:gd name="connsiteY3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1605083 h 6858000"/>
              <a:gd name="connsiteX36" fmla="*/ 0 w 5915208"/>
              <a:gd name="connsiteY3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1996385 h 6858000"/>
              <a:gd name="connsiteX35" fmla="*/ 0 w 5915208"/>
              <a:gd name="connsiteY3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2209784 h 6858000"/>
              <a:gd name="connsiteX34" fmla="*/ 0 w 5915208"/>
              <a:gd name="connsiteY3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2559600 h 6858000"/>
              <a:gd name="connsiteX33" fmla="*/ 0 w 5915208"/>
              <a:gd name="connsiteY3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2661668 h 6858000"/>
              <a:gd name="connsiteX32" fmla="*/ 0 w 5915208"/>
              <a:gd name="connsiteY3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2772999 h 6858000"/>
              <a:gd name="connsiteX31" fmla="*/ 0 w 5915208"/>
              <a:gd name="connsiteY3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3601468 h 6858000"/>
              <a:gd name="connsiteX30" fmla="*/ 0 w 5915208"/>
              <a:gd name="connsiteY3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829584 h 6858000"/>
              <a:gd name="connsiteX28" fmla="*/ 0 w 5915208"/>
              <a:gd name="connsiteY28" fmla="*/ 3616185 h 6858000"/>
              <a:gd name="connsiteX29" fmla="*/ 0 w 5915208"/>
              <a:gd name="connsiteY2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3616185 h 6858000"/>
              <a:gd name="connsiteX28" fmla="*/ 0 w 5915208"/>
              <a:gd name="connsiteY2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4164683 h 6858000"/>
              <a:gd name="connsiteX27" fmla="*/ 0 w 5915208"/>
              <a:gd name="connsiteY2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4555985 h 6858000"/>
              <a:gd name="connsiteX26" fmla="*/ 0 w 5915208"/>
              <a:gd name="connsiteY2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4769384 h 6858000"/>
              <a:gd name="connsiteX25" fmla="*/ 0 w 5915208"/>
              <a:gd name="connsiteY2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5221268 h 6858000"/>
              <a:gd name="connsiteX24" fmla="*/ 0 w 5915208"/>
              <a:gd name="connsiteY2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1482144 w 5915208"/>
              <a:gd name="connsiteY19" fmla="*/ 6858000 h 6858000"/>
              <a:gd name="connsiteX20" fmla="*/ 714937 w 5915208"/>
              <a:gd name="connsiteY20" fmla="*/ 6858000 h 6858000"/>
              <a:gd name="connsiteX21" fmla="*/ 696936 w 5915208"/>
              <a:gd name="connsiteY21" fmla="*/ 6858000 h 6858000"/>
              <a:gd name="connsiteX22" fmla="*/ 0 w 5915208"/>
              <a:gd name="connsiteY22" fmla="*/ 6161068 h 6858000"/>
              <a:gd name="connsiteX23" fmla="*/ 0 w 5915208"/>
              <a:gd name="connsiteY2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1500145 w 5915208"/>
              <a:gd name="connsiteY18" fmla="*/ 6858000 h 6858000"/>
              <a:gd name="connsiteX19" fmla="*/ 714937 w 5915208"/>
              <a:gd name="connsiteY19" fmla="*/ 6858000 h 6858000"/>
              <a:gd name="connsiteX20" fmla="*/ 696936 w 5915208"/>
              <a:gd name="connsiteY20" fmla="*/ 6858000 h 6858000"/>
              <a:gd name="connsiteX21" fmla="*/ 0 w 5915208"/>
              <a:gd name="connsiteY21" fmla="*/ 6161068 h 6858000"/>
              <a:gd name="connsiteX22" fmla="*/ 0 w 5915208"/>
              <a:gd name="connsiteY2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5111999 w 5915208"/>
              <a:gd name="connsiteY17" fmla="*/ 6858000 h 6858000"/>
              <a:gd name="connsiteX18" fmla="*/ 714937 w 5915208"/>
              <a:gd name="connsiteY18" fmla="*/ 6858000 h 6858000"/>
              <a:gd name="connsiteX19" fmla="*/ 696936 w 5915208"/>
              <a:gd name="connsiteY19" fmla="*/ 6858000 h 6858000"/>
              <a:gd name="connsiteX20" fmla="*/ 0 w 5915208"/>
              <a:gd name="connsiteY20" fmla="*/ 6161068 h 6858000"/>
              <a:gd name="connsiteX21" fmla="*/ 0 w 5915208"/>
              <a:gd name="connsiteY2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5130000 w 5915208"/>
              <a:gd name="connsiteY16" fmla="*/ 6858000 h 6858000"/>
              <a:gd name="connsiteX17" fmla="*/ 714937 w 5915208"/>
              <a:gd name="connsiteY17" fmla="*/ 6858000 h 6858000"/>
              <a:gd name="connsiteX18" fmla="*/ 696936 w 5915208"/>
              <a:gd name="connsiteY18" fmla="*/ 6858000 h 6858000"/>
              <a:gd name="connsiteX19" fmla="*/ 0 w 5915208"/>
              <a:gd name="connsiteY19" fmla="*/ 6161068 h 6858000"/>
              <a:gd name="connsiteX20" fmla="*/ 0 w 5915208"/>
              <a:gd name="connsiteY2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5918200 h 6858000"/>
              <a:gd name="connsiteX14" fmla="*/ 5915208 w 5915208"/>
              <a:gd name="connsiteY14" fmla="*/ 6858000 h 6858000"/>
              <a:gd name="connsiteX15" fmla="*/ 5897207 w 5915208"/>
              <a:gd name="connsiteY15" fmla="*/ 6858000 h 6858000"/>
              <a:gd name="connsiteX16" fmla="*/ 714937 w 5915208"/>
              <a:gd name="connsiteY16" fmla="*/ 6858000 h 6858000"/>
              <a:gd name="connsiteX17" fmla="*/ 696936 w 5915208"/>
              <a:gd name="connsiteY17" fmla="*/ 6858000 h 6858000"/>
              <a:gd name="connsiteX18" fmla="*/ 0 w 5915208"/>
              <a:gd name="connsiteY18" fmla="*/ 6161068 h 6858000"/>
              <a:gd name="connsiteX19" fmla="*/ 0 w 5915208"/>
              <a:gd name="connsiteY19"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4861615 h 6858000"/>
              <a:gd name="connsiteX13" fmla="*/ 5915208 w 5915208"/>
              <a:gd name="connsiteY13" fmla="*/ 6858000 h 6858000"/>
              <a:gd name="connsiteX14" fmla="*/ 5897207 w 5915208"/>
              <a:gd name="connsiteY14" fmla="*/ 6858000 h 6858000"/>
              <a:gd name="connsiteX15" fmla="*/ 714937 w 5915208"/>
              <a:gd name="connsiteY15" fmla="*/ 6858000 h 6858000"/>
              <a:gd name="connsiteX16" fmla="*/ 696936 w 5915208"/>
              <a:gd name="connsiteY16" fmla="*/ 6858000 h 6858000"/>
              <a:gd name="connsiteX17" fmla="*/ 0 w 5915208"/>
              <a:gd name="connsiteY17" fmla="*/ 6161068 h 6858000"/>
              <a:gd name="connsiteX18" fmla="*/ 0 w 5915208"/>
              <a:gd name="connsiteY18"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298400 h 6858000"/>
              <a:gd name="connsiteX11" fmla="*/ 5915208 w 5915208"/>
              <a:gd name="connsiteY11" fmla="*/ 4555985 h 6858000"/>
              <a:gd name="connsiteX12" fmla="*/ 5915208 w 5915208"/>
              <a:gd name="connsiteY12" fmla="*/ 6858000 h 6858000"/>
              <a:gd name="connsiteX13" fmla="*/ 5897207 w 5915208"/>
              <a:gd name="connsiteY13" fmla="*/ 6858000 h 6858000"/>
              <a:gd name="connsiteX14" fmla="*/ 714937 w 5915208"/>
              <a:gd name="connsiteY14" fmla="*/ 6858000 h 6858000"/>
              <a:gd name="connsiteX15" fmla="*/ 696936 w 5915208"/>
              <a:gd name="connsiteY15" fmla="*/ 6858000 h 6858000"/>
              <a:gd name="connsiteX16" fmla="*/ 0 w 5915208"/>
              <a:gd name="connsiteY16" fmla="*/ 6161068 h 6858000"/>
              <a:gd name="connsiteX17" fmla="*/ 0 w 5915208"/>
              <a:gd name="connsiteY17"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4555985 h 6858000"/>
              <a:gd name="connsiteX11" fmla="*/ 5915208 w 5915208"/>
              <a:gd name="connsiteY11" fmla="*/ 6858000 h 6858000"/>
              <a:gd name="connsiteX12" fmla="*/ 5897207 w 5915208"/>
              <a:gd name="connsiteY12" fmla="*/ 6858000 h 6858000"/>
              <a:gd name="connsiteX13" fmla="*/ 714937 w 5915208"/>
              <a:gd name="connsiteY13" fmla="*/ 6858000 h 6858000"/>
              <a:gd name="connsiteX14" fmla="*/ 696936 w 5915208"/>
              <a:gd name="connsiteY14" fmla="*/ 6858000 h 6858000"/>
              <a:gd name="connsiteX15" fmla="*/ 0 w 5915208"/>
              <a:gd name="connsiteY15" fmla="*/ 6161068 h 6858000"/>
              <a:gd name="connsiteX16" fmla="*/ 0 w 5915208"/>
              <a:gd name="connsiteY16"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358601 h 6858000"/>
              <a:gd name="connsiteX9" fmla="*/ 5915208 w 5915208"/>
              <a:gd name="connsiteY9" fmla="*/ 3616185 h 6858000"/>
              <a:gd name="connsiteX10" fmla="*/ 5915208 w 5915208"/>
              <a:gd name="connsiteY10" fmla="*/ 6858000 h 6858000"/>
              <a:gd name="connsiteX11" fmla="*/ 5897207 w 5915208"/>
              <a:gd name="connsiteY11" fmla="*/ 6858000 h 6858000"/>
              <a:gd name="connsiteX12" fmla="*/ 714937 w 5915208"/>
              <a:gd name="connsiteY12" fmla="*/ 6858000 h 6858000"/>
              <a:gd name="connsiteX13" fmla="*/ 696936 w 5915208"/>
              <a:gd name="connsiteY13" fmla="*/ 6858000 h 6858000"/>
              <a:gd name="connsiteX14" fmla="*/ 0 w 5915208"/>
              <a:gd name="connsiteY14" fmla="*/ 6161068 h 6858000"/>
              <a:gd name="connsiteX15" fmla="*/ 0 w 5915208"/>
              <a:gd name="connsiteY15"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3616185 h 6858000"/>
              <a:gd name="connsiteX9" fmla="*/ 5915208 w 5915208"/>
              <a:gd name="connsiteY9" fmla="*/ 6858000 h 6858000"/>
              <a:gd name="connsiteX10" fmla="*/ 5897207 w 5915208"/>
              <a:gd name="connsiteY10" fmla="*/ 6858000 h 6858000"/>
              <a:gd name="connsiteX11" fmla="*/ 714937 w 5915208"/>
              <a:gd name="connsiteY11" fmla="*/ 6858000 h 6858000"/>
              <a:gd name="connsiteX12" fmla="*/ 696936 w 5915208"/>
              <a:gd name="connsiteY12" fmla="*/ 6858000 h 6858000"/>
              <a:gd name="connsiteX13" fmla="*/ 0 w 5915208"/>
              <a:gd name="connsiteY13" fmla="*/ 6161068 h 6858000"/>
              <a:gd name="connsiteX14" fmla="*/ 0 w 5915208"/>
              <a:gd name="connsiteY14"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2559600 h 6858000"/>
              <a:gd name="connsiteX8" fmla="*/ 5915208 w 5915208"/>
              <a:gd name="connsiteY8" fmla="*/ 6858000 h 6858000"/>
              <a:gd name="connsiteX9" fmla="*/ 5897207 w 5915208"/>
              <a:gd name="connsiteY9" fmla="*/ 6858000 h 6858000"/>
              <a:gd name="connsiteX10" fmla="*/ 714937 w 5915208"/>
              <a:gd name="connsiteY10" fmla="*/ 6858000 h 6858000"/>
              <a:gd name="connsiteX11" fmla="*/ 696936 w 5915208"/>
              <a:gd name="connsiteY11" fmla="*/ 6858000 h 6858000"/>
              <a:gd name="connsiteX12" fmla="*/ 0 w 5915208"/>
              <a:gd name="connsiteY12" fmla="*/ 6161068 h 6858000"/>
              <a:gd name="connsiteX13" fmla="*/ 0 w 5915208"/>
              <a:gd name="connsiteY13"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2302015 h 6858000"/>
              <a:gd name="connsiteX7" fmla="*/ 5915208 w 5915208"/>
              <a:gd name="connsiteY7" fmla="*/ 6858000 h 6858000"/>
              <a:gd name="connsiteX8" fmla="*/ 5897207 w 5915208"/>
              <a:gd name="connsiteY8" fmla="*/ 6858000 h 6858000"/>
              <a:gd name="connsiteX9" fmla="*/ 714937 w 5915208"/>
              <a:gd name="connsiteY9" fmla="*/ 6858000 h 6858000"/>
              <a:gd name="connsiteX10" fmla="*/ 696936 w 5915208"/>
              <a:gd name="connsiteY10" fmla="*/ 6858000 h 6858000"/>
              <a:gd name="connsiteX11" fmla="*/ 0 w 5915208"/>
              <a:gd name="connsiteY11" fmla="*/ 6161068 h 6858000"/>
              <a:gd name="connsiteX12" fmla="*/ 0 w 5915208"/>
              <a:gd name="connsiteY12"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1996385 h 6858000"/>
              <a:gd name="connsiteX6" fmla="*/ 5915208 w 5915208"/>
              <a:gd name="connsiteY6" fmla="*/ 6858000 h 6858000"/>
              <a:gd name="connsiteX7" fmla="*/ 5897207 w 5915208"/>
              <a:gd name="connsiteY7" fmla="*/ 6858000 h 6858000"/>
              <a:gd name="connsiteX8" fmla="*/ 714937 w 5915208"/>
              <a:gd name="connsiteY8" fmla="*/ 6858000 h 6858000"/>
              <a:gd name="connsiteX9" fmla="*/ 696936 w 5915208"/>
              <a:gd name="connsiteY9" fmla="*/ 6858000 h 6858000"/>
              <a:gd name="connsiteX10" fmla="*/ 0 w 5915208"/>
              <a:gd name="connsiteY10" fmla="*/ 6161068 h 6858000"/>
              <a:gd name="connsiteX11" fmla="*/ 0 w 5915208"/>
              <a:gd name="connsiteY11"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1056585 h 6858000"/>
              <a:gd name="connsiteX5" fmla="*/ 5915208 w 5915208"/>
              <a:gd name="connsiteY5" fmla="*/ 6858000 h 6858000"/>
              <a:gd name="connsiteX6" fmla="*/ 5897207 w 5915208"/>
              <a:gd name="connsiteY6" fmla="*/ 6858000 h 6858000"/>
              <a:gd name="connsiteX7" fmla="*/ 714937 w 5915208"/>
              <a:gd name="connsiteY7" fmla="*/ 6858000 h 6858000"/>
              <a:gd name="connsiteX8" fmla="*/ 696936 w 5915208"/>
              <a:gd name="connsiteY8" fmla="*/ 6858000 h 6858000"/>
              <a:gd name="connsiteX9" fmla="*/ 0 w 5915208"/>
              <a:gd name="connsiteY9" fmla="*/ 6161068 h 6858000"/>
              <a:gd name="connsiteX10" fmla="*/ 0 w 5915208"/>
              <a:gd name="connsiteY10" fmla="*/ 0 h 6858000"/>
              <a:gd name="connsiteX0" fmla="*/ 0 w 5915208"/>
              <a:gd name="connsiteY0" fmla="*/ 0 h 6858000"/>
              <a:gd name="connsiteX1" fmla="*/ 18001 w 5915208"/>
              <a:gd name="connsiteY1" fmla="*/ 0 h 6858000"/>
              <a:gd name="connsiteX2" fmla="*/ 5897207 w 5915208"/>
              <a:gd name="connsiteY2" fmla="*/ 0 h 6858000"/>
              <a:gd name="connsiteX3" fmla="*/ 5915208 w 5915208"/>
              <a:gd name="connsiteY3" fmla="*/ 0 h 6858000"/>
              <a:gd name="connsiteX4" fmla="*/ 5915208 w 5915208"/>
              <a:gd name="connsiteY4" fmla="*/ 6858000 h 6858000"/>
              <a:gd name="connsiteX5" fmla="*/ 5897207 w 5915208"/>
              <a:gd name="connsiteY5" fmla="*/ 6858000 h 6858000"/>
              <a:gd name="connsiteX6" fmla="*/ 714937 w 5915208"/>
              <a:gd name="connsiteY6" fmla="*/ 6858000 h 6858000"/>
              <a:gd name="connsiteX7" fmla="*/ 696936 w 5915208"/>
              <a:gd name="connsiteY7" fmla="*/ 6858000 h 6858000"/>
              <a:gd name="connsiteX8" fmla="*/ 0 w 5915208"/>
              <a:gd name="connsiteY8" fmla="*/ 6161068 h 6858000"/>
              <a:gd name="connsiteX9" fmla="*/ 0 w 5915208"/>
              <a:gd name="connsiteY9" fmla="*/ 0 h 6858000"/>
              <a:gd name="connsiteX0" fmla="*/ 0 w 5915208"/>
              <a:gd name="connsiteY0" fmla="*/ 0 h 6858000"/>
              <a:gd name="connsiteX1" fmla="*/ 18001 w 5915208"/>
              <a:gd name="connsiteY1" fmla="*/ 0 h 6858000"/>
              <a:gd name="connsiteX2" fmla="*/ 5915208 w 5915208"/>
              <a:gd name="connsiteY2" fmla="*/ 0 h 6858000"/>
              <a:gd name="connsiteX3" fmla="*/ 5915208 w 5915208"/>
              <a:gd name="connsiteY3" fmla="*/ 6858000 h 6858000"/>
              <a:gd name="connsiteX4" fmla="*/ 5897207 w 5915208"/>
              <a:gd name="connsiteY4" fmla="*/ 6858000 h 6858000"/>
              <a:gd name="connsiteX5" fmla="*/ 714937 w 5915208"/>
              <a:gd name="connsiteY5" fmla="*/ 6858000 h 6858000"/>
              <a:gd name="connsiteX6" fmla="*/ 696936 w 5915208"/>
              <a:gd name="connsiteY6" fmla="*/ 6858000 h 6858000"/>
              <a:gd name="connsiteX7" fmla="*/ 0 w 5915208"/>
              <a:gd name="connsiteY7" fmla="*/ 6161068 h 6858000"/>
              <a:gd name="connsiteX8" fmla="*/ 0 w 5915208"/>
              <a:gd name="connsiteY8" fmla="*/ 0 h 6858000"/>
              <a:gd name="connsiteX0" fmla="*/ 0 w 5915208"/>
              <a:gd name="connsiteY0" fmla="*/ 0 h 6858000"/>
              <a:gd name="connsiteX1" fmla="*/ 5915208 w 5915208"/>
              <a:gd name="connsiteY1" fmla="*/ 0 h 6858000"/>
              <a:gd name="connsiteX2" fmla="*/ 5915208 w 5915208"/>
              <a:gd name="connsiteY2" fmla="*/ 6858000 h 6858000"/>
              <a:gd name="connsiteX3" fmla="*/ 5897207 w 5915208"/>
              <a:gd name="connsiteY3" fmla="*/ 6858000 h 6858000"/>
              <a:gd name="connsiteX4" fmla="*/ 714937 w 5915208"/>
              <a:gd name="connsiteY4" fmla="*/ 6858000 h 6858000"/>
              <a:gd name="connsiteX5" fmla="*/ 696936 w 5915208"/>
              <a:gd name="connsiteY5" fmla="*/ 6858000 h 6858000"/>
              <a:gd name="connsiteX6" fmla="*/ 0 w 5915208"/>
              <a:gd name="connsiteY6" fmla="*/ 6161068 h 6858000"/>
              <a:gd name="connsiteX7" fmla="*/ 0 w 5915208"/>
              <a:gd name="connsiteY7" fmla="*/ 0 h 6858000"/>
              <a:gd name="connsiteX0" fmla="*/ 0 w 5915208"/>
              <a:gd name="connsiteY0" fmla="*/ 0 h 6858000"/>
              <a:gd name="connsiteX1" fmla="*/ 5915208 w 5915208"/>
              <a:gd name="connsiteY1" fmla="*/ 0 h 6858000"/>
              <a:gd name="connsiteX2" fmla="*/ 5915208 w 5915208"/>
              <a:gd name="connsiteY2" fmla="*/ 6858000 h 6858000"/>
              <a:gd name="connsiteX3" fmla="*/ 714937 w 5915208"/>
              <a:gd name="connsiteY3" fmla="*/ 6858000 h 6858000"/>
              <a:gd name="connsiteX4" fmla="*/ 696936 w 5915208"/>
              <a:gd name="connsiteY4" fmla="*/ 6858000 h 6858000"/>
              <a:gd name="connsiteX5" fmla="*/ 0 w 5915208"/>
              <a:gd name="connsiteY5" fmla="*/ 6161068 h 6858000"/>
              <a:gd name="connsiteX6" fmla="*/ 0 w 5915208"/>
              <a:gd name="connsiteY6" fmla="*/ 0 h 6858000"/>
              <a:gd name="connsiteX0" fmla="*/ 0 w 5915208"/>
              <a:gd name="connsiteY0" fmla="*/ 0 h 6858000"/>
              <a:gd name="connsiteX1" fmla="*/ 5915208 w 5915208"/>
              <a:gd name="connsiteY1" fmla="*/ 0 h 6858000"/>
              <a:gd name="connsiteX2" fmla="*/ 5915208 w 5915208"/>
              <a:gd name="connsiteY2" fmla="*/ 6858000 h 6858000"/>
              <a:gd name="connsiteX3" fmla="*/ 696936 w 5915208"/>
              <a:gd name="connsiteY3" fmla="*/ 6858000 h 6858000"/>
              <a:gd name="connsiteX4" fmla="*/ 0 w 5915208"/>
              <a:gd name="connsiteY4" fmla="*/ 6161068 h 6858000"/>
              <a:gd name="connsiteX5" fmla="*/ 0 w 59152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208" h="6858000">
                <a:moveTo>
                  <a:pt x="0" y="0"/>
                </a:moveTo>
                <a:lnTo>
                  <a:pt x="5915208" y="0"/>
                </a:lnTo>
                <a:lnTo>
                  <a:pt x="5915208" y="6858000"/>
                </a:lnTo>
                <a:lnTo>
                  <a:pt x="696936" y="6858000"/>
                </a:lnTo>
                <a:lnTo>
                  <a:pt x="0" y="6161068"/>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Date Placeholder 6">
            <a:extLst>
              <a:ext uri="{FF2B5EF4-FFF2-40B4-BE49-F238E27FC236}">
                <a16:creationId xmlns:a16="http://schemas.microsoft.com/office/drawing/2014/main" id="{21C31838-3A79-4A19-9298-BE2F40822045}"/>
              </a:ext>
            </a:extLst>
          </p:cNvPr>
          <p:cNvSpPr>
            <a:spLocks noGrp="1"/>
          </p:cNvSpPr>
          <p:nvPr>
            <p:ph type="dt" sz="half" idx="25"/>
          </p:nvPr>
        </p:nvSpPr>
        <p:spPr/>
        <p:txBody>
          <a:bodyPr/>
          <a:lstStyle/>
          <a:p>
            <a:fld id="{E113411A-5175-4EA1-B697-569208699149}" type="datetime4">
              <a:rPr lang="en-US" smtClean="0"/>
              <a:t>May 24, 2022</a:t>
            </a:fld>
            <a:endParaRPr lang="en-US"/>
          </a:p>
        </p:txBody>
      </p:sp>
      <p:sp>
        <p:nvSpPr>
          <p:cNvPr id="8" name="Footer Placeholder 7">
            <a:extLst>
              <a:ext uri="{FF2B5EF4-FFF2-40B4-BE49-F238E27FC236}">
                <a16:creationId xmlns:a16="http://schemas.microsoft.com/office/drawing/2014/main" id="{7191A097-2D4C-4388-B627-FA13DBC6EF17}"/>
              </a:ext>
            </a:extLst>
          </p:cNvPr>
          <p:cNvSpPr>
            <a:spLocks noGrp="1"/>
          </p:cNvSpPr>
          <p:nvPr>
            <p:ph type="ftr" sz="quarter" idx="26"/>
          </p:nvPr>
        </p:nvSpPr>
        <p:spPr/>
        <p:txBody>
          <a:bodyPr/>
          <a:lstStyle/>
          <a:p>
            <a:r>
              <a:rPr lang="en-US"/>
              <a:t>RESTRICTED</a:t>
            </a:r>
          </a:p>
        </p:txBody>
      </p:sp>
      <p:sp>
        <p:nvSpPr>
          <p:cNvPr id="9" name="Slide Number Placeholder 8">
            <a:extLst>
              <a:ext uri="{FF2B5EF4-FFF2-40B4-BE49-F238E27FC236}">
                <a16:creationId xmlns:a16="http://schemas.microsoft.com/office/drawing/2014/main" id="{ACD7B8AD-2F89-465E-92EC-2F618F9FDECA}"/>
              </a:ext>
            </a:extLst>
          </p:cNvPr>
          <p:cNvSpPr>
            <a:spLocks noGrp="1"/>
          </p:cNvSpPr>
          <p:nvPr>
            <p:ph type="sldNum" sz="quarter" idx="27"/>
          </p:nvPr>
        </p:nvSpPr>
        <p:spPr/>
        <p:txBody>
          <a:bodyPr/>
          <a:lstStyle/>
          <a:p>
            <a:fld id="{9BA64535-EB95-46A3-946F-02B63C705F51}" type="slidenum">
              <a:rPr lang="en-US" smtClean="0"/>
              <a:t>‹#›</a:t>
            </a:fld>
            <a:endParaRPr lang="en-US"/>
          </a:p>
        </p:txBody>
      </p:sp>
      <p:sp>
        <p:nvSpPr>
          <p:cNvPr id="42" name="Source">
            <a:extLst>
              <a:ext uri="{FF2B5EF4-FFF2-40B4-BE49-F238E27FC236}">
                <a16:creationId xmlns:a16="http://schemas.microsoft.com/office/drawing/2014/main" id="{526172A1-3EDE-4811-8F82-5279611669C4}"/>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2" name="Logo">
            <a:extLst>
              <a:ext uri="{FF2B5EF4-FFF2-40B4-BE49-F238E27FC236}">
                <a16:creationId xmlns:a16="http://schemas.microsoft.com/office/drawing/2014/main" id="{73C41FA0-F6D7-4E34-AC9A-F7BB0719E296}"/>
              </a:ext>
            </a:extLst>
          </p:cNvPr>
          <p:cNvSpPr>
            <a:spLocks noGrp="1" noChangeAspect="1"/>
          </p:cNvSpPr>
          <p:nvPr>
            <p:ph type="body" sz="quarter" idx="21" hasCustomPrompt="1"/>
          </p:nvPr>
        </p:nvSpPr>
        <p:spPr bwMode="gray">
          <a:xfrm>
            <a:off x="10087301" y="6331392"/>
            <a:ext cx="1620211" cy="183600"/>
          </a:xfrm>
          <a:blipFill>
            <a:blip r:embed="rId2"/>
            <a:srcRect/>
            <a:stretch>
              <a:fillRect l="-259" r="-259"/>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31019492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ent and Image 3">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714ED3E-4CEE-444A-B962-5CA45F7005A4}"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a:extLst>
              <a:ext uri="{FF2B5EF4-FFF2-40B4-BE49-F238E27FC236}">
                <a16:creationId xmlns:a16="http://schemas.microsoft.com/office/drawing/2014/main" id="{CB2362C8-B928-4510-9A86-FC9126631774}"/>
              </a:ext>
            </a:extLst>
          </p:cNvPr>
          <p:cNvSpPr>
            <a:spLocks noGrp="1" noChangeAspect="1"/>
          </p:cNvSpPr>
          <p:nvPr>
            <p:ph type="pic" sz="quarter" idx="22" hasCustomPrompt="1"/>
          </p:nvPr>
        </p:nvSpPr>
        <p:spPr bwMode="gray">
          <a:xfrm>
            <a:off x="6276023"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4298400 h 4298400"/>
              <a:gd name="connsiteX3" fmla="*/ 699747 w 5040000"/>
              <a:gd name="connsiteY3" fmla="*/ 4298400 h 4298400"/>
              <a:gd name="connsiteX4" fmla="*/ 0 w 5040000"/>
              <a:gd name="connsiteY4" fmla="*/ 3601468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4298400"/>
                </a:lnTo>
                <a:lnTo>
                  <a:pt x="699747" y="4298400"/>
                </a:lnTo>
                <a:lnTo>
                  <a:pt x="0" y="3601468"/>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Source">
            <a:extLst>
              <a:ext uri="{FF2B5EF4-FFF2-40B4-BE49-F238E27FC236}">
                <a16:creationId xmlns:a16="http://schemas.microsoft.com/office/drawing/2014/main" id="{38146F1D-B52F-43C4-AAAB-87A94DCE8D9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7B06F474-EC6E-4E90-BE01-6ECFF1194438}"/>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D4530C77-5C52-4DEF-9F0E-B1BB80283090}"/>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208215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tent and Image 4">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27A3AB2-D966-4271-AA09-E9EC9242B9D9}"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2" name="Picture">
            <a:extLst>
              <a:ext uri="{FF2B5EF4-FFF2-40B4-BE49-F238E27FC236}">
                <a16:creationId xmlns:a16="http://schemas.microsoft.com/office/drawing/2014/main" id="{EA0B9452-7BC6-4A45-AE54-786C9B2D65B3}"/>
              </a:ext>
            </a:extLst>
          </p:cNvPr>
          <p:cNvSpPr>
            <a:spLocks noGrp="1" noChangeAspect="1"/>
          </p:cNvSpPr>
          <p:nvPr>
            <p:ph type="pic" sz="quarter" idx="23" hasCustomPrompt="1"/>
          </p:nvPr>
        </p:nvSpPr>
        <p:spPr bwMode="gray">
          <a:xfrm>
            <a:off x="875320" y="1728000"/>
            <a:ext cx="5040656" cy="4298400"/>
          </a:xfrm>
          <a:custGeom>
            <a:avLst/>
            <a:gdLst>
              <a:gd name="connsiteX0" fmla="*/ 0 w 5040000"/>
              <a:gd name="connsiteY0" fmla="*/ 0 h 4298400"/>
              <a:gd name="connsiteX1" fmla="*/ 5040000 w 5040000"/>
              <a:gd name="connsiteY1" fmla="*/ 0 h 4298400"/>
              <a:gd name="connsiteX2" fmla="*/ 5040000 w 5040000"/>
              <a:gd name="connsiteY2" fmla="*/ 3601468 h 4298400"/>
              <a:gd name="connsiteX3" fmla="*/ 4340253 w 5040000"/>
              <a:gd name="connsiteY3" fmla="*/ 4298400 h 4298400"/>
              <a:gd name="connsiteX4" fmla="*/ 0 w 5040000"/>
              <a:gd name="connsiteY4" fmla="*/ 4298400 h 429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000" h="4298400">
                <a:moveTo>
                  <a:pt x="0" y="0"/>
                </a:moveTo>
                <a:lnTo>
                  <a:pt x="5040000" y="0"/>
                </a:lnTo>
                <a:lnTo>
                  <a:pt x="5040000" y="3601468"/>
                </a:lnTo>
                <a:lnTo>
                  <a:pt x="4340253" y="4298400"/>
                </a:lnTo>
                <a:lnTo>
                  <a:pt x="0" y="4298400"/>
                </a:lnTo>
                <a:close/>
              </a:path>
            </a:pathLst>
          </a:custGeom>
          <a:solidFill>
            <a:schemeClr val="bg1">
              <a:lumMod val="95000"/>
            </a:schemeClr>
          </a:solidFill>
        </p:spPr>
        <p:txBody>
          <a:bodyPr wrap="square"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ource">
            <a:extLst>
              <a:ext uri="{FF2B5EF4-FFF2-40B4-BE49-F238E27FC236}">
                <a16:creationId xmlns:a16="http://schemas.microsoft.com/office/drawing/2014/main" id="{3D6369DD-E9CC-4608-973C-56A0B5BEF795}"/>
              </a:ext>
            </a:extLst>
          </p:cNvPr>
          <p:cNvSpPr>
            <a:spLocks noGrp="1"/>
          </p:cNvSpPr>
          <p:nvPr>
            <p:ph type="body" sz="quarter" idx="26"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7" name="Title 6">
            <a:extLst>
              <a:ext uri="{FF2B5EF4-FFF2-40B4-BE49-F238E27FC236}">
                <a16:creationId xmlns:a16="http://schemas.microsoft.com/office/drawing/2014/main" id="{BA15B6AF-8EC0-4C92-BE00-010E8028D702}"/>
              </a:ext>
            </a:extLst>
          </p:cNvPr>
          <p:cNvSpPr>
            <a:spLocks noGrp="1"/>
          </p:cNvSpPr>
          <p:nvPr>
            <p:ph type="title"/>
          </p:nvPr>
        </p:nvSpPr>
        <p:spPr/>
        <p:txBody>
          <a:bodyPr/>
          <a:lstStyle/>
          <a:p>
            <a:r>
              <a:rPr lang="en-US"/>
              <a:t>Click to edit Master title style</a:t>
            </a:r>
          </a:p>
        </p:txBody>
      </p:sp>
      <p:sp>
        <p:nvSpPr>
          <p:cNvPr id="10" name="Subtitle 162">
            <a:extLst>
              <a:ext uri="{FF2B5EF4-FFF2-40B4-BE49-F238E27FC236}">
                <a16:creationId xmlns:a16="http://schemas.microsoft.com/office/drawing/2014/main" id="{8195B5C4-5C80-41AA-B877-DE57220C1A1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8783003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and Image 5">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6CC7C-E970-460A-8EFB-FE80D0E7CF2F}"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6536135"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7" name="Title 6">
            <a:extLst>
              <a:ext uri="{FF2B5EF4-FFF2-40B4-BE49-F238E27FC236}">
                <a16:creationId xmlns:a16="http://schemas.microsoft.com/office/drawing/2014/main" id="{7EFB0C61-DCBE-4A78-980A-A31512440DAB}"/>
              </a:ext>
            </a:extLst>
          </p:cNvPr>
          <p:cNvSpPr>
            <a:spLocks noGrp="1"/>
          </p:cNvSpPr>
          <p:nvPr>
            <p:ph type="title"/>
          </p:nvPr>
        </p:nvSpPr>
        <p:spPr/>
        <p:txBody>
          <a:bodyPr/>
          <a:lstStyle/>
          <a:p>
            <a:r>
              <a:rPr lang="en-US"/>
              <a:t>Click to edit Master title style</a:t>
            </a:r>
          </a:p>
        </p:txBody>
      </p:sp>
      <p:sp>
        <p:nvSpPr>
          <p:cNvPr id="11" name="Source">
            <a:extLst>
              <a:ext uri="{FF2B5EF4-FFF2-40B4-BE49-F238E27FC236}">
                <a16:creationId xmlns:a16="http://schemas.microsoft.com/office/drawing/2014/main" id="{5D43A9CF-EC10-47EC-94AF-444FC20CE82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2" name="Subtitle 162">
            <a:extLst>
              <a:ext uri="{FF2B5EF4-FFF2-40B4-BE49-F238E27FC236}">
                <a16:creationId xmlns:a16="http://schemas.microsoft.com/office/drawing/2014/main" id="{8CEE218E-57F9-49D4-B679-BBA1B0EEB4D5}"/>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3622898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ntent and Image 6">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BCDDEA23-C34F-45F2-BB61-6EA9BDE2FE1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5EC4ED75-D6F3-4419-B77D-9715EF0A743F}"/>
              </a:ext>
            </a:extLst>
          </p:cNvPr>
          <p:cNvSpPr>
            <a:spLocks noGrp="1" noChangeAspect="1"/>
          </p:cNvSpPr>
          <p:nvPr>
            <p:ph type="pic" sz="quarter" idx="14" hasCustomPrompt="1"/>
          </p:nvPr>
        </p:nvSpPr>
        <p:spPr bwMode="gray">
          <a:xfrm>
            <a:off x="11354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6" name="Content">
            <a:extLst>
              <a:ext uri="{FF2B5EF4-FFF2-40B4-BE49-F238E27FC236}">
                <a16:creationId xmlns:a16="http://schemas.microsoft.com/office/drawing/2014/main" id="{4A98D36D-B8A3-44C8-A0DE-C5DFC30624A8}"/>
              </a:ext>
            </a:extLst>
          </p:cNvPr>
          <p:cNvSpPr>
            <a:spLocks noGrp="1"/>
          </p:cNvSpPr>
          <p:nvPr>
            <p:ph idx="1" hasCustomPrompt="1"/>
          </p:nvPr>
        </p:nvSpPr>
        <p:spPr bwMode="gray">
          <a:xfrm>
            <a:off x="6276023"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CC1F6C60-6662-44A1-A7E4-594D6961B638}"/>
              </a:ext>
            </a:extLst>
          </p:cNvPr>
          <p:cNvSpPr>
            <a:spLocks noGrp="1"/>
          </p:cNvSpPr>
          <p:nvPr>
            <p:ph type="title"/>
          </p:nvPr>
        </p:nvSpPr>
        <p:spPr/>
        <p:txBody>
          <a:bodyPr/>
          <a:lstStyle/>
          <a:p>
            <a:r>
              <a:rPr lang="en-US"/>
              <a:t>Click to edit Master title style</a:t>
            </a:r>
          </a:p>
        </p:txBody>
      </p:sp>
      <p:sp>
        <p:nvSpPr>
          <p:cNvPr id="12" name="Source">
            <a:extLst>
              <a:ext uri="{FF2B5EF4-FFF2-40B4-BE49-F238E27FC236}">
                <a16:creationId xmlns:a16="http://schemas.microsoft.com/office/drawing/2014/main" id="{29AFC913-6A0F-483C-A9C0-B416EB3EBE32}"/>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0" name="Subtitle 162">
            <a:extLst>
              <a:ext uri="{FF2B5EF4-FFF2-40B4-BE49-F238E27FC236}">
                <a16:creationId xmlns:a16="http://schemas.microsoft.com/office/drawing/2014/main" id="{174214B3-5F9B-45D6-8ADB-F2B42001772F}"/>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2829042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4386F966-0CCB-4907-91B4-014D8ECED3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6" name="Picture 1">
            <a:extLst>
              <a:ext uri="{FF2B5EF4-FFF2-40B4-BE49-F238E27FC236}">
                <a16:creationId xmlns:a16="http://schemas.microsoft.com/office/drawing/2014/main" id="{0C598E24-4474-4134-AB7E-662A00D328E7}"/>
              </a:ext>
            </a:extLst>
          </p:cNvPr>
          <p:cNvSpPr>
            <a:spLocks noGrp="1" noChangeAspect="1"/>
          </p:cNvSpPr>
          <p:nvPr>
            <p:ph type="pic" sz="quarter" idx="22" hasCustomPrompt="1"/>
          </p:nvPr>
        </p:nvSpPr>
        <p:spPr bwMode="gray">
          <a:xfrm>
            <a:off x="875320"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0" name="Picture 2">
            <a:extLst>
              <a:ext uri="{FF2B5EF4-FFF2-40B4-BE49-F238E27FC236}">
                <a16:creationId xmlns:a16="http://schemas.microsoft.com/office/drawing/2014/main" id="{9E3013F0-9CEB-4AA6-A576-1847AC07E85C}"/>
              </a:ext>
            </a:extLst>
          </p:cNvPr>
          <p:cNvSpPr>
            <a:spLocks noGrp="1" noChangeAspect="1"/>
          </p:cNvSpPr>
          <p:nvPr>
            <p:ph type="pic" sz="quarter" idx="23" hasCustomPrompt="1"/>
          </p:nvPr>
        </p:nvSpPr>
        <p:spPr bwMode="gray">
          <a:xfrm>
            <a:off x="4475788"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2" name="Picture 3">
            <a:extLst>
              <a:ext uri="{FF2B5EF4-FFF2-40B4-BE49-F238E27FC236}">
                <a16:creationId xmlns:a16="http://schemas.microsoft.com/office/drawing/2014/main" id="{0D9A9C66-8ECC-4060-B15B-1209AEA23668}"/>
              </a:ext>
            </a:extLst>
          </p:cNvPr>
          <p:cNvSpPr>
            <a:spLocks noGrp="1" noChangeAspect="1"/>
          </p:cNvSpPr>
          <p:nvPr>
            <p:ph type="pic" sz="quarter" idx="25" hasCustomPrompt="1"/>
          </p:nvPr>
        </p:nvSpPr>
        <p:spPr bwMode="gray">
          <a:xfrm>
            <a:off x="8079927" y="1728000"/>
            <a:ext cx="3240422" cy="1328298"/>
          </a:xfrm>
          <a:custGeom>
            <a:avLst/>
            <a:gdLst>
              <a:gd name="connsiteX0" fmla="*/ 0 w 3240000"/>
              <a:gd name="connsiteY0" fmla="*/ 0 h 1328298"/>
              <a:gd name="connsiteX1" fmla="*/ 3240000 w 3240000"/>
              <a:gd name="connsiteY1" fmla="*/ 0 h 1328298"/>
              <a:gd name="connsiteX2" fmla="*/ 3240000 w 3240000"/>
              <a:gd name="connsiteY2" fmla="*/ 1328298 h 1328298"/>
              <a:gd name="connsiteX3" fmla="*/ 2569306 w 3240000"/>
              <a:gd name="connsiteY3" fmla="*/ 1328298 h 1328298"/>
              <a:gd name="connsiteX4" fmla="*/ 506324 w 3240000"/>
              <a:gd name="connsiteY4" fmla="*/ 1328298 h 1328298"/>
              <a:gd name="connsiteX5" fmla="*/ 0 w 3240000"/>
              <a:gd name="connsiteY5" fmla="*/ 821977 h 1328298"/>
              <a:gd name="connsiteX0" fmla="*/ 0 w 3240000"/>
              <a:gd name="connsiteY0" fmla="*/ 0 h 1328298"/>
              <a:gd name="connsiteX1" fmla="*/ 3240000 w 3240000"/>
              <a:gd name="connsiteY1" fmla="*/ 0 h 1328298"/>
              <a:gd name="connsiteX2" fmla="*/ 3240000 w 3240000"/>
              <a:gd name="connsiteY2" fmla="*/ 1328298 h 1328298"/>
              <a:gd name="connsiteX3" fmla="*/ 506324 w 3240000"/>
              <a:gd name="connsiteY3" fmla="*/ 1328298 h 1328298"/>
              <a:gd name="connsiteX4" fmla="*/ 0 w 3240000"/>
              <a:gd name="connsiteY4" fmla="*/ 821977 h 1328298"/>
              <a:gd name="connsiteX5" fmla="*/ 0 w 3240000"/>
              <a:gd name="connsiteY5" fmla="*/ 0 h 13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0000" h="1328298">
                <a:moveTo>
                  <a:pt x="0" y="0"/>
                </a:moveTo>
                <a:lnTo>
                  <a:pt x="3240000" y="0"/>
                </a:lnTo>
                <a:lnTo>
                  <a:pt x="3240000" y="1328298"/>
                </a:lnTo>
                <a:lnTo>
                  <a:pt x="506324" y="1328298"/>
                </a:lnTo>
                <a:lnTo>
                  <a:pt x="0" y="821977"/>
                </a:lnTo>
                <a:lnTo>
                  <a:pt x="0" y="0"/>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35" name="Text 1">
            <a:extLst>
              <a:ext uri="{FF2B5EF4-FFF2-40B4-BE49-F238E27FC236}">
                <a16:creationId xmlns:a16="http://schemas.microsoft.com/office/drawing/2014/main" id="{75AE3AC1-44A1-4B4C-9E22-9F77AE294B5B}"/>
              </a:ext>
            </a:extLst>
          </p:cNvPr>
          <p:cNvSpPr>
            <a:spLocks noGrp="1" noChangeAspect="1"/>
          </p:cNvSpPr>
          <p:nvPr>
            <p:ph type="body" sz="quarter" idx="27" hasCustomPrompt="1"/>
          </p:nvPr>
        </p:nvSpPr>
        <p:spPr bwMode="ltGray">
          <a:xfrm>
            <a:off x="875320"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6" name="Text 2">
            <a:extLst>
              <a:ext uri="{FF2B5EF4-FFF2-40B4-BE49-F238E27FC236}">
                <a16:creationId xmlns:a16="http://schemas.microsoft.com/office/drawing/2014/main" id="{38ECA368-3E5D-4F4F-9CA4-1F6E4D0DF5DC}"/>
              </a:ext>
            </a:extLst>
          </p:cNvPr>
          <p:cNvSpPr>
            <a:spLocks noGrp="1" noChangeAspect="1"/>
          </p:cNvSpPr>
          <p:nvPr>
            <p:ph type="body" sz="quarter" idx="28" hasCustomPrompt="1"/>
          </p:nvPr>
        </p:nvSpPr>
        <p:spPr bwMode="ltGray">
          <a:xfrm>
            <a:off x="4475788"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37" name="Text 3">
            <a:extLst>
              <a:ext uri="{FF2B5EF4-FFF2-40B4-BE49-F238E27FC236}">
                <a16:creationId xmlns:a16="http://schemas.microsoft.com/office/drawing/2014/main" id="{CBB44A1D-5CA1-451B-89A0-75662B08E4EC}"/>
              </a:ext>
            </a:extLst>
          </p:cNvPr>
          <p:cNvSpPr>
            <a:spLocks noGrp="1" noChangeAspect="1"/>
          </p:cNvSpPr>
          <p:nvPr>
            <p:ph type="body" sz="quarter" idx="29" hasCustomPrompt="1"/>
          </p:nvPr>
        </p:nvSpPr>
        <p:spPr bwMode="ltGray">
          <a:xfrm>
            <a:off x="8079927" y="2540451"/>
            <a:ext cx="3240422" cy="3485948"/>
          </a:xfrm>
          <a:custGeom>
            <a:avLst/>
            <a:gdLst>
              <a:gd name="connsiteX0" fmla="*/ 0 w 3240000"/>
              <a:gd name="connsiteY0" fmla="*/ 0 h 3485948"/>
              <a:gd name="connsiteX1" fmla="*/ 506324 w 3240000"/>
              <a:gd name="connsiteY1" fmla="*/ 506321 h 3485948"/>
              <a:gd name="connsiteX2" fmla="*/ 3240000 w 3240000"/>
              <a:gd name="connsiteY2" fmla="*/ 506321 h 3485948"/>
              <a:gd name="connsiteX3" fmla="*/ 3240000 w 3240000"/>
              <a:gd name="connsiteY3" fmla="*/ 515846 h 3485948"/>
              <a:gd name="connsiteX4" fmla="*/ 3240000 w 3240000"/>
              <a:gd name="connsiteY4" fmla="*/ 3476423 h 3485948"/>
              <a:gd name="connsiteX5" fmla="*/ 3240000 w 3240000"/>
              <a:gd name="connsiteY5" fmla="*/ 3485948 h 3485948"/>
              <a:gd name="connsiteX6" fmla="*/ 0 w 3240000"/>
              <a:gd name="connsiteY6" fmla="*/ 3485948 h 3485948"/>
              <a:gd name="connsiteX7" fmla="*/ 0 w 3240000"/>
              <a:gd name="connsiteY7" fmla="*/ 3476423 h 3485948"/>
              <a:gd name="connsiteX8" fmla="*/ 0 w 3240000"/>
              <a:gd name="connsiteY8" fmla="*/ 9525 h 348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0" h="3485948">
                <a:moveTo>
                  <a:pt x="0" y="0"/>
                </a:moveTo>
                <a:lnTo>
                  <a:pt x="506324" y="506321"/>
                </a:lnTo>
                <a:lnTo>
                  <a:pt x="3240000" y="506321"/>
                </a:lnTo>
                <a:lnTo>
                  <a:pt x="3240000" y="515846"/>
                </a:lnTo>
                <a:lnTo>
                  <a:pt x="3240000" y="3476423"/>
                </a:lnTo>
                <a:lnTo>
                  <a:pt x="3240000" y="3485948"/>
                </a:lnTo>
                <a:lnTo>
                  <a:pt x="0" y="3485948"/>
                </a:lnTo>
                <a:lnTo>
                  <a:pt x="0" y="3476423"/>
                </a:lnTo>
                <a:lnTo>
                  <a:pt x="0" y="9525"/>
                </a:lnTo>
                <a:close/>
              </a:path>
            </a:pathLst>
          </a:custGeom>
          <a:solidFill>
            <a:schemeClr val="tx1"/>
          </a:solidFill>
        </p:spPr>
        <p:txBody>
          <a:bodyPr wrap="square" lIns="180000" tIns="756000" rIns="180000" bIns="180000">
            <a:noAutofit/>
          </a:bodyPr>
          <a:lstStyle>
            <a:lvl1pPr marL="0" indent="0" algn="l">
              <a:buNone/>
              <a:defRPr sz="1800">
                <a:solidFill>
                  <a:schemeClr val="bg1"/>
                </a:solidFill>
              </a:defRPr>
            </a:lvl1pPr>
            <a:lvl2pPr marL="450000" indent="0">
              <a:buNone/>
              <a:defRPr/>
            </a:lvl2pPr>
          </a:lstStyle>
          <a:p>
            <a:pPr lvl="0"/>
            <a:r>
              <a:rPr lang="en-US" dirty="0"/>
              <a:t>Click to add text</a:t>
            </a:r>
          </a:p>
        </p:txBody>
      </p:sp>
      <p:sp>
        <p:nvSpPr>
          <p:cNvPr id="15" name="Source">
            <a:extLst>
              <a:ext uri="{FF2B5EF4-FFF2-40B4-BE49-F238E27FC236}">
                <a16:creationId xmlns:a16="http://schemas.microsoft.com/office/drawing/2014/main" id="{A13CB053-C1A4-4C18-AA5A-603C2D6B88B7}"/>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8A6EA19-9972-4045-958B-FA010A8B3A87}"/>
              </a:ext>
            </a:extLst>
          </p:cNvPr>
          <p:cNvSpPr>
            <a:spLocks noGrp="1"/>
          </p:cNvSpPr>
          <p:nvPr>
            <p:ph type="title"/>
          </p:nvPr>
        </p:nvSpPr>
        <p:spPr/>
        <p:txBody>
          <a:bodyPr/>
          <a:lstStyle/>
          <a:p>
            <a:r>
              <a:rPr lang="en-US"/>
              <a:t>Click to edit Master title style</a:t>
            </a:r>
          </a:p>
        </p:txBody>
      </p:sp>
      <p:sp>
        <p:nvSpPr>
          <p:cNvPr id="17" name="Subtitle 162">
            <a:extLst>
              <a:ext uri="{FF2B5EF4-FFF2-40B4-BE49-F238E27FC236}">
                <a16:creationId xmlns:a16="http://schemas.microsoft.com/office/drawing/2014/main" id="{932778EF-5BD3-4E48-A9F8-EE5BA91D26C9}"/>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533958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hree Pictures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1E59E4EF-5D61-4FFE-BB48-494E29E50A0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FC3FF1EE-A267-4CF2-A783-A4AD6B011DFD}"/>
              </a:ext>
            </a:extLst>
          </p:cNvPr>
          <p:cNvSpPr>
            <a:spLocks noGrp="1" noChangeAspect="1"/>
          </p:cNvSpPr>
          <p:nvPr>
            <p:ph type="pic" sz="quarter" idx="16" hasCustomPrompt="1"/>
          </p:nvPr>
        </p:nvSpPr>
        <p:spPr bwMode="gray">
          <a:xfrm>
            <a:off x="875320"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715FDE98-F5C8-46CE-B50B-4B7D4AB760AC}"/>
              </a:ext>
            </a:extLst>
          </p:cNvPr>
          <p:cNvSpPr>
            <a:spLocks noGrp="1" noChangeAspect="1"/>
          </p:cNvSpPr>
          <p:nvPr>
            <p:ph type="pic" sz="quarter" idx="19" hasCustomPrompt="1"/>
          </p:nvPr>
        </p:nvSpPr>
        <p:spPr bwMode="gray">
          <a:xfrm>
            <a:off x="4475789"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9" name="Picture 3">
            <a:extLst>
              <a:ext uri="{FF2B5EF4-FFF2-40B4-BE49-F238E27FC236}">
                <a16:creationId xmlns:a16="http://schemas.microsoft.com/office/drawing/2014/main" id="{D428E974-8355-468E-81C1-EA6B70E58E06}"/>
              </a:ext>
            </a:extLst>
          </p:cNvPr>
          <p:cNvSpPr>
            <a:spLocks noGrp="1" noChangeAspect="1"/>
          </p:cNvSpPr>
          <p:nvPr>
            <p:ph type="pic" sz="quarter" idx="22" hasCustomPrompt="1"/>
          </p:nvPr>
        </p:nvSpPr>
        <p:spPr bwMode="gray">
          <a:xfrm>
            <a:off x="8076257" y="1728002"/>
            <a:ext cx="2520328" cy="2396543"/>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5" name="Text 1">
            <a:extLst>
              <a:ext uri="{FF2B5EF4-FFF2-40B4-BE49-F238E27FC236}">
                <a16:creationId xmlns:a16="http://schemas.microsoft.com/office/drawing/2014/main" id="{6C7D239A-4848-4EC3-B386-76E1ECCBDC52}"/>
              </a:ext>
            </a:extLst>
          </p:cNvPr>
          <p:cNvSpPr>
            <a:spLocks noGrp="1"/>
          </p:cNvSpPr>
          <p:nvPr>
            <p:ph type="body" sz="quarter" idx="18" hasCustomPrompt="1"/>
          </p:nvPr>
        </p:nvSpPr>
        <p:spPr bwMode="gray">
          <a:xfrm>
            <a:off x="875320"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7" name="Text 2">
            <a:extLst>
              <a:ext uri="{FF2B5EF4-FFF2-40B4-BE49-F238E27FC236}">
                <a16:creationId xmlns:a16="http://schemas.microsoft.com/office/drawing/2014/main" id="{6A6877E9-6F85-4098-84C8-CE6E67298D0C}"/>
              </a:ext>
            </a:extLst>
          </p:cNvPr>
          <p:cNvSpPr>
            <a:spLocks noGrp="1"/>
          </p:cNvSpPr>
          <p:nvPr>
            <p:ph type="body" sz="quarter" idx="20" hasCustomPrompt="1"/>
          </p:nvPr>
        </p:nvSpPr>
        <p:spPr bwMode="gray">
          <a:xfrm>
            <a:off x="4475788"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18" name="Text 3">
            <a:extLst>
              <a:ext uri="{FF2B5EF4-FFF2-40B4-BE49-F238E27FC236}">
                <a16:creationId xmlns:a16="http://schemas.microsoft.com/office/drawing/2014/main" id="{24C379D1-94EE-455B-B9D4-47F4C5A1532D}"/>
              </a:ext>
            </a:extLst>
          </p:cNvPr>
          <p:cNvSpPr>
            <a:spLocks noGrp="1"/>
          </p:cNvSpPr>
          <p:nvPr>
            <p:ph type="body" sz="quarter" idx="21" hasCustomPrompt="1"/>
          </p:nvPr>
        </p:nvSpPr>
        <p:spPr bwMode="gray">
          <a:xfrm>
            <a:off x="8076257" y="4406400"/>
            <a:ext cx="3240422" cy="162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25CA62DF-1C08-40D9-938E-3B513A4758DE}"/>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FEC6118A-39DD-402A-A664-A2B0E97728A8}"/>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1" name="Subtitle 162">
            <a:extLst>
              <a:ext uri="{FF2B5EF4-FFF2-40B4-BE49-F238E27FC236}">
                <a16:creationId xmlns:a16="http://schemas.microsoft.com/office/drawing/2014/main" id="{D58B178D-6180-437D-B115-FE5B4E94089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6320295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6BB0388-73A9-4E82-BC2A-80A7711570EE}"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1" name="Picture 1">
            <a:extLst>
              <a:ext uri="{FF2B5EF4-FFF2-40B4-BE49-F238E27FC236}">
                <a16:creationId xmlns:a16="http://schemas.microsoft.com/office/drawing/2014/main" id="{076BBC88-EE59-4A0C-8114-1A57A6F1452E}"/>
              </a:ext>
            </a:extLst>
          </p:cNvPr>
          <p:cNvSpPr>
            <a:spLocks noGrp="1" noChangeAspect="1"/>
          </p:cNvSpPr>
          <p:nvPr>
            <p:ph type="pic" sz="quarter" idx="19" hasCustomPrompt="1"/>
          </p:nvPr>
        </p:nvSpPr>
        <p:spPr bwMode="gray">
          <a:xfrm>
            <a:off x="875320"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E0155104-48F4-49DF-AE6D-1833675D0EFD}"/>
              </a:ext>
            </a:extLst>
          </p:cNvPr>
          <p:cNvSpPr>
            <a:spLocks noGrp="1" noChangeAspect="1"/>
          </p:cNvSpPr>
          <p:nvPr>
            <p:ph type="pic" sz="quarter" idx="22" hasCustomPrompt="1"/>
          </p:nvPr>
        </p:nvSpPr>
        <p:spPr bwMode="gray">
          <a:xfrm>
            <a:off x="3575671"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1" name="Picture 3">
            <a:extLst>
              <a:ext uri="{FF2B5EF4-FFF2-40B4-BE49-F238E27FC236}">
                <a16:creationId xmlns:a16="http://schemas.microsoft.com/office/drawing/2014/main" id="{F444BF40-972E-42FE-B358-865E742401ED}"/>
              </a:ext>
            </a:extLst>
          </p:cNvPr>
          <p:cNvSpPr>
            <a:spLocks noGrp="1" noChangeAspect="1"/>
          </p:cNvSpPr>
          <p:nvPr>
            <p:ph type="pic" sz="quarter" idx="24" hasCustomPrompt="1"/>
          </p:nvPr>
        </p:nvSpPr>
        <p:spPr bwMode="gray">
          <a:xfrm>
            <a:off x="6276023"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3" name="Picture 4">
            <a:extLst>
              <a:ext uri="{FF2B5EF4-FFF2-40B4-BE49-F238E27FC236}">
                <a16:creationId xmlns:a16="http://schemas.microsoft.com/office/drawing/2014/main" id="{B1BAF121-97D3-4A42-9106-E8A15B66932D}"/>
              </a:ext>
            </a:extLst>
          </p:cNvPr>
          <p:cNvSpPr>
            <a:spLocks noGrp="1" noChangeAspect="1"/>
          </p:cNvSpPr>
          <p:nvPr>
            <p:ph type="pic" sz="quarter" idx="26" hasCustomPrompt="1"/>
          </p:nvPr>
        </p:nvSpPr>
        <p:spPr bwMode="gray">
          <a:xfrm>
            <a:off x="8976374" y="1728001"/>
            <a:ext cx="1980258" cy="188299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430DF499-7BFE-4BBD-A0BE-D89C452DEC9A}"/>
              </a:ext>
            </a:extLst>
          </p:cNvPr>
          <p:cNvSpPr>
            <a:spLocks noGrp="1"/>
          </p:cNvSpPr>
          <p:nvPr>
            <p:ph type="body" sz="quarter" idx="21" hasCustomPrompt="1"/>
          </p:nvPr>
        </p:nvSpPr>
        <p:spPr bwMode="gray">
          <a:xfrm>
            <a:off x="875320"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0" name="Text 2">
            <a:extLst>
              <a:ext uri="{FF2B5EF4-FFF2-40B4-BE49-F238E27FC236}">
                <a16:creationId xmlns:a16="http://schemas.microsoft.com/office/drawing/2014/main" id="{71DF7585-A500-42E1-AA5E-0D5AB7B2F91A}"/>
              </a:ext>
            </a:extLst>
          </p:cNvPr>
          <p:cNvSpPr>
            <a:spLocks noGrp="1"/>
          </p:cNvSpPr>
          <p:nvPr>
            <p:ph type="body" sz="quarter" idx="23" hasCustomPrompt="1"/>
          </p:nvPr>
        </p:nvSpPr>
        <p:spPr bwMode="gray">
          <a:xfrm>
            <a:off x="3575671"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2" name="Text 3">
            <a:extLst>
              <a:ext uri="{FF2B5EF4-FFF2-40B4-BE49-F238E27FC236}">
                <a16:creationId xmlns:a16="http://schemas.microsoft.com/office/drawing/2014/main" id="{B3C64076-E695-45C5-AD2C-2494A28FE8E2}"/>
              </a:ext>
            </a:extLst>
          </p:cNvPr>
          <p:cNvSpPr>
            <a:spLocks noGrp="1"/>
          </p:cNvSpPr>
          <p:nvPr>
            <p:ph type="body" sz="quarter" idx="25" hasCustomPrompt="1"/>
          </p:nvPr>
        </p:nvSpPr>
        <p:spPr bwMode="gray">
          <a:xfrm>
            <a:off x="6276023"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24" name="Text 4">
            <a:extLst>
              <a:ext uri="{FF2B5EF4-FFF2-40B4-BE49-F238E27FC236}">
                <a16:creationId xmlns:a16="http://schemas.microsoft.com/office/drawing/2014/main" id="{5EAD866D-D2B4-4EA5-9599-5405A409C0EB}"/>
              </a:ext>
            </a:extLst>
          </p:cNvPr>
          <p:cNvSpPr>
            <a:spLocks noGrp="1"/>
          </p:cNvSpPr>
          <p:nvPr>
            <p:ph type="body" sz="quarter" idx="27" hasCustomPrompt="1"/>
          </p:nvPr>
        </p:nvSpPr>
        <p:spPr bwMode="gray">
          <a:xfrm>
            <a:off x="8976374" y="4046400"/>
            <a:ext cx="2340305" cy="1980000"/>
          </a:xfrm>
        </p:spPr>
        <p:txBody>
          <a:bodyPr/>
          <a:lstStyle>
            <a:lvl1pPr marL="0" indent="0" algn="l">
              <a:buNone/>
              <a:defRPr sz="1800"/>
            </a:lvl1pPr>
            <a:lvl2pPr marL="450000" indent="0">
              <a:buNone/>
              <a:defRPr/>
            </a:lvl2pPr>
          </a:lstStyle>
          <a:p>
            <a:pPr lvl="0"/>
            <a:r>
              <a:rPr lang="en-US" dirty="0"/>
              <a:t>Click to add text</a:t>
            </a:r>
          </a:p>
        </p:txBody>
      </p:sp>
      <p:sp>
        <p:nvSpPr>
          <p:cNvPr id="6" name="Title 5">
            <a:extLst>
              <a:ext uri="{FF2B5EF4-FFF2-40B4-BE49-F238E27FC236}">
                <a16:creationId xmlns:a16="http://schemas.microsoft.com/office/drawing/2014/main" id="{42417A6C-2482-46FF-A3E0-1C637055A609}"/>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777615-35FD-4FBD-BB4A-C716D90996E9}"/>
              </a:ext>
            </a:extLst>
          </p:cNvPr>
          <p:cNvSpPr>
            <a:spLocks noGrp="1"/>
          </p:cNvSpPr>
          <p:nvPr>
            <p:ph type="body" sz="quarter" idx="30"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9" name="Subtitle 162">
            <a:extLst>
              <a:ext uri="{FF2B5EF4-FFF2-40B4-BE49-F238E27FC236}">
                <a16:creationId xmlns:a16="http://schemas.microsoft.com/office/drawing/2014/main" id="{880FFAD1-77D6-4BDF-A0D9-5F3B96350124}"/>
              </a:ext>
            </a:extLst>
          </p:cNvPr>
          <p:cNvSpPr>
            <a:spLocks noGrp="1"/>
          </p:cNvSpPr>
          <p:nvPr>
            <p:ph type="subTitle" idx="31"/>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5518112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les">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229595AD-907E-4997-A711-27B46CE067DC}"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Text 1">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875320" y="1828801"/>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5" name="Text 2">
            <a:extLst>
              <a:ext uri="{FF2B5EF4-FFF2-40B4-BE49-F238E27FC236}">
                <a16:creationId xmlns:a16="http://schemas.microsoft.com/office/drawing/2014/main" id="{5DF3D99C-AE29-4A38-9124-4CC2D7636295}"/>
              </a:ext>
            </a:extLst>
          </p:cNvPr>
          <p:cNvSpPr>
            <a:spLocks noGrp="1" noChangeAspect="1"/>
          </p:cNvSpPr>
          <p:nvPr>
            <p:ph type="body" sz="quarter" idx="30" hasCustomPrompt="1"/>
          </p:nvPr>
        </p:nvSpPr>
        <p:spPr bwMode="gray">
          <a:xfrm>
            <a:off x="3575671" y="1841928"/>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5" name="Text 3">
            <a:extLst>
              <a:ext uri="{FF2B5EF4-FFF2-40B4-BE49-F238E27FC236}">
                <a16:creationId xmlns:a16="http://schemas.microsoft.com/office/drawing/2014/main" id="{716AC7A0-DC92-4A99-8B18-D864F4B32904}"/>
              </a:ext>
            </a:extLst>
          </p:cNvPr>
          <p:cNvSpPr>
            <a:spLocks noGrp="1" noChangeAspect="1"/>
          </p:cNvSpPr>
          <p:nvPr>
            <p:ph type="body" sz="quarter" idx="27" hasCustomPrompt="1"/>
          </p:nvPr>
        </p:nvSpPr>
        <p:spPr bwMode="ltGray">
          <a:xfrm>
            <a:off x="4925847"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23" name="Text 4">
            <a:extLst>
              <a:ext uri="{FF2B5EF4-FFF2-40B4-BE49-F238E27FC236}">
                <a16:creationId xmlns:a16="http://schemas.microsoft.com/office/drawing/2014/main" id="{3D89AAC0-DDCD-4CE6-8A09-80713FA86085}"/>
              </a:ext>
            </a:extLst>
          </p:cNvPr>
          <p:cNvSpPr>
            <a:spLocks noGrp="1" noChangeAspect="1"/>
          </p:cNvSpPr>
          <p:nvPr>
            <p:ph type="body" sz="quarter" idx="29" hasCustomPrompt="1"/>
          </p:nvPr>
        </p:nvSpPr>
        <p:spPr bwMode="gray">
          <a:xfrm>
            <a:off x="7626198" y="3709383"/>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chemeClr val="tx1"/>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18" name="Text 5">
            <a:extLst>
              <a:ext uri="{FF2B5EF4-FFF2-40B4-BE49-F238E27FC236}">
                <a16:creationId xmlns:a16="http://schemas.microsoft.com/office/drawing/2014/main" id="{64ACF988-879A-4EE4-B5A5-687AD37C1052}"/>
              </a:ext>
            </a:extLst>
          </p:cNvPr>
          <p:cNvSpPr>
            <a:spLocks noGrp="1" noChangeAspect="1"/>
          </p:cNvSpPr>
          <p:nvPr>
            <p:ph type="body" sz="quarter" idx="28" hasCustomPrompt="1"/>
          </p:nvPr>
        </p:nvSpPr>
        <p:spPr bwMode="ltGray">
          <a:xfrm>
            <a:off x="8976374" y="1844612"/>
            <a:ext cx="2340305" cy="2225359"/>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216000" tIns="216000" rIns="216000" bIns="216000" anchor="ctr" anchorCtr="0">
            <a:normAutofit/>
          </a:bodyPr>
          <a:lstStyle>
            <a:lvl1pPr marL="0" indent="0" algn="ctr">
              <a:buNone/>
              <a:defRPr sz="3200" b="1">
                <a:ln w="12700">
                  <a:noFill/>
                </a:ln>
                <a:solidFill>
                  <a:schemeClr val="bg1"/>
                </a:solidFill>
              </a:defRPr>
            </a:lvl1pPr>
          </a:lstStyle>
          <a:p>
            <a:pPr lvl="0"/>
            <a:r>
              <a:rPr lang="en-US" dirty="0"/>
              <a:t>Click to add text</a:t>
            </a:r>
          </a:p>
        </p:txBody>
      </p:sp>
      <p:sp>
        <p:nvSpPr>
          <p:cNvPr id="9" name="Picture 1">
            <a:extLst>
              <a:ext uri="{FF2B5EF4-FFF2-40B4-BE49-F238E27FC236}">
                <a16:creationId xmlns:a16="http://schemas.microsoft.com/office/drawing/2014/main" id="{07A807DF-F499-4274-B78C-5F9FD69CA615}"/>
              </a:ext>
            </a:extLst>
          </p:cNvPr>
          <p:cNvSpPr>
            <a:spLocks noGrp="1" noChangeAspect="1"/>
          </p:cNvSpPr>
          <p:nvPr>
            <p:ph type="pic" sz="quarter" idx="19" hasCustomPrompt="1"/>
          </p:nvPr>
        </p:nvSpPr>
        <p:spPr bwMode="gray">
          <a:xfrm>
            <a:off x="2225496" y="3696256"/>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6" name="Picture 2">
            <a:extLst>
              <a:ext uri="{FF2B5EF4-FFF2-40B4-BE49-F238E27FC236}">
                <a16:creationId xmlns:a16="http://schemas.microsoft.com/office/drawing/2014/main" id="{5D37FA2C-85FC-46BB-9CB4-C5CE121AD008}"/>
              </a:ext>
            </a:extLst>
          </p:cNvPr>
          <p:cNvSpPr>
            <a:spLocks noGrp="1" noChangeAspect="1"/>
          </p:cNvSpPr>
          <p:nvPr>
            <p:ph type="pic" sz="quarter" idx="23" hasCustomPrompt="1"/>
          </p:nvPr>
        </p:nvSpPr>
        <p:spPr bwMode="gray">
          <a:xfrm>
            <a:off x="6276023" y="1841928"/>
            <a:ext cx="2340305" cy="2225359"/>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20" name="Source">
            <a:extLst>
              <a:ext uri="{FF2B5EF4-FFF2-40B4-BE49-F238E27FC236}">
                <a16:creationId xmlns:a16="http://schemas.microsoft.com/office/drawing/2014/main" id="{84BF3BC2-1013-4254-9D54-64A5BE4AED2B}"/>
              </a:ext>
            </a:extLst>
          </p:cNvPr>
          <p:cNvSpPr>
            <a:spLocks noGrp="1"/>
          </p:cNvSpPr>
          <p:nvPr>
            <p:ph type="body" sz="quarter" idx="31"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6" name="Title 5">
            <a:extLst>
              <a:ext uri="{FF2B5EF4-FFF2-40B4-BE49-F238E27FC236}">
                <a16:creationId xmlns:a16="http://schemas.microsoft.com/office/drawing/2014/main" id="{1668B96E-F38C-4BF8-9FA3-EC9DD25F4963}"/>
              </a:ext>
            </a:extLst>
          </p:cNvPr>
          <p:cNvSpPr>
            <a:spLocks noGrp="1"/>
          </p:cNvSpPr>
          <p:nvPr>
            <p:ph type="title"/>
          </p:nvPr>
        </p:nvSpPr>
        <p:spPr/>
        <p:txBody>
          <a:bodyPr/>
          <a:lstStyle/>
          <a:p>
            <a:r>
              <a:rPr lang="en-US"/>
              <a:t>Click to edit Master title style</a:t>
            </a:r>
          </a:p>
        </p:txBody>
      </p:sp>
      <p:sp>
        <p:nvSpPr>
          <p:cNvPr id="19" name="Subtitle 162">
            <a:extLst>
              <a:ext uri="{FF2B5EF4-FFF2-40B4-BE49-F238E27FC236}">
                <a16:creationId xmlns:a16="http://schemas.microsoft.com/office/drawing/2014/main" id="{0C4E01ED-E455-4EE5-91AC-A046C36E7C11}"/>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8901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D95A9-F8FC-4931-A908-205E00556E34}"/>
              </a:ext>
            </a:extLst>
          </p:cNvPr>
          <p:cNvSpPr>
            <a:spLocks noGrp="1"/>
          </p:cNvSpPr>
          <p:nvPr>
            <p:ph type="dt" sz="half" idx="16"/>
          </p:nvPr>
        </p:nvSpPr>
        <p:spPr/>
        <p:txBody>
          <a:bodyPr/>
          <a:lstStyle>
            <a:lvl1pPr>
              <a:defRPr>
                <a:noFill/>
              </a:defRPr>
            </a:lvl1pPr>
          </a:lstStyle>
          <a:p>
            <a:fld id="{941D3756-7E1D-4088-B4C8-DBC2F40792DC}" type="datetime4">
              <a:rPr lang="en-US" smtClean="0"/>
              <a:t>May 24, 2022</a:t>
            </a:fld>
            <a:endParaRPr lang="en-US"/>
          </a:p>
        </p:txBody>
      </p:sp>
      <p:sp>
        <p:nvSpPr>
          <p:cNvPr id="5" name="Slide Number Placeholder 4">
            <a:extLst>
              <a:ext uri="{FF2B5EF4-FFF2-40B4-BE49-F238E27FC236}">
                <a16:creationId xmlns:a16="http://schemas.microsoft.com/office/drawing/2014/main" id="{0E908131-2DF7-48E8-9734-661023BB99C1}"/>
              </a:ext>
            </a:extLst>
          </p:cNvPr>
          <p:cNvSpPr>
            <a:spLocks noGrp="1"/>
          </p:cNvSpPr>
          <p:nvPr>
            <p:ph type="sldNum" sz="quarter" idx="18"/>
          </p:nvPr>
        </p:nvSpPr>
        <p:spPr/>
        <p:txBody>
          <a:bodyPr/>
          <a:lstStyle>
            <a:lvl1pPr>
              <a:defRPr>
                <a:noFill/>
              </a:defRPr>
            </a:lvl1pPr>
          </a:lstStyle>
          <a:p>
            <a:fld id="{9BA64535-EB95-46A3-946F-02B63C705F51}" type="slidenum">
              <a:rPr lang="en-US" smtClean="0"/>
              <a:t>‹#›</a:t>
            </a:fld>
            <a:endParaRPr lang="en-US"/>
          </a:p>
        </p:txBody>
      </p:sp>
      <p:sp>
        <p:nvSpPr>
          <p:cNvPr id="23" name="Background Color">
            <a:extLst>
              <a:ext uri="{FF2B5EF4-FFF2-40B4-BE49-F238E27FC236}">
                <a16:creationId xmlns:a16="http://schemas.microsoft.com/office/drawing/2014/main" id="{BEBB06C0-3799-4401-B6D1-1B9A765FC579}"/>
              </a:ext>
            </a:extLst>
          </p:cNvPr>
          <p:cNvSpPr>
            <a:spLocks noChangeAspect="1"/>
          </p:cNvSpPr>
          <p:nvPr/>
        </p:nvSpPr>
        <p:spPr bwMode="hidden">
          <a:xfrm>
            <a:off x="0" y="0"/>
            <a:ext cx="121919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US" sz="1800" dirty="0">
              <a:solidFill>
                <a:schemeClr val="bg1"/>
              </a:solidFill>
            </a:endParaRPr>
          </a:p>
        </p:txBody>
      </p:sp>
      <p:sp>
        <p:nvSpPr>
          <p:cNvPr id="171" name="Number">
            <a:extLst>
              <a:ext uri="{FF2B5EF4-FFF2-40B4-BE49-F238E27FC236}">
                <a16:creationId xmlns:a16="http://schemas.microsoft.com/office/drawing/2014/main" id="{01C76EC0-3604-4B8E-B92C-8CAE4364447F}"/>
              </a:ext>
            </a:extLst>
          </p:cNvPr>
          <p:cNvSpPr>
            <a:spLocks noGrp="1"/>
          </p:cNvSpPr>
          <p:nvPr>
            <p:ph type="body" sz="quarter" idx="10" hasCustomPrompt="1"/>
          </p:nvPr>
        </p:nvSpPr>
        <p:spPr bwMode="black">
          <a:xfrm>
            <a:off x="0" y="425450"/>
            <a:ext cx="2124277" cy="1301750"/>
          </a:xfrm>
        </p:spPr>
        <p:txBody>
          <a:bodyPr lIns="72000" bIns="72000" anchor="ctr" anchorCtr="0"/>
          <a:lstStyle>
            <a:lvl1pPr marL="0" indent="0">
              <a:buNone/>
              <a:defRPr sz="13800" b="1">
                <a:ln w="12700">
                  <a:solidFill>
                    <a:schemeClr val="bg1"/>
                  </a:solidFill>
                </a:ln>
                <a:noFill/>
              </a:defRPr>
            </a:lvl1pPr>
          </a:lstStyle>
          <a:p>
            <a:pPr lvl="0"/>
            <a:r>
              <a:rPr lang="en-US" dirty="0"/>
              <a:t>00</a:t>
            </a:r>
          </a:p>
        </p:txBody>
      </p:sp>
      <p:sp>
        <p:nvSpPr>
          <p:cNvPr id="175" name="Text 1">
            <a:extLst>
              <a:ext uri="{FF2B5EF4-FFF2-40B4-BE49-F238E27FC236}">
                <a16:creationId xmlns:a16="http://schemas.microsoft.com/office/drawing/2014/main" id="{09E4348F-7FA1-4025-BF3B-B49A6C176E18}"/>
              </a:ext>
            </a:extLst>
          </p:cNvPr>
          <p:cNvSpPr>
            <a:spLocks noGrp="1"/>
          </p:cNvSpPr>
          <p:nvPr>
            <p:ph type="body" sz="quarter" idx="14" hasCustomPrompt="1"/>
          </p:nvPr>
        </p:nvSpPr>
        <p:spPr bwMode="black">
          <a:xfrm>
            <a:off x="6276022" y="1270800"/>
            <a:ext cx="5040656" cy="2052000"/>
          </a:xfrm>
        </p:spPr>
        <p:txBody>
          <a:bodyPr anchor="b" anchorCtr="0"/>
          <a:lstStyle>
            <a:lvl1pPr marL="0" indent="0">
              <a:buNone/>
              <a:defRPr sz="6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title</a:t>
            </a:r>
          </a:p>
        </p:txBody>
      </p:sp>
      <p:sp>
        <p:nvSpPr>
          <p:cNvPr id="4" name="Text 2">
            <a:extLst>
              <a:ext uri="{FF2B5EF4-FFF2-40B4-BE49-F238E27FC236}">
                <a16:creationId xmlns:a16="http://schemas.microsoft.com/office/drawing/2014/main" id="{E4C5A5EF-E96D-4AF4-A759-53058077F791}"/>
              </a:ext>
            </a:extLst>
          </p:cNvPr>
          <p:cNvSpPr>
            <a:spLocks noGrp="1"/>
          </p:cNvSpPr>
          <p:nvPr>
            <p:ph type="body" sz="quarter" idx="15" hasCustomPrompt="1"/>
          </p:nvPr>
        </p:nvSpPr>
        <p:spPr bwMode="black">
          <a:xfrm>
            <a:off x="6276023" y="3536206"/>
            <a:ext cx="5040656" cy="2016000"/>
          </a:xfrm>
        </p:spPr>
        <p:txBody>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530000" indent="0">
              <a:buNone/>
              <a:defRPr>
                <a:solidFill>
                  <a:schemeClr val="bg1"/>
                </a:solidFill>
              </a:defRPr>
            </a:lvl5pPr>
          </a:lstStyle>
          <a:p>
            <a:pPr lvl="0"/>
            <a:r>
              <a:rPr lang="en-US" dirty="0"/>
              <a:t>Click to add text</a:t>
            </a:r>
          </a:p>
        </p:txBody>
      </p:sp>
      <p:grpSp>
        <p:nvGrpSpPr>
          <p:cNvPr id="11" name="Points">
            <a:extLst>
              <a:ext uri="{FF2B5EF4-FFF2-40B4-BE49-F238E27FC236}">
                <a16:creationId xmlns:a16="http://schemas.microsoft.com/office/drawing/2014/main" id="{22FBD11C-B57A-4EF3-AA70-8FA1448E7521}"/>
              </a:ext>
            </a:extLst>
          </p:cNvPr>
          <p:cNvGrpSpPr>
            <a:grpSpLocks noChangeAspect="1"/>
          </p:cNvGrpSpPr>
          <p:nvPr/>
        </p:nvGrpSpPr>
        <p:grpSpPr bwMode="black">
          <a:xfrm>
            <a:off x="332753" y="246915"/>
            <a:ext cx="5109233" cy="6364170"/>
            <a:chOff x="332710" y="246915"/>
            <a:chExt cx="5108568" cy="6364170"/>
          </a:xfrm>
        </p:grpSpPr>
        <p:sp>
          <p:nvSpPr>
            <p:cNvPr id="193" name="Freihandform: Form 192">
              <a:extLst>
                <a:ext uri="{FF2B5EF4-FFF2-40B4-BE49-F238E27FC236}">
                  <a16:creationId xmlns:a16="http://schemas.microsoft.com/office/drawing/2014/main" id="{CEDF3830-062D-47C5-8423-294C4479D6A8}"/>
                </a:ext>
              </a:extLst>
            </p:cNvPr>
            <p:cNvSpPr/>
            <p:nvPr/>
          </p:nvSpPr>
          <p:spPr bwMode="black">
            <a:xfrm>
              <a:off x="5321787" y="2747012"/>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858"/>
                  </a:lnTo>
                  <a:lnTo>
                    <a:pt x="4754" y="38560"/>
                  </a:lnTo>
                  <a:lnTo>
                    <a:pt x="17343" y="47627"/>
                  </a:lnTo>
                  <a:lnTo>
                    <a:pt x="32749"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6" name="Freihandform: Form 195">
              <a:extLst>
                <a:ext uri="{FF2B5EF4-FFF2-40B4-BE49-F238E27FC236}">
                  <a16:creationId xmlns:a16="http://schemas.microsoft.com/office/drawing/2014/main" id="{C36DA6EB-095F-494F-8D75-7DDCC18E27BC}"/>
                </a:ext>
              </a:extLst>
            </p:cNvPr>
            <p:cNvSpPr/>
            <p:nvPr/>
          </p:nvSpPr>
          <p:spPr bwMode="black">
            <a:xfrm>
              <a:off x="5321787" y="3997166"/>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343 w 50092"/>
                <a:gd name="connsiteY5" fmla="*/ 47627 h 47627"/>
                <a:gd name="connsiteX6" fmla="*/ 32749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560"/>
                  </a:lnTo>
                  <a:lnTo>
                    <a:pt x="17343" y="47627"/>
                  </a:lnTo>
                  <a:lnTo>
                    <a:pt x="32749"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9" name="Freihandform: Form 198">
              <a:extLst>
                <a:ext uri="{FF2B5EF4-FFF2-40B4-BE49-F238E27FC236}">
                  <a16:creationId xmlns:a16="http://schemas.microsoft.com/office/drawing/2014/main" id="{E3C35434-9489-4DA7-B5DF-9D16789C243D}"/>
                </a:ext>
              </a:extLst>
            </p:cNvPr>
            <p:cNvSpPr/>
            <p:nvPr/>
          </p:nvSpPr>
          <p:spPr bwMode="black">
            <a:xfrm>
              <a:off x="5321787" y="5247320"/>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0" name="Freihandform: Form 199">
              <a:extLst>
                <a:ext uri="{FF2B5EF4-FFF2-40B4-BE49-F238E27FC236}">
                  <a16:creationId xmlns:a16="http://schemas.microsoft.com/office/drawing/2014/main" id="{164668BB-FC02-4B1E-A4A1-B4CC2B65E122}"/>
                </a:ext>
              </a:extLst>
            </p:cNvPr>
            <p:cNvSpPr/>
            <p:nvPr/>
          </p:nvSpPr>
          <p:spPr bwMode="black">
            <a:xfrm>
              <a:off x="5321787"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1" name="Freihandform: Form 200">
              <a:extLst>
                <a:ext uri="{FF2B5EF4-FFF2-40B4-BE49-F238E27FC236}">
                  <a16:creationId xmlns:a16="http://schemas.microsoft.com/office/drawing/2014/main" id="{FE9B5D3A-0D03-4D89-9EAD-C736220B1FBE}"/>
                </a:ext>
              </a:extLst>
            </p:cNvPr>
            <p:cNvSpPr/>
            <p:nvPr/>
          </p:nvSpPr>
          <p:spPr bwMode="black">
            <a:xfrm>
              <a:off x="5321787"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2" name="Freihandform: Form 201">
              <a:extLst>
                <a:ext uri="{FF2B5EF4-FFF2-40B4-BE49-F238E27FC236}">
                  <a16:creationId xmlns:a16="http://schemas.microsoft.com/office/drawing/2014/main" id="{8D887F66-B451-46DF-BA8B-99D4B2C50E77}"/>
                </a:ext>
              </a:extLst>
            </p:cNvPr>
            <p:cNvSpPr/>
            <p:nvPr/>
          </p:nvSpPr>
          <p:spPr bwMode="black">
            <a:xfrm>
              <a:off x="4071634"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3" name="Freihandform: Form 202">
              <a:extLst>
                <a:ext uri="{FF2B5EF4-FFF2-40B4-BE49-F238E27FC236}">
                  <a16:creationId xmlns:a16="http://schemas.microsoft.com/office/drawing/2014/main" id="{F8D6C853-3674-4CB2-8795-EFF7A57109DC}"/>
                </a:ext>
              </a:extLst>
            </p:cNvPr>
            <p:cNvSpPr/>
            <p:nvPr/>
          </p:nvSpPr>
          <p:spPr bwMode="black">
            <a:xfrm>
              <a:off x="4071634"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4" name="Freihandform: Form 203">
              <a:extLst>
                <a:ext uri="{FF2B5EF4-FFF2-40B4-BE49-F238E27FC236}">
                  <a16:creationId xmlns:a16="http://schemas.microsoft.com/office/drawing/2014/main" id="{F4DDBF3C-53C0-44FA-8E34-C9EDD0D79CB7}"/>
                </a:ext>
              </a:extLst>
            </p:cNvPr>
            <p:cNvSpPr/>
            <p:nvPr/>
          </p:nvSpPr>
          <p:spPr bwMode="black">
            <a:xfrm>
              <a:off x="2821690" y="246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5" name="Freihandform: Form 204">
              <a:extLst>
                <a:ext uri="{FF2B5EF4-FFF2-40B4-BE49-F238E27FC236}">
                  <a16:creationId xmlns:a16="http://schemas.microsoft.com/office/drawing/2014/main" id="{1A3F58CF-44E7-44BD-862A-899A691AD7A4}"/>
                </a:ext>
              </a:extLst>
            </p:cNvPr>
            <p:cNvSpPr/>
            <p:nvPr/>
          </p:nvSpPr>
          <p:spPr bwMode="black">
            <a:xfrm>
              <a:off x="2821690" y="1496859"/>
              <a:ext cx="119491" cy="113611"/>
            </a:xfrm>
            <a:custGeom>
              <a:avLst/>
              <a:gdLst>
                <a:gd name="connsiteX0" fmla="*/ 32749 w 50092"/>
                <a:gd name="connsiteY0" fmla="*/ 0 h 47627"/>
                <a:gd name="connsiteX1" fmla="*/ 17255 w 50092"/>
                <a:gd name="connsiteY1" fmla="*/ 0 h 47627"/>
                <a:gd name="connsiteX2" fmla="*/ 4754 w 50092"/>
                <a:gd name="connsiteY2" fmla="*/ 9156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338 w 50092"/>
                <a:gd name="connsiteY7" fmla="*/ 38560 h 47627"/>
                <a:gd name="connsiteX8" fmla="*/ 50092 w 50092"/>
                <a:gd name="connsiteY8" fmla="*/ 23858 h 47627"/>
                <a:gd name="connsiteX9" fmla="*/ 45338 w 50092"/>
                <a:gd name="connsiteY9" fmla="*/ 9156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156"/>
                  </a:lnTo>
                  <a:lnTo>
                    <a:pt x="0" y="23858"/>
                  </a:lnTo>
                  <a:lnTo>
                    <a:pt x="4754" y="38560"/>
                  </a:lnTo>
                  <a:lnTo>
                    <a:pt x="17255" y="47627"/>
                  </a:lnTo>
                  <a:lnTo>
                    <a:pt x="32749" y="47627"/>
                  </a:lnTo>
                  <a:lnTo>
                    <a:pt x="45338" y="38560"/>
                  </a:lnTo>
                  <a:lnTo>
                    <a:pt x="50092" y="23858"/>
                  </a:lnTo>
                  <a:lnTo>
                    <a:pt x="45338" y="9156"/>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7" name="Gruppieren 6">
              <a:extLst>
                <a:ext uri="{FF2B5EF4-FFF2-40B4-BE49-F238E27FC236}">
                  <a16:creationId xmlns:a16="http://schemas.microsoft.com/office/drawing/2014/main" id="{E5906150-32C7-4F67-9719-63472BBCAEBA}"/>
                </a:ext>
              </a:extLst>
            </p:cNvPr>
            <p:cNvGrpSpPr/>
            <p:nvPr/>
          </p:nvGrpSpPr>
          <p:grpSpPr bwMode="black">
            <a:xfrm>
              <a:off x="2821690" y="2747012"/>
              <a:ext cx="119491" cy="3864073"/>
              <a:chOff x="2260962" y="2924915"/>
              <a:chExt cx="119491" cy="3864073"/>
            </a:xfrm>
          </p:grpSpPr>
          <p:sp>
            <p:nvSpPr>
              <p:cNvPr id="191" name="Freihandform: Form 190">
                <a:extLst>
                  <a:ext uri="{FF2B5EF4-FFF2-40B4-BE49-F238E27FC236}">
                    <a16:creationId xmlns:a16="http://schemas.microsoft.com/office/drawing/2014/main" id="{B04230AF-1A57-451F-96C3-9FEAEC9E87C0}"/>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4" name="Freihandform: Form 193">
                <a:extLst>
                  <a:ext uri="{FF2B5EF4-FFF2-40B4-BE49-F238E27FC236}">
                    <a16:creationId xmlns:a16="http://schemas.microsoft.com/office/drawing/2014/main" id="{C7789E6A-9258-4FD3-BE5C-C4CA3A66AC77}"/>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7" name="Freihandform: Form 196">
                <a:extLst>
                  <a:ext uri="{FF2B5EF4-FFF2-40B4-BE49-F238E27FC236}">
                    <a16:creationId xmlns:a16="http://schemas.microsoft.com/office/drawing/2014/main" id="{C85D04CF-0E52-4BE0-BBD0-661A1E0317D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7" name="Freihandform: Form 206">
                <a:extLst>
                  <a:ext uri="{FF2B5EF4-FFF2-40B4-BE49-F238E27FC236}">
                    <a16:creationId xmlns:a16="http://schemas.microsoft.com/office/drawing/2014/main" id="{14D38301-A4DA-477E-A7C1-6A10C4C98CB2}"/>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8" name="Gruppieren 7">
              <a:extLst>
                <a:ext uri="{FF2B5EF4-FFF2-40B4-BE49-F238E27FC236}">
                  <a16:creationId xmlns:a16="http://schemas.microsoft.com/office/drawing/2014/main" id="{F4B01609-4112-4B24-BC6D-99E1197CB1C7}"/>
                </a:ext>
              </a:extLst>
            </p:cNvPr>
            <p:cNvGrpSpPr/>
            <p:nvPr/>
          </p:nvGrpSpPr>
          <p:grpSpPr bwMode="black">
            <a:xfrm>
              <a:off x="4071634" y="2747012"/>
              <a:ext cx="119491" cy="3864073"/>
              <a:chOff x="3510906" y="2924915"/>
              <a:chExt cx="119491" cy="3864073"/>
            </a:xfrm>
          </p:grpSpPr>
          <p:sp>
            <p:nvSpPr>
              <p:cNvPr id="192" name="Freihandform: Form 191">
                <a:extLst>
                  <a:ext uri="{FF2B5EF4-FFF2-40B4-BE49-F238E27FC236}">
                    <a16:creationId xmlns:a16="http://schemas.microsoft.com/office/drawing/2014/main" id="{9FD6FBED-F852-43D9-8867-D5C879966281}"/>
                  </a:ext>
                </a:extLst>
              </p:cNvPr>
              <p:cNvSpPr/>
              <p:nvPr/>
            </p:nvSpPr>
            <p:spPr bwMode="black">
              <a:xfrm>
                <a:off x="3510906" y="2924915"/>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858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858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858"/>
                    </a:lnTo>
                    <a:lnTo>
                      <a:pt x="4842" y="38560"/>
                    </a:lnTo>
                    <a:lnTo>
                      <a:pt x="17343" y="47627"/>
                    </a:lnTo>
                    <a:lnTo>
                      <a:pt x="32837" y="47627"/>
                    </a:lnTo>
                    <a:lnTo>
                      <a:pt x="45338" y="38560"/>
                    </a:lnTo>
                    <a:lnTo>
                      <a:pt x="50092" y="23858"/>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5" name="Freihandform: Form 194">
                <a:extLst>
                  <a:ext uri="{FF2B5EF4-FFF2-40B4-BE49-F238E27FC236}">
                    <a16:creationId xmlns:a16="http://schemas.microsoft.com/office/drawing/2014/main" id="{F329F449-A3DD-4B43-9B04-1E692DDA1412}"/>
                  </a:ext>
                </a:extLst>
              </p:cNvPr>
              <p:cNvSpPr/>
              <p:nvPr/>
            </p:nvSpPr>
            <p:spPr bwMode="black">
              <a:xfrm>
                <a:off x="3510906" y="4175069"/>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560 h 47627"/>
                  <a:gd name="connsiteX5" fmla="*/ 17343 w 50092"/>
                  <a:gd name="connsiteY5" fmla="*/ 47627 h 47627"/>
                  <a:gd name="connsiteX6" fmla="*/ 32837 w 50092"/>
                  <a:gd name="connsiteY6" fmla="*/ 47627 h 47627"/>
                  <a:gd name="connsiteX7" fmla="*/ 45338 w 50092"/>
                  <a:gd name="connsiteY7" fmla="*/ 38560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560"/>
                    </a:lnTo>
                    <a:lnTo>
                      <a:pt x="17343" y="47627"/>
                    </a:lnTo>
                    <a:lnTo>
                      <a:pt x="32837" y="47627"/>
                    </a:lnTo>
                    <a:lnTo>
                      <a:pt x="45338" y="38560"/>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198" name="Freihandform: Form 197">
                <a:extLst>
                  <a:ext uri="{FF2B5EF4-FFF2-40B4-BE49-F238E27FC236}">
                    <a16:creationId xmlns:a16="http://schemas.microsoft.com/office/drawing/2014/main" id="{7BA0DBE2-458E-47A7-8689-24F187DF6A16}"/>
                  </a:ext>
                </a:extLst>
              </p:cNvPr>
              <p:cNvSpPr/>
              <p:nvPr/>
            </p:nvSpPr>
            <p:spPr bwMode="black">
              <a:xfrm>
                <a:off x="3510906" y="5425223"/>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08" name="Freihandform: Form 207">
                <a:extLst>
                  <a:ext uri="{FF2B5EF4-FFF2-40B4-BE49-F238E27FC236}">
                    <a16:creationId xmlns:a16="http://schemas.microsoft.com/office/drawing/2014/main" id="{354754D8-00E6-4780-9600-42D04CA3C35F}"/>
                  </a:ext>
                </a:extLst>
              </p:cNvPr>
              <p:cNvSpPr/>
              <p:nvPr/>
            </p:nvSpPr>
            <p:spPr bwMode="black">
              <a:xfrm>
                <a:off x="3510906" y="6675377"/>
                <a:ext cx="119491" cy="113611"/>
              </a:xfrm>
              <a:custGeom>
                <a:avLst/>
                <a:gdLst>
                  <a:gd name="connsiteX0" fmla="*/ 32837 w 50092"/>
                  <a:gd name="connsiteY0" fmla="*/ 0 h 47627"/>
                  <a:gd name="connsiteX1" fmla="*/ 17343 w 50092"/>
                  <a:gd name="connsiteY1" fmla="*/ 0 h 47627"/>
                  <a:gd name="connsiteX2" fmla="*/ 4842 w 50092"/>
                  <a:gd name="connsiteY2" fmla="*/ 9068 h 47627"/>
                  <a:gd name="connsiteX3" fmla="*/ 0 w 50092"/>
                  <a:gd name="connsiteY3" fmla="*/ 23770 h 47627"/>
                  <a:gd name="connsiteX4" fmla="*/ 4842 w 50092"/>
                  <a:gd name="connsiteY4" fmla="*/ 38472 h 47627"/>
                  <a:gd name="connsiteX5" fmla="*/ 17343 w 50092"/>
                  <a:gd name="connsiteY5" fmla="*/ 47627 h 47627"/>
                  <a:gd name="connsiteX6" fmla="*/ 32837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837" y="0"/>
                    </a:moveTo>
                    <a:lnTo>
                      <a:pt x="17343" y="0"/>
                    </a:lnTo>
                    <a:lnTo>
                      <a:pt x="4842" y="9068"/>
                    </a:lnTo>
                    <a:lnTo>
                      <a:pt x="0" y="23770"/>
                    </a:lnTo>
                    <a:lnTo>
                      <a:pt x="4842" y="38472"/>
                    </a:lnTo>
                    <a:lnTo>
                      <a:pt x="17343" y="47627"/>
                    </a:lnTo>
                    <a:lnTo>
                      <a:pt x="32837"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sp>
          <p:nvSpPr>
            <p:cNvPr id="209" name="Freihandform: Form 208">
              <a:extLst>
                <a:ext uri="{FF2B5EF4-FFF2-40B4-BE49-F238E27FC236}">
                  <a16:creationId xmlns:a16="http://schemas.microsoft.com/office/drawing/2014/main" id="{08F01420-DBDB-45EC-A49E-9A01B3846AB4}"/>
                </a:ext>
              </a:extLst>
            </p:cNvPr>
            <p:cNvSpPr/>
            <p:nvPr/>
          </p:nvSpPr>
          <p:spPr bwMode="black">
            <a:xfrm>
              <a:off x="5321787" y="6497474"/>
              <a:ext cx="119491" cy="113611"/>
            </a:xfrm>
            <a:custGeom>
              <a:avLst/>
              <a:gdLst>
                <a:gd name="connsiteX0" fmla="*/ 32749 w 50092"/>
                <a:gd name="connsiteY0" fmla="*/ 0 h 47627"/>
                <a:gd name="connsiteX1" fmla="*/ 17343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343 w 50092"/>
                <a:gd name="connsiteY5" fmla="*/ 47627 h 47627"/>
                <a:gd name="connsiteX6" fmla="*/ 32749 w 50092"/>
                <a:gd name="connsiteY6" fmla="*/ 47627 h 47627"/>
                <a:gd name="connsiteX7" fmla="*/ 45338 w 50092"/>
                <a:gd name="connsiteY7" fmla="*/ 38472 h 47627"/>
                <a:gd name="connsiteX8" fmla="*/ 50092 w 50092"/>
                <a:gd name="connsiteY8" fmla="*/ 23770 h 47627"/>
                <a:gd name="connsiteX9" fmla="*/ 45338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343" y="0"/>
                  </a:lnTo>
                  <a:lnTo>
                    <a:pt x="4754" y="9068"/>
                  </a:lnTo>
                  <a:lnTo>
                    <a:pt x="0" y="23770"/>
                  </a:lnTo>
                  <a:lnTo>
                    <a:pt x="4754" y="38472"/>
                  </a:lnTo>
                  <a:lnTo>
                    <a:pt x="17343" y="47627"/>
                  </a:lnTo>
                  <a:lnTo>
                    <a:pt x="32749" y="47627"/>
                  </a:lnTo>
                  <a:lnTo>
                    <a:pt x="45338" y="38472"/>
                  </a:lnTo>
                  <a:lnTo>
                    <a:pt x="50092" y="23770"/>
                  </a:lnTo>
                  <a:lnTo>
                    <a:pt x="45338" y="9068"/>
                  </a:lnTo>
                  <a:close/>
                </a:path>
              </a:pathLst>
            </a:custGeom>
            <a:solidFill>
              <a:schemeClr val="bg1"/>
            </a:solidFill>
            <a:ln w="8803" cap="flat">
              <a:noFill/>
              <a:prstDash val="solid"/>
              <a:miter/>
            </a:ln>
          </p:spPr>
          <p:txBody>
            <a:bodyPr lIns="0" tIns="0" rIns="0" bIns="0" rtlCol="0" anchor="ctr"/>
            <a:lstStyle/>
            <a:p>
              <a:endParaRPr lang="en-GB" sz="1800" dirty="0"/>
            </a:p>
          </p:txBody>
        </p:sp>
        <p:grpSp>
          <p:nvGrpSpPr>
            <p:cNvPr id="210" name="Gruppieren 209">
              <a:extLst>
                <a:ext uri="{FF2B5EF4-FFF2-40B4-BE49-F238E27FC236}">
                  <a16:creationId xmlns:a16="http://schemas.microsoft.com/office/drawing/2014/main" id="{A80CADA5-BBF6-45AD-900B-D36558E05494}"/>
                </a:ext>
              </a:extLst>
            </p:cNvPr>
            <p:cNvGrpSpPr/>
            <p:nvPr/>
          </p:nvGrpSpPr>
          <p:grpSpPr bwMode="black">
            <a:xfrm>
              <a:off x="1574303" y="2747012"/>
              <a:ext cx="119491" cy="3864073"/>
              <a:chOff x="2260962" y="2924915"/>
              <a:chExt cx="119491" cy="3864073"/>
            </a:xfrm>
          </p:grpSpPr>
          <p:sp>
            <p:nvSpPr>
              <p:cNvPr id="211" name="Freihandform: Form 210">
                <a:extLst>
                  <a:ext uri="{FF2B5EF4-FFF2-40B4-BE49-F238E27FC236}">
                    <a16:creationId xmlns:a16="http://schemas.microsoft.com/office/drawing/2014/main" id="{FC32FCAF-4409-40F3-865A-CDBBCA26FFC2}"/>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2" name="Freihandform: Form 211">
                <a:extLst>
                  <a:ext uri="{FF2B5EF4-FFF2-40B4-BE49-F238E27FC236}">
                    <a16:creationId xmlns:a16="http://schemas.microsoft.com/office/drawing/2014/main" id="{437663EB-F26A-493F-891F-CCC88C34B161}"/>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3" name="Freihandform: Form 212">
                <a:extLst>
                  <a:ext uri="{FF2B5EF4-FFF2-40B4-BE49-F238E27FC236}">
                    <a16:creationId xmlns:a16="http://schemas.microsoft.com/office/drawing/2014/main" id="{6D6D3EBC-64C3-43E3-BCC4-1BFA8BF15B53}"/>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14" name="Freihandform: Form 213">
                <a:extLst>
                  <a:ext uri="{FF2B5EF4-FFF2-40B4-BE49-F238E27FC236}">
                    <a16:creationId xmlns:a16="http://schemas.microsoft.com/office/drawing/2014/main" id="{1B3692C3-A273-4D8B-A6B6-AB8A253E7EE3}"/>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nvGrpSpPr>
            <p:cNvPr id="220" name="Gruppieren 219">
              <a:extLst>
                <a:ext uri="{FF2B5EF4-FFF2-40B4-BE49-F238E27FC236}">
                  <a16:creationId xmlns:a16="http://schemas.microsoft.com/office/drawing/2014/main" id="{05597808-2886-41CD-AABE-FC63DF8F0501}"/>
                </a:ext>
              </a:extLst>
            </p:cNvPr>
            <p:cNvGrpSpPr/>
            <p:nvPr/>
          </p:nvGrpSpPr>
          <p:grpSpPr bwMode="black">
            <a:xfrm>
              <a:off x="332710" y="2747012"/>
              <a:ext cx="119491" cy="3864073"/>
              <a:chOff x="2260962" y="2924915"/>
              <a:chExt cx="119491" cy="3864073"/>
            </a:xfrm>
          </p:grpSpPr>
          <p:sp>
            <p:nvSpPr>
              <p:cNvPr id="221" name="Freihandform: Form 220">
                <a:extLst>
                  <a:ext uri="{FF2B5EF4-FFF2-40B4-BE49-F238E27FC236}">
                    <a16:creationId xmlns:a16="http://schemas.microsoft.com/office/drawing/2014/main" id="{11EC32B9-360B-463E-9570-71436C0BFC79}"/>
                  </a:ext>
                </a:extLst>
              </p:cNvPr>
              <p:cNvSpPr/>
              <p:nvPr/>
            </p:nvSpPr>
            <p:spPr bwMode="black">
              <a:xfrm>
                <a:off x="2260962" y="2924915"/>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858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858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858"/>
                    </a:lnTo>
                    <a:lnTo>
                      <a:pt x="4754" y="38560"/>
                    </a:lnTo>
                    <a:lnTo>
                      <a:pt x="17255" y="47627"/>
                    </a:lnTo>
                    <a:lnTo>
                      <a:pt x="32749" y="47627"/>
                    </a:lnTo>
                    <a:lnTo>
                      <a:pt x="45250" y="38560"/>
                    </a:lnTo>
                    <a:lnTo>
                      <a:pt x="50092" y="23858"/>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2" name="Freihandform: Form 221">
                <a:extLst>
                  <a:ext uri="{FF2B5EF4-FFF2-40B4-BE49-F238E27FC236}">
                    <a16:creationId xmlns:a16="http://schemas.microsoft.com/office/drawing/2014/main" id="{94058AF8-490B-43BA-A952-2D0638AD4FC2}"/>
                  </a:ext>
                </a:extLst>
              </p:cNvPr>
              <p:cNvSpPr/>
              <p:nvPr/>
            </p:nvSpPr>
            <p:spPr bwMode="black">
              <a:xfrm>
                <a:off x="2260962" y="4175069"/>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560 h 47627"/>
                  <a:gd name="connsiteX5" fmla="*/ 17255 w 50092"/>
                  <a:gd name="connsiteY5" fmla="*/ 47627 h 47627"/>
                  <a:gd name="connsiteX6" fmla="*/ 32749 w 50092"/>
                  <a:gd name="connsiteY6" fmla="*/ 47627 h 47627"/>
                  <a:gd name="connsiteX7" fmla="*/ 45250 w 50092"/>
                  <a:gd name="connsiteY7" fmla="*/ 38560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560"/>
                    </a:lnTo>
                    <a:lnTo>
                      <a:pt x="17255" y="47627"/>
                    </a:lnTo>
                    <a:lnTo>
                      <a:pt x="32749" y="47627"/>
                    </a:lnTo>
                    <a:lnTo>
                      <a:pt x="45250" y="38560"/>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3" name="Freihandform: Form 222">
                <a:extLst>
                  <a:ext uri="{FF2B5EF4-FFF2-40B4-BE49-F238E27FC236}">
                    <a16:creationId xmlns:a16="http://schemas.microsoft.com/office/drawing/2014/main" id="{785D9011-8A62-4E5B-B438-1DA8A59ACBCB}"/>
                  </a:ext>
                </a:extLst>
              </p:cNvPr>
              <p:cNvSpPr/>
              <p:nvPr/>
            </p:nvSpPr>
            <p:spPr bwMode="black">
              <a:xfrm>
                <a:off x="2260962" y="5425223"/>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sp>
            <p:nvSpPr>
              <p:cNvPr id="224" name="Freihandform: Form 223">
                <a:extLst>
                  <a:ext uri="{FF2B5EF4-FFF2-40B4-BE49-F238E27FC236}">
                    <a16:creationId xmlns:a16="http://schemas.microsoft.com/office/drawing/2014/main" id="{D2814855-20D5-4D16-B944-93F5C12542D1}"/>
                  </a:ext>
                </a:extLst>
              </p:cNvPr>
              <p:cNvSpPr/>
              <p:nvPr/>
            </p:nvSpPr>
            <p:spPr bwMode="black">
              <a:xfrm>
                <a:off x="2260962" y="6675377"/>
                <a:ext cx="119491" cy="113611"/>
              </a:xfrm>
              <a:custGeom>
                <a:avLst/>
                <a:gdLst>
                  <a:gd name="connsiteX0" fmla="*/ 32749 w 50092"/>
                  <a:gd name="connsiteY0" fmla="*/ 0 h 47627"/>
                  <a:gd name="connsiteX1" fmla="*/ 17255 w 50092"/>
                  <a:gd name="connsiteY1" fmla="*/ 0 h 47627"/>
                  <a:gd name="connsiteX2" fmla="*/ 4754 w 50092"/>
                  <a:gd name="connsiteY2" fmla="*/ 9068 h 47627"/>
                  <a:gd name="connsiteX3" fmla="*/ 0 w 50092"/>
                  <a:gd name="connsiteY3" fmla="*/ 23770 h 47627"/>
                  <a:gd name="connsiteX4" fmla="*/ 4754 w 50092"/>
                  <a:gd name="connsiteY4" fmla="*/ 38472 h 47627"/>
                  <a:gd name="connsiteX5" fmla="*/ 17255 w 50092"/>
                  <a:gd name="connsiteY5" fmla="*/ 47627 h 47627"/>
                  <a:gd name="connsiteX6" fmla="*/ 32749 w 50092"/>
                  <a:gd name="connsiteY6" fmla="*/ 47627 h 47627"/>
                  <a:gd name="connsiteX7" fmla="*/ 45250 w 50092"/>
                  <a:gd name="connsiteY7" fmla="*/ 38472 h 47627"/>
                  <a:gd name="connsiteX8" fmla="*/ 50092 w 50092"/>
                  <a:gd name="connsiteY8" fmla="*/ 23770 h 47627"/>
                  <a:gd name="connsiteX9" fmla="*/ 45250 w 50092"/>
                  <a:gd name="connsiteY9" fmla="*/ 9068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2" h="47627">
                    <a:moveTo>
                      <a:pt x="32749" y="0"/>
                    </a:moveTo>
                    <a:lnTo>
                      <a:pt x="17255" y="0"/>
                    </a:lnTo>
                    <a:lnTo>
                      <a:pt x="4754" y="9068"/>
                    </a:lnTo>
                    <a:lnTo>
                      <a:pt x="0" y="23770"/>
                    </a:lnTo>
                    <a:lnTo>
                      <a:pt x="4754" y="38472"/>
                    </a:lnTo>
                    <a:lnTo>
                      <a:pt x="17255" y="47627"/>
                    </a:lnTo>
                    <a:lnTo>
                      <a:pt x="32749" y="47627"/>
                    </a:lnTo>
                    <a:lnTo>
                      <a:pt x="45250" y="38472"/>
                    </a:lnTo>
                    <a:lnTo>
                      <a:pt x="50092" y="23770"/>
                    </a:lnTo>
                    <a:lnTo>
                      <a:pt x="45250" y="9068"/>
                    </a:lnTo>
                    <a:close/>
                  </a:path>
                </a:pathLst>
              </a:custGeom>
              <a:solidFill>
                <a:schemeClr val="bg1"/>
              </a:solidFill>
              <a:ln w="8803" cap="flat">
                <a:noFill/>
                <a:prstDash val="solid"/>
                <a:miter/>
              </a:ln>
            </p:spPr>
            <p:txBody>
              <a:bodyPr lIns="0" tIns="0" rIns="0" bIns="0" rtlCol="0" anchor="ctr"/>
              <a:lstStyle/>
              <a:p>
                <a:endParaRPr lang="en-GB" sz="1800" dirty="0"/>
              </a:p>
            </p:txBody>
          </p:sp>
        </p:grpSp>
      </p:grpSp>
      <p:grpSp>
        <p:nvGrpSpPr>
          <p:cNvPr id="83" name="Logo">
            <a:extLst>
              <a:ext uri="{FF2B5EF4-FFF2-40B4-BE49-F238E27FC236}">
                <a16:creationId xmlns:a16="http://schemas.microsoft.com/office/drawing/2014/main" id="{9BBA8A53-B191-4AE0-B02B-325F976AB345}"/>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84" name="Freihandform: Form 83">
              <a:extLst>
                <a:ext uri="{FF2B5EF4-FFF2-40B4-BE49-F238E27FC236}">
                  <a16:creationId xmlns:a16="http://schemas.microsoft.com/office/drawing/2014/main" id="{787A0291-7CC6-4564-80D9-6A23F4050BE4}"/>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5" name="Freihandform: Form 84">
              <a:extLst>
                <a:ext uri="{FF2B5EF4-FFF2-40B4-BE49-F238E27FC236}">
                  <a16:creationId xmlns:a16="http://schemas.microsoft.com/office/drawing/2014/main" id="{6BC8853F-C110-46ED-99E2-F98B1BE60740}"/>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6" name="Freihandform: Form 85">
              <a:extLst>
                <a:ext uri="{FF2B5EF4-FFF2-40B4-BE49-F238E27FC236}">
                  <a16:creationId xmlns:a16="http://schemas.microsoft.com/office/drawing/2014/main" id="{AC27F240-D550-4809-A2D6-318DB3640DBF}"/>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7" name="Freihandform: Form 86">
              <a:extLst>
                <a:ext uri="{FF2B5EF4-FFF2-40B4-BE49-F238E27FC236}">
                  <a16:creationId xmlns:a16="http://schemas.microsoft.com/office/drawing/2014/main" id="{5C06C70A-D27A-4F27-AE18-DC997B22F963}"/>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82066028-7A80-4179-94B5-6464101DFD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A7C872D6-2C4B-43EE-B4AD-1618D25E9CA8}"/>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D17AD42C-218D-4EE7-BB58-D9D62EA9D099}"/>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3EFCF1CD-218C-4171-B5E7-43F2C4A8254B}"/>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CA3565EF-9B45-4491-8DC8-8766F3B3E7A1}"/>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A2A36EE3-4ECD-4027-8F9C-31A5A5E382B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23A6C3D2-4641-4FE2-90F3-E96605F032F8}"/>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E23F0657-2400-4B60-910C-5BBB998C137D}"/>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CACC7775-9C73-473D-98BD-D404927F1F1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ECCEAB5A-74DD-42E2-BC9B-C61EB32C4EAA}"/>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3" name="Footer Placeholder 2">
            <a:extLst>
              <a:ext uri="{FF2B5EF4-FFF2-40B4-BE49-F238E27FC236}">
                <a16:creationId xmlns:a16="http://schemas.microsoft.com/office/drawing/2014/main" id="{AA8AEC8F-9B44-4117-A5C5-720D8FA82D7F}"/>
              </a:ext>
            </a:extLst>
          </p:cNvPr>
          <p:cNvSpPr>
            <a:spLocks noGrp="1"/>
          </p:cNvSpPr>
          <p:nvPr>
            <p:ph type="ftr" sz="quarter" idx="17"/>
          </p:nvPr>
        </p:nvSpPr>
        <p:spPr>
          <a:xfrm>
            <a:off x="6274800" y="5592353"/>
            <a:ext cx="1567912" cy="252000"/>
          </a:xfrm>
        </p:spPr>
        <p:txBody>
          <a:bodyPr/>
          <a:lstStyle>
            <a:lvl1pPr>
              <a:defRPr sz="1000"/>
            </a:lvl1pPr>
          </a:lstStyle>
          <a:p>
            <a:r>
              <a:rPr lang="en-US"/>
              <a:t>RESTRICTED</a:t>
            </a:r>
          </a:p>
        </p:txBody>
      </p:sp>
    </p:spTree>
    <p:extLst>
      <p:ext uri="{BB962C8B-B14F-4D97-AF65-F5344CB8AC3E}">
        <p14:creationId xmlns:p14="http://schemas.microsoft.com/office/powerpoint/2010/main" val="4197428114"/>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A0F26CD8-0A13-4333-8A37-5422456590F4}"/>
              </a:ext>
            </a:extLst>
          </p:cNvPr>
          <p:cNvCxnSpPr>
            <a:cxnSpLocks/>
          </p:cNvCxnSpPr>
          <p:nvPr/>
        </p:nvCxnSpPr>
        <p:spPr>
          <a:xfrm>
            <a:off x="1231973" y="3866583"/>
            <a:ext cx="8420466"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C1C6A158-AD58-4864-8199-334FE7F0D8D1}"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0" name="Shape 1">
            <a:extLst>
              <a:ext uri="{FF2B5EF4-FFF2-40B4-BE49-F238E27FC236}">
                <a16:creationId xmlns:a16="http://schemas.microsoft.com/office/drawing/2014/main" id="{710FD292-C88D-4FF6-B5BF-5EC01544926F}"/>
              </a:ext>
            </a:extLst>
          </p:cNvPr>
          <p:cNvSpPr>
            <a:spLocks noGrp="1" noChangeAspect="1"/>
          </p:cNvSpPr>
          <p:nvPr>
            <p:ph type="body" sz="quarter" idx="15" hasCustomPrompt="1"/>
          </p:nvPr>
        </p:nvSpPr>
        <p:spPr bwMode="black">
          <a:xfrm>
            <a:off x="875320"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18" name="Text 1">
            <a:extLst>
              <a:ext uri="{FF2B5EF4-FFF2-40B4-BE49-F238E27FC236}">
                <a16:creationId xmlns:a16="http://schemas.microsoft.com/office/drawing/2014/main" id="{55FA8DF9-09EE-4B85-9E17-647EB551E5E4}"/>
              </a:ext>
            </a:extLst>
          </p:cNvPr>
          <p:cNvSpPr>
            <a:spLocks noGrp="1"/>
          </p:cNvSpPr>
          <p:nvPr>
            <p:ph type="body" sz="quarter" idx="19" hasCustomPrompt="1"/>
          </p:nvPr>
        </p:nvSpPr>
        <p:spPr bwMode="gray">
          <a:xfrm>
            <a:off x="1424282"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2" name="Shape 2">
            <a:extLst>
              <a:ext uri="{FF2B5EF4-FFF2-40B4-BE49-F238E27FC236}">
                <a16:creationId xmlns:a16="http://schemas.microsoft.com/office/drawing/2014/main" id="{E2AA9C62-0574-4461-8CDF-2BF7EEC1A1B6}"/>
              </a:ext>
            </a:extLst>
          </p:cNvPr>
          <p:cNvSpPr>
            <a:spLocks noGrp="1" noChangeAspect="1"/>
          </p:cNvSpPr>
          <p:nvPr>
            <p:ph type="body" sz="quarter" idx="16" hasCustomPrompt="1"/>
          </p:nvPr>
        </p:nvSpPr>
        <p:spPr bwMode="black">
          <a:xfrm>
            <a:off x="2808348"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0" name="Text 2">
            <a:extLst>
              <a:ext uri="{FF2B5EF4-FFF2-40B4-BE49-F238E27FC236}">
                <a16:creationId xmlns:a16="http://schemas.microsoft.com/office/drawing/2014/main" id="{852E4588-805C-4B0F-9D21-78B075C7C7B1}"/>
              </a:ext>
            </a:extLst>
          </p:cNvPr>
          <p:cNvSpPr>
            <a:spLocks noGrp="1"/>
          </p:cNvSpPr>
          <p:nvPr>
            <p:ph type="body" sz="quarter" idx="20" hasCustomPrompt="1"/>
          </p:nvPr>
        </p:nvSpPr>
        <p:spPr bwMode="gray">
          <a:xfrm>
            <a:off x="3357311"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13" name="Shape 3">
            <a:extLst>
              <a:ext uri="{FF2B5EF4-FFF2-40B4-BE49-F238E27FC236}">
                <a16:creationId xmlns:a16="http://schemas.microsoft.com/office/drawing/2014/main" id="{FA5F7A36-12A6-4184-A8BB-A9ADDC67F04D}"/>
              </a:ext>
            </a:extLst>
          </p:cNvPr>
          <p:cNvSpPr>
            <a:spLocks noGrp="1" noChangeAspect="1"/>
          </p:cNvSpPr>
          <p:nvPr>
            <p:ph type="body" sz="quarter" idx="17" hasCustomPrompt="1"/>
          </p:nvPr>
        </p:nvSpPr>
        <p:spPr bwMode="black">
          <a:xfrm>
            <a:off x="4741377"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5" name="Text 3">
            <a:extLst>
              <a:ext uri="{FF2B5EF4-FFF2-40B4-BE49-F238E27FC236}">
                <a16:creationId xmlns:a16="http://schemas.microsoft.com/office/drawing/2014/main" id="{50C6CB80-3B11-452F-BE02-493EE77BD544}"/>
              </a:ext>
            </a:extLst>
          </p:cNvPr>
          <p:cNvSpPr>
            <a:spLocks noGrp="1"/>
          </p:cNvSpPr>
          <p:nvPr>
            <p:ph type="body" sz="quarter" idx="21" hasCustomPrompt="1"/>
          </p:nvPr>
        </p:nvSpPr>
        <p:spPr bwMode="gray">
          <a:xfrm>
            <a:off x="5290340"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14" name="Shape 4">
            <a:extLst>
              <a:ext uri="{FF2B5EF4-FFF2-40B4-BE49-F238E27FC236}">
                <a16:creationId xmlns:a16="http://schemas.microsoft.com/office/drawing/2014/main" id="{CC3E58C8-2773-43CB-A7D1-FCE2580E61D3}"/>
              </a:ext>
            </a:extLst>
          </p:cNvPr>
          <p:cNvSpPr>
            <a:spLocks noGrp="1" noChangeAspect="1"/>
          </p:cNvSpPr>
          <p:nvPr>
            <p:ph type="body" sz="quarter" idx="18" hasCustomPrompt="1"/>
          </p:nvPr>
        </p:nvSpPr>
        <p:spPr bwMode="black">
          <a:xfrm>
            <a:off x="6674405"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6" name="Text 4">
            <a:extLst>
              <a:ext uri="{FF2B5EF4-FFF2-40B4-BE49-F238E27FC236}">
                <a16:creationId xmlns:a16="http://schemas.microsoft.com/office/drawing/2014/main" id="{33AB2524-07CF-4E0F-AE8B-05C9E747E81D}"/>
              </a:ext>
            </a:extLst>
          </p:cNvPr>
          <p:cNvSpPr>
            <a:spLocks noGrp="1"/>
          </p:cNvSpPr>
          <p:nvPr>
            <p:ph type="body" sz="quarter" idx="22" hasCustomPrompt="1"/>
          </p:nvPr>
        </p:nvSpPr>
        <p:spPr bwMode="gray">
          <a:xfrm>
            <a:off x="7223368" y="4769325"/>
            <a:ext cx="2160281" cy="1260000"/>
          </a:xfrm>
        </p:spPr>
        <p:txBody>
          <a:bodyPr lIns="144000" anchor="b" anchorCtr="0"/>
          <a:lstStyle>
            <a:lvl1pPr marL="0" indent="0" algn="l">
              <a:buNone/>
              <a:defRPr sz="1600"/>
            </a:lvl1pPr>
            <a:lvl2pPr marL="450000" indent="0">
              <a:buNone/>
              <a:defRPr/>
            </a:lvl2pPr>
          </a:lstStyle>
          <a:p>
            <a:pPr lvl="0"/>
            <a:r>
              <a:rPr lang="en-US" dirty="0"/>
              <a:t>Click to add text</a:t>
            </a:r>
          </a:p>
        </p:txBody>
      </p:sp>
      <p:sp>
        <p:nvSpPr>
          <p:cNvPr id="30" name="Shape 5">
            <a:extLst>
              <a:ext uri="{FF2B5EF4-FFF2-40B4-BE49-F238E27FC236}">
                <a16:creationId xmlns:a16="http://schemas.microsoft.com/office/drawing/2014/main" id="{D137FAD3-4B1D-479F-9982-7F05B2954A74}"/>
              </a:ext>
            </a:extLst>
          </p:cNvPr>
          <p:cNvSpPr>
            <a:spLocks noGrp="1" noChangeAspect="1"/>
          </p:cNvSpPr>
          <p:nvPr>
            <p:ph type="body" sz="quarter" idx="24" hasCustomPrompt="1"/>
          </p:nvPr>
        </p:nvSpPr>
        <p:spPr bwMode="black">
          <a:xfrm>
            <a:off x="8607434" y="3356262"/>
            <a:ext cx="1097926" cy="1044000"/>
          </a:xfrm>
          <a:custGeom>
            <a:avLst/>
            <a:gdLst>
              <a:gd name="connsiteX0" fmla="*/ 326820 w 946363"/>
              <a:gd name="connsiteY0" fmla="*/ 0 h 900000"/>
              <a:gd name="connsiteX1" fmla="*/ 619317 w 946363"/>
              <a:gd name="connsiteY1" fmla="*/ 0 h 900000"/>
              <a:gd name="connsiteX2" fmla="*/ 855910 w 946363"/>
              <a:gd name="connsiteY2" fmla="*/ 172045 h 900000"/>
              <a:gd name="connsiteX3" fmla="*/ 856363 w 946363"/>
              <a:gd name="connsiteY3" fmla="*/ 174092 h 900000"/>
              <a:gd name="connsiteX4" fmla="*/ 946363 w 946363"/>
              <a:gd name="connsiteY4" fmla="*/ 450000 h 900000"/>
              <a:gd name="connsiteX5" fmla="*/ 945228 w 946363"/>
              <a:gd name="connsiteY5" fmla="*/ 451818 h 900000"/>
              <a:gd name="connsiteX6" fmla="*/ 855910 w 946363"/>
              <a:gd name="connsiteY6" fmla="*/ 728409 h 900000"/>
              <a:gd name="connsiteX7" fmla="*/ 854318 w 946363"/>
              <a:gd name="connsiteY7" fmla="*/ 729318 h 900000"/>
              <a:gd name="connsiteX8" fmla="*/ 619317 w 946363"/>
              <a:gd name="connsiteY8" fmla="*/ 900000 h 900000"/>
              <a:gd name="connsiteX9" fmla="*/ 326820 w 946363"/>
              <a:gd name="connsiteY9" fmla="*/ 900000 h 900000"/>
              <a:gd name="connsiteX10" fmla="*/ 90456 w 946363"/>
              <a:gd name="connsiteY10" fmla="*/ 728409 h 900000"/>
              <a:gd name="connsiteX11" fmla="*/ 0 w 946363"/>
              <a:gd name="connsiteY11" fmla="*/ 450000 h 900000"/>
              <a:gd name="connsiteX12" fmla="*/ 456 w 946363"/>
              <a:gd name="connsiteY12" fmla="*/ 448182 h 900000"/>
              <a:gd name="connsiteX13" fmla="*/ 90456 w 946363"/>
              <a:gd name="connsiteY13" fmla="*/ 172045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6363" h="900000">
                <a:moveTo>
                  <a:pt x="326820" y="0"/>
                </a:moveTo>
                <a:lnTo>
                  <a:pt x="619317" y="0"/>
                </a:lnTo>
                <a:lnTo>
                  <a:pt x="855910" y="172045"/>
                </a:lnTo>
                <a:lnTo>
                  <a:pt x="856363" y="174092"/>
                </a:lnTo>
                <a:lnTo>
                  <a:pt x="946363" y="450000"/>
                </a:lnTo>
                <a:lnTo>
                  <a:pt x="945228" y="451818"/>
                </a:lnTo>
                <a:lnTo>
                  <a:pt x="855910" y="728409"/>
                </a:lnTo>
                <a:lnTo>
                  <a:pt x="854318" y="729318"/>
                </a:lnTo>
                <a:lnTo>
                  <a:pt x="619317" y="900000"/>
                </a:lnTo>
                <a:lnTo>
                  <a:pt x="326820" y="900000"/>
                </a:lnTo>
                <a:lnTo>
                  <a:pt x="90456" y="728409"/>
                </a:lnTo>
                <a:lnTo>
                  <a:pt x="0" y="450000"/>
                </a:lnTo>
                <a:lnTo>
                  <a:pt x="456" y="448182"/>
                </a:lnTo>
                <a:lnTo>
                  <a:pt x="90456" y="172045"/>
                </a:lnTo>
                <a:close/>
              </a:path>
            </a:pathLst>
          </a:custGeom>
          <a:solidFill>
            <a:srgbClr val="EB2814"/>
          </a:solidFill>
        </p:spPr>
        <p:txBody>
          <a:bodyPr wrap="square" bIns="72000" anchor="ctr" anchorCtr="0">
            <a:noAutofit/>
          </a:bodyPr>
          <a:lstStyle>
            <a:lvl1pPr marL="0" indent="0" algn="ctr">
              <a:buNone/>
              <a:defRPr sz="2800" b="1">
                <a:ln w="12700">
                  <a:solidFill>
                    <a:schemeClr val="bg1"/>
                  </a:solidFill>
                </a:ln>
                <a:noFill/>
              </a:defRPr>
            </a:lvl1pPr>
          </a:lstStyle>
          <a:p>
            <a:pPr lvl="0"/>
            <a:r>
              <a:rPr lang="en-US" dirty="0"/>
              <a:t>0000</a:t>
            </a:r>
          </a:p>
        </p:txBody>
      </p:sp>
      <p:sp>
        <p:nvSpPr>
          <p:cNvPr id="28" name="Text 5">
            <a:extLst>
              <a:ext uri="{FF2B5EF4-FFF2-40B4-BE49-F238E27FC236}">
                <a16:creationId xmlns:a16="http://schemas.microsoft.com/office/drawing/2014/main" id="{9BED2168-71FC-4E04-BFC1-C343F94608EF}"/>
              </a:ext>
            </a:extLst>
          </p:cNvPr>
          <p:cNvSpPr>
            <a:spLocks noGrp="1"/>
          </p:cNvSpPr>
          <p:nvPr>
            <p:ph type="body" sz="quarter" idx="23" hasCustomPrompt="1"/>
          </p:nvPr>
        </p:nvSpPr>
        <p:spPr bwMode="gray">
          <a:xfrm>
            <a:off x="9156398" y="1727200"/>
            <a:ext cx="2160281" cy="1260000"/>
          </a:xfrm>
        </p:spPr>
        <p:txBody>
          <a:bodyPr lIns="144000"/>
          <a:lstStyle>
            <a:lvl1pPr marL="0" indent="0" algn="l">
              <a:buNone/>
              <a:defRPr sz="1600"/>
            </a:lvl1pPr>
            <a:lvl2pPr marL="450000" indent="0">
              <a:buNone/>
              <a:defRPr/>
            </a:lvl2pPr>
          </a:lstStyle>
          <a:p>
            <a:pPr lvl="0"/>
            <a:r>
              <a:rPr lang="en-US" dirty="0"/>
              <a:t>Click to add text</a:t>
            </a:r>
          </a:p>
        </p:txBody>
      </p:sp>
      <p:sp>
        <p:nvSpPr>
          <p:cNvPr id="21" name="Source">
            <a:extLst>
              <a:ext uri="{FF2B5EF4-FFF2-40B4-BE49-F238E27FC236}">
                <a16:creationId xmlns:a16="http://schemas.microsoft.com/office/drawing/2014/main" id="{93A218AA-ECE9-4988-BB75-A880DFB50C7A}"/>
              </a:ext>
            </a:extLst>
          </p:cNvPr>
          <p:cNvSpPr>
            <a:spLocks noGrp="1"/>
          </p:cNvSpPr>
          <p:nvPr>
            <p:ph type="body" sz="quarter" idx="27"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826283CE-31EA-4D09-A95B-D84703446CF3}"/>
              </a:ext>
            </a:extLst>
          </p:cNvPr>
          <p:cNvSpPr>
            <a:spLocks noGrp="1"/>
          </p:cNvSpPr>
          <p:nvPr>
            <p:ph type="subTitle" idx="28"/>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3682381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Keyword">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F218AC76-4CEB-45B2-ABB8-D2C556C3F445}"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63" name="Keyword">
            <a:extLst>
              <a:ext uri="{FF2B5EF4-FFF2-40B4-BE49-F238E27FC236}">
                <a16:creationId xmlns:a16="http://schemas.microsoft.com/office/drawing/2014/main" id="{ED12A15F-F01D-423E-8B42-5D0D85399C45}"/>
              </a:ext>
            </a:extLst>
          </p:cNvPr>
          <p:cNvSpPr>
            <a:spLocks noGrp="1" noChangeAspect="1"/>
          </p:cNvSpPr>
          <p:nvPr>
            <p:ph type="body" sz="quarter" idx="26" hasCustomPrompt="1"/>
          </p:nvPr>
        </p:nvSpPr>
        <p:spPr bwMode="ltGray">
          <a:xfrm>
            <a:off x="3721138" y="1727200"/>
            <a:ext cx="4520426" cy="4298400"/>
          </a:xfrm>
          <a:custGeom>
            <a:avLst/>
            <a:gdLst>
              <a:gd name="connsiteX0" fmla="*/ 820534 w 2376000"/>
              <a:gd name="connsiteY0" fmla="*/ 0 h 2259594"/>
              <a:gd name="connsiteX1" fmla="*/ 1554897 w 2376000"/>
              <a:gd name="connsiteY1" fmla="*/ 0 h 2259594"/>
              <a:gd name="connsiteX2" fmla="*/ 2148902 w 2376000"/>
              <a:gd name="connsiteY2" fmla="*/ 431947 h 2259594"/>
              <a:gd name="connsiteX3" fmla="*/ 2150041 w 2376000"/>
              <a:gd name="connsiteY3" fmla="*/ 437086 h 2259594"/>
              <a:gd name="connsiteX4" fmla="*/ 2376000 w 2376000"/>
              <a:gd name="connsiteY4" fmla="*/ 1129797 h 2259594"/>
              <a:gd name="connsiteX5" fmla="*/ 2373149 w 2376000"/>
              <a:gd name="connsiteY5" fmla="*/ 1134362 h 2259594"/>
              <a:gd name="connsiteX6" fmla="*/ 2148902 w 2376000"/>
              <a:gd name="connsiteY6" fmla="*/ 1828786 h 2259594"/>
              <a:gd name="connsiteX7" fmla="*/ 2144907 w 2376000"/>
              <a:gd name="connsiteY7" fmla="*/ 1831068 h 2259594"/>
              <a:gd name="connsiteX8" fmla="*/ 1554897 w 2376000"/>
              <a:gd name="connsiteY8" fmla="*/ 2259594 h 2259594"/>
              <a:gd name="connsiteX9" fmla="*/ 820534 w 2376000"/>
              <a:gd name="connsiteY9" fmla="*/ 2259594 h 2259594"/>
              <a:gd name="connsiteX10" fmla="*/ 227104 w 2376000"/>
              <a:gd name="connsiteY10" fmla="*/ 1828786 h 2259594"/>
              <a:gd name="connsiteX11" fmla="*/ 0 w 2376000"/>
              <a:gd name="connsiteY11" fmla="*/ 1129797 h 2259594"/>
              <a:gd name="connsiteX12" fmla="*/ 1144 w 2376000"/>
              <a:gd name="connsiteY12" fmla="*/ 1125232 h 2259594"/>
              <a:gd name="connsiteX13" fmla="*/ 227104 w 2376000"/>
              <a:gd name="connsiteY13" fmla="*/ 431947 h 225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000" h="2259594">
                <a:moveTo>
                  <a:pt x="820534" y="0"/>
                </a:moveTo>
                <a:lnTo>
                  <a:pt x="1554897" y="0"/>
                </a:lnTo>
                <a:lnTo>
                  <a:pt x="2148902" y="431947"/>
                </a:lnTo>
                <a:lnTo>
                  <a:pt x="2150041" y="437086"/>
                </a:lnTo>
                <a:lnTo>
                  <a:pt x="2376000" y="1129797"/>
                </a:lnTo>
                <a:lnTo>
                  <a:pt x="2373149" y="1134362"/>
                </a:lnTo>
                <a:lnTo>
                  <a:pt x="2148902" y="1828786"/>
                </a:lnTo>
                <a:lnTo>
                  <a:pt x="2144907" y="1831068"/>
                </a:lnTo>
                <a:lnTo>
                  <a:pt x="1554897" y="2259594"/>
                </a:lnTo>
                <a:lnTo>
                  <a:pt x="820534" y="2259594"/>
                </a:lnTo>
                <a:lnTo>
                  <a:pt x="227104" y="1828786"/>
                </a:lnTo>
                <a:lnTo>
                  <a:pt x="0" y="1129797"/>
                </a:lnTo>
                <a:lnTo>
                  <a:pt x="1144" y="1125232"/>
                </a:lnTo>
                <a:lnTo>
                  <a:pt x="227104" y="431947"/>
                </a:lnTo>
                <a:close/>
              </a:path>
            </a:pathLst>
          </a:custGeom>
          <a:solidFill>
            <a:srgbClr val="EB2814"/>
          </a:solidFill>
        </p:spPr>
        <p:txBody>
          <a:bodyPr wrap="square" lIns="396000" tIns="396000" rIns="396000" bIns="396000" anchor="ctr" anchorCtr="0">
            <a:normAutofit/>
          </a:bodyPr>
          <a:lstStyle>
            <a:lvl1pPr marL="0" indent="0" algn="ctr">
              <a:buNone/>
              <a:defRPr sz="3200" b="1">
                <a:ln w="12700">
                  <a:noFill/>
                </a:ln>
                <a:solidFill>
                  <a:schemeClr val="bg1"/>
                </a:solidFill>
              </a:defRPr>
            </a:lvl1pPr>
          </a:lstStyle>
          <a:p>
            <a:pPr marL="0" marR="0" lvl="0" indent="0" algn="ctr" defTabSz="914400" rtl="0" eaLnBrk="1" fontAlgn="auto" latinLnBrk="0" hangingPunct="1">
              <a:lnSpc>
                <a:spcPct val="110000"/>
              </a:lnSpc>
              <a:spcBef>
                <a:spcPts val="0"/>
              </a:spcBef>
              <a:spcAft>
                <a:spcPts val="400"/>
              </a:spcAft>
              <a:buClr>
                <a:schemeClr val="tx2"/>
              </a:buClr>
              <a:buSzPct val="90000"/>
              <a:buFont typeface="Arial" panose="020B0604020202020204" pitchFamily="34" charset="0"/>
              <a:buNone/>
              <a:tabLst/>
              <a:defRPr/>
            </a:pPr>
            <a:r>
              <a:rPr lang="en-US" dirty="0"/>
              <a:t>Click to add text</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81068FD1-1F64-4ABF-8BA3-033E838FE375}"/>
              </a:ext>
            </a:extLst>
          </p:cNvPr>
          <p:cNvSpPr>
            <a:spLocks noGrp="1"/>
          </p:cNvSpPr>
          <p:nvPr>
            <p:ph type="title"/>
          </p:nvPr>
        </p:nvSpPr>
        <p:spPr/>
        <p:txBody>
          <a:bodyPr/>
          <a:lstStyle/>
          <a:p>
            <a:r>
              <a:rPr lang="en-US"/>
              <a:t>Click to edit Master title style</a:t>
            </a:r>
          </a:p>
        </p:txBody>
      </p:sp>
      <p:sp>
        <p:nvSpPr>
          <p:cNvPr id="18" name="Source">
            <a:extLst>
              <a:ext uri="{FF2B5EF4-FFF2-40B4-BE49-F238E27FC236}">
                <a16:creationId xmlns:a16="http://schemas.microsoft.com/office/drawing/2014/main" id="{669DDE0B-7078-4720-9992-0E42C2782759}"/>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5" name="Subtitle 162">
            <a:extLst>
              <a:ext uri="{FF2B5EF4-FFF2-40B4-BE49-F238E27FC236}">
                <a16:creationId xmlns:a16="http://schemas.microsoft.com/office/drawing/2014/main" id="{8F24E2A8-5205-4027-A866-0C59C9B9F182}"/>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2121119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Keyword 2">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699C16A6-EC1B-4181-80B5-D646249BA48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15" name="Picture">
            <a:extLst>
              <a:ext uri="{FF2B5EF4-FFF2-40B4-BE49-F238E27FC236}">
                <a16:creationId xmlns:a16="http://schemas.microsoft.com/office/drawing/2014/main" id="{690044C4-A1E9-4FAD-B04A-95DB74FF6080}"/>
              </a:ext>
            </a:extLst>
          </p:cNvPr>
          <p:cNvSpPr>
            <a:spLocks noGrp="1" noChangeAspect="1"/>
          </p:cNvSpPr>
          <p:nvPr>
            <p:ph type="pic" sz="quarter" idx="14" hasCustomPrompt="1"/>
          </p:nvPr>
        </p:nvSpPr>
        <p:spPr bwMode="gray">
          <a:xfrm>
            <a:off x="3721132" y="1728000"/>
            <a:ext cx="4520432" cy="4298412"/>
          </a:xfrm>
          <a:custGeom>
            <a:avLst/>
            <a:gdLst>
              <a:gd name="connsiteX0" fmla="*/ 1560894 w 4519844"/>
              <a:gd name="connsiteY0" fmla="*/ 0 h 4298412"/>
              <a:gd name="connsiteX1" fmla="*/ 2957868 w 4519844"/>
              <a:gd name="connsiteY1" fmla="*/ 0 h 4298412"/>
              <a:gd name="connsiteX2" fmla="*/ 4087838 w 4519844"/>
              <a:gd name="connsiteY2" fmla="*/ 821689 h 4298412"/>
              <a:gd name="connsiteX3" fmla="*/ 4090003 w 4519844"/>
              <a:gd name="connsiteY3" fmla="*/ 831466 h 4298412"/>
              <a:gd name="connsiteX4" fmla="*/ 4519844 w 4519844"/>
              <a:gd name="connsiteY4" fmla="*/ 2149206 h 4298412"/>
              <a:gd name="connsiteX5" fmla="*/ 4514420 w 4519844"/>
              <a:gd name="connsiteY5" fmla="*/ 2157889 h 4298412"/>
              <a:gd name="connsiteX6" fmla="*/ 4087838 w 4519844"/>
              <a:gd name="connsiteY6" fmla="*/ 3478888 h 4298412"/>
              <a:gd name="connsiteX7" fmla="*/ 4080237 w 4519844"/>
              <a:gd name="connsiteY7" fmla="*/ 3483230 h 4298412"/>
              <a:gd name="connsiteX8" fmla="*/ 2957868 w 4519844"/>
              <a:gd name="connsiteY8" fmla="*/ 4298412 h 4298412"/>
              <a:gd name="connsiteX9" fmla="*/ 1560894 w 4519844"/>
              <a:gd name="connsiteY9" fmla="*/ 4298412 h 4298412"/>
              <a:gd name="connsiteX10" fmla="*/ 432018 w 4519844"/>
              <a:gd name="connsiteY10" fmla="*/ 3478888 h 4298412"/>
              <a:gd name="connsiteX11" fmla="*/ 0 w 4519844"/>
              <a:gd name="connsiteY11" fmla="*/ 2149206 h 4298412"/>
              <a:gd name="connsiteX12" fmla="*/ 2177 w 4519844"/>
              <a:gd name="connsiteY12" fmla="*/ 2140522 h 4298412"/>
              <a:gd name="connsiteX13" fmla="*/ 432018 w 4519844"/>
              <a:gd name="connsiteY13" fmla="*/ 821689 h 42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9844" h="4298412">
                <a:moveTo>
                  <a:pt x="1560894" y="0"/>
                </a:moveTo>
                <a:lnTo>
                  <a:pt x="2957868" y="0"/>
                </a:lnTo>
                <a:lnTo>
                  <a:pt x="4087838" y="821689"/>
                </a:lnTo>
                <a:lnTo>
                  <a:pt x="4090003" y="831466"/>
                </a:lnTo>
                <a:lnTo>
                  <a:pt x="4519844" y="2149206"/>
                </a:lnTo>
                <a:lnTo>
                  <a:pt x="4514420" y="2157889"/>
                </a:lnTo>
                <a:lnTo>
                  <a:pt x="4087838" y="3478888"/>
                </a:lnTo>
                <a:lnTo>
                  <a:pt x="4080237" y="3483230"/>
                </a:lnTo>
                <a:lnTo>
                  <a:pt x="2957868" y="4298412"/>
                </a:lnTo>
                <a:lnTo>
                  <a:pt x="1560894" y="4298412"/>
                </a:lnTo>
                <a:lnTo>
                  <a:pt x="432018" y="3478888"/>
                </a:lnTo>
                <a:lnTo>
                  <a:pt x="0" y="2149206"/>
                </a:lnTo>
                <a:lnTo>
                  <a:pt x="2177" y="2140522"/>
                </a:lnTo>
                <a:lnTo>
                  <a:pt x="432018" y="821689"/>
                </a:lnTo>
                <a:close/>
              </a:path>
            </a:pathLst>
          </a:custGeom>
          <a:solidFill>
            <a:schemeClr val="bg1">
              <a:lumMod val="95000"/>
            </a:schemeClr>
          </a:solidFill>
        </p:spPr>
        <p:txBody>
          <a:bodyPr wrap="square" lIns="144000" tIns="144000" rIns="144000" bIns="144000" anchor="ctr" anchorCtr="0">
            <a:noAutofit/>
          </a:bodyPr>
          <a:lstStyle>
            <a:lvl1pPr marL="0" indent="0" algn="ctr">
              <a:buNone/>
              <a:defRPr/>
            </a:lvl1pPr>
          </a:lstStyle>
          <a:p>
            <a:r>
              <a:rPr lang="en-US" dirty="0"/>
              <a:t>Picture</a:t>
            </a:r>
          </a:p>
        </p:txBody>
      </p:sp>
      <p:sp>
        <p:nvSpPr>
          <p:cNvPr id="13" name="Text 1">
            <a:extLst>
              <a:ext uri="{FF2B5EF4-FFF2-40B4-BE49-F238E27FC236}">
                <a16:creationId xmlns:a16="http://schemas.microsoft.com/office/drawing/2014/main" id="{56C59D2F-CAEE-4A51-ACFD-93F5CCE77ED2}"/>
              </a:ext>
            </a:extLst>
          </p:cNvPr>
          <p:cNvSpPr>
            <a:spLocks noGrp="1"/>
          </p:cNvSpPr>
          <p:nvPr>
            <p:ph type="body" sz="quarter" idx="29" hasCustomPrompt="1"/>
          </p:nvPr>
        </p:nvSpPr>
        <p:spPr bwMode="gray">
          <a:xfrm>
            <a:off x="875320"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4" name="Text 2">
            <a:extLst>
              <a:ext uri="{FF2B5EF4-FFF2-40B4-BE49-F238E27FC236}">
                <a16:creationId xmlns:a16="http://schemas.microsoft.com/office/drawing/2014/main" id="{D286551A-3960-4435-BEEF-4A2A48D3A831}"/>
              </a:ext>
            </a:extLst>
          </p:cNvPr>
          <p:cNvSpPr>
            <a:spLocks noGrp="1"/>
          </p:cNvSpPr>
          <p:nvPr>
            <p:ph type="body" sz="quarter" idx="30" hasCustomPrompt="1"/>
          </p:nvPr>
        </p:nvSpPr>
        <p:spPr bwMode="gray">
          <a:xfrm>
            <a:off x="875320"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6" name="Text 3">
            <a:extLst>
              <a:ext uri="{FF2B5EF4-FFF2-40B4-BE49-F238E27FC236}">
                <a16:creationId xmlns:a16="http://schemas.microsoft.com/office/drawing/2014/main" id="{6DD11C67-D814-4DB5-AA51-19EBCE455BC4}"/>
              </a:ext>
            </a:extLst>
          </p:cNvPr>
          <p:cNvSpPr>
            <a:spLocks noGrp="1"/>
          </p:cNvSpPr>
          <p:nvPr>
            <p:ph type="body" sz="quarter" idx="31" hasCustomPrompt="1"/>
          </p:nvPr>
        </p:nvSpPr>
        <p:spPr bwMode="gray">
          <a:xfrm>
            <a:off x="875320"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0" name="Text 4">
            <a:extLst>
              <a:ext uri="{FF2B5EF4-FFF2-40B4-BE49-F238E27FC236}">
                <a16:creationId xmlns:a16="http://schemas.microsoft.com/office/drawing/2014/main" id="{00A99AEE-3740-4E04-A153-25E85A33010C}"/>
              </a:ext>
            </a:extLst>
          </p:cNvPr>
          <p:cNvSpPr>
            <a:spLocks noGrp="1"/>
          </p:cNvSpPr>
          <p:nvPr>
            <p:ph type="body" sz="quarter" idx="21" hasCustomPrompt="1"/>
          </p:nvPr>
        </p:nvSpPr>
        <p:spPr bwMode="gray">
          <a:xfrm>
            <a:off x="8976374" y="172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1" name="Text 5">
            <a:extLst>
              <a:ext uri="{FF2B5EF4-FFF2-40B4-BE49-F238E27FC236}">
                <a16:creationId xmlns:a16="http://schemas.microsoft.com/office/drawing/2014/main" id="{BE1D14B1-AC89-4007-B1CF-45696A075467}"/>
              </a:ext>
            </a:extLst>
          </p:cNvPr>
          <p:cNvSpPr>
            <a:spLocks noGrp="1"/>
          </p:cNvSpPr>
          <p:nvPr>
            <p:ph type="body" sz="quarter" idx="27" hasCustomPrompt="1"/>
          </p:nvPr>
        </p:nvSpPr>
        <p:spPr bwMode="gray">
          <a:xfrm>
            <a:off x="8976374" y="32472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12" name="Text 6">
            <a:extLst>
              <a:ext uri="{FF2B5EF4-FFF2-40B4-BE49-F238E27FC236}">
                <a16:creationId xmlns:a16="http://schemas.microsoft.com/office/drawing/2014/main" id="{DA19FFDD-AECC-454E-97AA-FE6AEBBA5D2B}"/>
              </a:ext>
            </a:extLst>
          </p:cNvPr>
          <p:cNvSpPr>
            <a:spLocks noGrp="1"/>
          </p:cNvSpPr>
          <p:nvPr>
            <p:ph type="body" sz="quarter" idx="28" hasCustomPrompt="1"/>
          </p:nvPr>
        </p:nvSpPr>
        <p:spPr bwMode="gray">
          <a:xfrm>
            <a:off x="8976374" y="4766400"/>
            <a:ext cx="2340305" cy="1260000"/>
          </a:xfrm>
        </p:spPr>
        <p:txBody>
          <a:bodyPr lIns="0" anchor="ctr" anchorCtr="0"/>
          <a:lstStyle>
            <a:lvl1pPr marL="0" indent="0" algn="l">
              <a:buNone/>
              <a:defRPr sz="1600"/>
            </a:lvl1pPr>
            <a:lvl2pPr marL="450000" indent="0">
              <a:buNone/>
              <a:defRPr/>
            </a:lvl2pPr>
          </a:lstStyle>
          <a:p>
            <a:pPr lvl="0"/>
            <a:r>
              <a:rPr lang="en-US" dirty="0"/>
              <a:t>Click to add text</a:t>
            </a:r>
          </a:p>
        </p:txBody>
      </p:sp>
      <p:sp>
        <p:nvSpPr>
          <p:cNvPr id="2" name="Title 1">
            <a:extLst>
              <a:ext uri="{FF2B5EF4-FFF2-40B4-BE49-F238E27FC236}">
                <a16:creationId xmlns:a16="http://schemas.microsoft.com/office/drawing/2014/main" id="{EBF3ACC1-05E9-43DF-BDCC-0D24270DAB0C}"/>
              </a:ext>
            </a:extLst>
          </p:cNvPr>
          <p:cNvSpPr>
            <a:spLocks noGrp="1"/>
          </p:cNvSpPr>
          <p:nvPr>
            <p:ph type="title"/>
          </p:nvPr>
        </p:nvSpPr>
        <p:spPr/>
        <p:txBody>
          <a:bodyPr/>
          <a:lstStyle/>
          <a:p>
            <a:r>
              <a:rPr lang="en-US"/>
              <a:t>Click to edit Master title style</a:t>
            </a:r>
          </a:p>
        </p:txBody>
      </p:sp>
      <p:sp>
        <p:nvSpPr>
          <p:cNvPr id="20" name="Source">
            <a:extLst>
              <a:ext uri="{FF2B5EF4-FFF2-40B4-BE49-F238E27FC236}">
                <a16:creationId xmlns:a16="http://schemas.microsoft.com/office/drawing/2014/main" id="{0E44342D-0A52-4D33-B425-7D6BA33DF31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17" name="Subtitle 162">
            <a:extLst>
              <a:ext uri="{FF2B5EF4-FFF2-40B4-BE49-F238E27FC236}">
                <a16:creationId xmlns:a16="http://schemas.microsoft.com/office/drawing/2014/main" id="{157DA949-4E05-4265-854F-C087C273FB37}"/>
              </a:ext>
            </a:extLst>
          </p:cNvPr>
          <p:cNvSpPr>
            <a:spLocks noGrp="1"/>
          </p:cNvSpPr>
          <p:nvPr>
            <p:ph type="subTitle" idx="32"/>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158810677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E0D58800-EDC3-4DB0-9143-30E023E7572A}"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2353593" y="1732533"/>
            <a:ext cx="7484812" cy="4298400"/>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21" name="Video">
            <a:extLst>
              <a:ext uri="{FF2B5EF4-FFF2-40B4-BE49-F238E27FC236}">
                <a16:creationId xmlns:a16="http://schemas.microsoft.com/office/drawing/2014/main" id="{EBDA694A-1676-48FE-B4C3-2C7836508FD2}"/>
              </a:ext>
            </a:extLst>
          </p:cNvPr>
          <p:cNvSpPr>
            <a:spLocks noGrp="1" noChangeAspect="1"/>
          </p:cNvSpPr>
          <p:nvPr>
            <p:ph type="media" sz="quarter" idx="14" hasCustomPrompt="1"/>
          </p:nvPr>
        </p:nvSpPr>
        <p:spPr bwMode="gray">
          <a:xfrm>
            <a:off x="3365937" y="2044700"/>
            <a:ext cx="5474414" cy="3429001"/>
          </a:xfrm>
          <a:solidFill>
            <a:schemeClr val="bg1">
              <a:lumMod val="95000"/>
            </a:schemeClr>
          </a:solidFill>
        </p:spPr>
        <p:txBody>
          <a:bodyPr anchor="ctr" anchorCtr="0"/>
          <a:lstStyle>
            <a:lvl1pPr marL="0" indent="0" algn="ctr">
              <a:buNone/>
              <a:defRPr/>
            </a:lvl1pPr>
          </a:lstStyle>
          <a:p>
            <a:r>
              <a:rPr lang="en-US" dirty="0"/>
              <a:t>Video</a:t>
            </a:r>
          </a:p>
        </p:txBody>
      </p:sp>
      <p:sp>
        <p:nvSpPr>
          <p:cNvPr id="22" name="Source">
            <a:extLst>
              <a:ext uri="{FF2B5EF4-FFF2-40B4-BE49-F238E27FC236}">
                <a16:creationId xmlns:a16="http://schemas.microsoft.com/office/drawing/2014/main" id="{38302767-E1E5-4E1D-94A8-0AD65CF788DE}"/>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CA5EC5F0-0048-48BC-B2EA-F64F4F6FFB68}"/>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0339314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Mockup Laptop">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525FDF5D-0C45-49A1-843D-BC07B35E5146}"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Laptop">
            <a:extLst>
              <a:ext uri="{FF2B5EF4-FFF2-40B4-BE49-F238E27FC236}">
                <a16:creationId xmlns:a16="http://schemas.microsoft.com/office/drawing/2014/main" id="{C76CBFB7-F488-4022-8502-F7087E5897F7}"/>
              </a:ext>
            </a:extLst>
          </p:cNvPr>
          <p:cNvGrpSpPr>
            <a:grpSpLocks noChangeAspect="1"/>
          </p:cNvGrpSpPr>
          <p:nvPr/>
        </p:nvGrpSpPr>
        <p:grpSpPr bwMode="gray">
          <a:xfrm>
            <a:off x="6081709" y="2222151"/>
            <a:ext cx="5763880" cy="3310098"/>
            <a:chOff x="5737930" y="1716033"/>
            <a:chExt cx="5965200" cy="3426158"/>
          </a:xfrm>
        </p:grpSpPr>
        <p:sp>
          <p:nvSpPr>
            <p:cNvPr id="8" name="Grafik 5">
              <a:extLst>
                <a:ext uri="{FF2B5EF4-FFF2-40B4-BE49-F238E27FC236}">
                  <a16:creationId xmlns:a16="http://schemas.microsoft.com/office/drawing/2014/main" id="{5AEB4002-9B4E-496B-908C-CADFBDF7D841}"/>
                </a:ext>
              </a:extLst>
            </p:cNvPr>
            <p:cNvSpPr>
              <a:spLocks noChangeAspect="1"/>
            </p:cNvSpPr>
            <p:nvPr/>
          </p:nvSpPr>
          <p:spPr bwMode="gray">
            <a:xfrm>
              <a:off x="5737930" y="1716033"/>
              <a:ext cx="5965200" cy="3426158"/>
            </a:xfrm>
            <a:custGeom>
              <a:avLst/>
              <a:gdLst>
                <a:gd name="connsiteX0" fmla="*/ 4464558 w 4473797"/>
                <a:gd name="connsiteY0" fmla="*/ 2454021 h 2569559"/>
                <a:gd name="connsiteX1" fmla="*/ 4061079 w 4473797"/>
                <a:gd name="connsiteY1" fmla="*/ 2454021 h 2569559"/>
                <a:gd name="connsiteX2" fmla="*/ 4066794 w 4473797"/>
                <a:gd name="connsiteY2" fmla="*/ 2416016 h 2569559"/>
                <a:gd name="connsiteX3" fmla="*/ 4066794 w 4473797"/>
                <a:gd name="connsiteY3" fmla="*/ 140780 h 2569559"/>
                <a:gd name="connsiteX4" fmla="*/ 3926015 w 4473797"/>
                <a:gd name="connsiteY4" fmla="*/ 0 h 2569559"/>
                <a:gd name="connsiteX5" fmla="*/ 552164 w 4473797"/>
                <a:gd name="connsiteY5" fmla="*/ 0 h 2569559"/>
                <a:gd name="connsiteX6" fmla="*/ 411385 w 4473797"/>
                <a:gd name="connsiteY6" fmla="*/ 140780 h 2569559"/>
                <a:gd name="connsiteX7" fmla="*/ 411385 w 4473797"/>
                <a:gd name="connsiteY7" fmla="*/ 2416016 h 2569559"/>
                <a:gd name="connsiteX8" fmla="*/ 416528 w 4473797"/>
                <a:gd name="connsiteY8" fmla="*/ 2454021 h 2569559"/>
                <a:gd name="connsiteX9" fmla="*/ 9049 w 4473797"/>
                <a:gd name="connsiteY9" fmla="*/ 2454021 h 2569559"/>
                <a:gd name="connsiteX10" fmla="*/ 0 w 4473797"/>
                <a:gd name="connsiteY10" fmla="*/ 2463070 h 2569559"/>
                <a:gd name="connsiteX11" fmla="*/ 0 w 4473797"/>
                <a:gd name="connsiteY11" fmla="*/ 2471547 h 2569559"/>
                <a:gd name="connsiteX12" fmla="*/ 5144 w 4473797"/>
                <a:gd name="connsiteY12" fmla="*/ 2481644 h 2569559"/>
                <a:gd name="connsiteX13" fmla="*/ 87439 w 4473797"/>
                <a:gd name="connsiteY13" fmla="*/ 2510409 h 2569559"/>
                <a:gd name="connsiteX14" fmla="*/ 252603 w 4473797"/>
                <a:gd name="connsiteY14" fmla="*/ 2538603 h 2569559"/>
                <a:gd name="connsiteX15" fmla="*/ 694277 w 4473797"/>
                <a:gd name="connsiteY15" fmla="*/ 2569559 h 2569559"/>
                <a:gd name="connsiteX16" fmla="*/ 3680746 w 4473797"/>
                <a:gd name="connsiteY16" fmla="*/ 2569559 h 2569559"/>
                <a:gd name="connsiteX17" fmla="*/ 4258628 w 4473797"/>
                <a:gd name="connsiteY17" fmla="*/ 2533555 h 2569559"/>
                <a:gd name="connsiteX18" fmla="*/ 4469797 w 4473797"/>
                <a:gd name="connsiteY18" fmla="*/ 2481739 h 2569559"/>
                <a:gd name="connsiteX19" fmla="*/ 4470368 w 4473797"/>
                <a:gd name="connsiteY19" fmla="*/ 2481739 h 2569559"/>
                <a:gd name="connsiteX20" fmla="*/ 4470368 w 4473797"/>
                <a:gd name="connsiteY20" fmla="*/ 2481167 h 2569559"/>
                <a:gd name="connsiteX21" fmla="*/ 4470940 w 4473797"/>
                <a:gd name="connsiteY21" fmla="*/ 2480596 h 2569559"/>
                <a:gd name="connsiteX22" fmla="*/ 4473798 w 4473797"/>
                <a:gd name="connsiteY22" fmla="*/ 2473262 h 2569559"/>
                <a:gd name="connsiteX23" fmla="*/ 4473798 w 4473797"/>
                <a:gd name="connsiteY23" fmla="*/ 2463165 h 2569559"/>
                <a:gd name="connsiteX24" fmla="*/ 4464558 w 4473797"/>
                <a:gd name="connsiteY24" fmla="*/ 2454021 h 256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73797" h="2569559">
                  <a:moveTo>
                    <a:pt x="4464558" y="2454021"/>
                  </a:moveTo>
                  <a:cubicBezTo>
                    <a:pt x="4319016" y="2454021"/>
                    <a:pt x="4184809" y="2454021"/>
                    <a:pt x="4061079" y="2454021"/>
                  </a:cubicBezTo>
                  <a:cubicBezTo>
                    <a:pt x="4064508" y="2442115"/>
                    <a:pt x="4066794" y="2429066"/>
                    <a:pt x="4066794" y="2416016"/>
                  </a:cubicBezTo>
                  <a:cubicBezTo>
                    <a:pt x="4066794" y="140780"/>
                    <a:pt x="4066794" y="140780"/>
                    <a:pt x="4066794" y="140780"/>
                  </a:cubicBezTo>
                  <a:cubicBezTo>
                    <a:pt x="4066794" y="62960"/>
                    <a:pt x="4003262" y="0"/>
                    <a:pt x="3926015" y="0"/>
                  </a:cubicBezTo>
                  <a:cubicBezTo>
                    <a:pt x="552164" y="0"/>
                    <a:pt x="552164" y="0"/>
                    <a:pt x="552164" y="0"/>
                  </a:cubicBezTo>
                  <a:cubicBezTo>
                    <a:pt x="474345" y="0"/>
                    <a:pt x="411385" y="63056"/>
                    <a:pt x="411385" y="140780"/>
                  </a:cubicBezTo>
                  <a:cubicBezTo>
                    <a:pt x="411385" y="2416016"/>
                    <a:pt x="411385" y="2416016"/>
                    <a:pt x="411385" y="2416016"/>
                  </a:cubicBezTo>
                  <a:cubicBezTo>
                    <a:pt x="411385" y="2429066"/>
                    <a:pt x="413099" y="2442115"/>
                    <a:pt x="416528" y="2454021"/>
                  </a:cubicBezTo>
                  <a:cubicBezTo>
                    <a:pt x="9049" y="2454021"/>
                    <a:pt x="9049" y="2454021"/>
                    <a:pt x="9049" y="2454021"/>
                  </a:cubicBezTo>
                  <a:cubicBezTo>
                    <a:pt x="4477" y="2454021"/>
                    <a:pt x="0" y="2458498"/>
                    <a:pt x="0" y="2463070"/>
                  </a:cubicBezTo>
                  <a:cubicBezTo>
                    <a:pt x="0" y="2471547"/>
                    <a:pt x="0" y="2471547"/>
                    <a:pt x="0" y="2471547"/>
                  </a:cubicBezTo>
                  <a:cubicBezTo>
                    <a:pt x="0" y="2474881"/>
                    <a:pt x="1715" y="2478310"/>
                    <a:pt x="5144" y="2481644"/>
                  </a:cubicBezTo>
                  <a:cubicBezTo>
                    <a:pt x="8001" y="2484978"/>
                    <a:pt x="18193" y="2495169"/>
                    <a:pt x="87439" y="2510409"/>
                  </a:cubicBezTo>
                  <a:cubicBezTo>
                    <a:pt x="130588" y="2520506"/>
                    <a:pt x="187928" y="2530126"/>
                    <a:pt x="252603" y="2538603"/>
                  </a:cubicBezTo>
                  <a:cubicBezTo>
                    <a:pt x="399669" y="2558320"/>
                    <a:pt x="560832" y="2569559"/>
                    <a:pt x="694277" y="2569559"/>
                  </a:cubicBezTo>
                  <a:cubicBezTo>
                    <a:pt x="3680746" y="2569559"/>
                    <a:pt x="3680746" y="2569559"/>
                    <a:pt x="3680746" y="2569559"/>
                  </a:cubicBezTo>
                  <a:cubicBezTo>
                    <a:pt x="3956590" y="2569559"/>
                    <a:pt x="4147376" y="2549843"/>
                    <a:pt x="4258628" y="2533555"/>
                  </a:cubicBezTo>
                  <a:cubicBezTo>
                    <a:pt x="4368165" y="2517743"/>
                    <a:pt x="4455033" y="2496407"/>
                    <a:pt x="4469797" y="2481739"/>
                  </a:cubicBezTo>
                  <a:cubicBezTo>
                    <a:pt x="4470368" y="2481739"/>
                    <a:pt x="4470368" y="2481739"/>
                    <a:pt x="4470368" y="2481739"/>
                  </a:cubicBezTo>
                  <a:lnTo>
                    <a:pt x="4470368" y="2481167"/>
                  </a:lnTo>
                  <a:cubicBezTo>
                    <a:pt x="4470940" y="2481167"/>
                    <a:pt x="4470940" y="2481167"/>
                    <a:pt x="4470940" y="2480596"/>
                  </a:cubicBezTo>
                  <a:cubicBezTo>
                    <a:pt x="4472654" y="2478310"/>
                    <a:pt x="4473798" y="2476119"/>
                    <a:pt x="4473798" y="2473262"/>
                  </a:cubicBezTo>
                  <a:cubicBezTo>
                    <a:pt x="4473798" y="2463165"/>
                    <a:pt x="4473798" y="2463165"/>
                    <a:pt x="4473798" y="2463165"/>
                  </a:cubicBezTo>
                  <a:cubicBezTo>
                    <a:pt x="4473607" y="2458498"/>
                    <a:pt x="4469607" y="2454021"/>
                    <a:pt x="4464558" y="2454021"/>
                  </a:cubicBezTo>
                  <a:close/>
                </a:path>
              </a:pathLst>
            </a:custGeom>
            <a:solidFill>
              <a:schemeClr val="bg1"/>
            </a:solidFill>
            <a:ln w="9525" cap="flat">
              <a:noFill/>
              <a:prstDash val="solid"/>
              <a:miter/>
            </a:ln>
          </p:spPr>
          <p:txBody>
            <a:bodyPr wrap="none" rtlCol="0" anchor="ctr"/>
            <a:lstStyle/>
            <a:p>
              <a:endParaRPr lang="en-US" sz="1800" dirty="0"/>
            </a:p>
          </p:txBody>
        </p:sp>
        <p:grpSp>
          <p:nvGrpSpPr>
            <p:cNvPr id="9" name="Gruppieren 8">
              <a:extLst>
                <a:ext uri="{FF2B5EF4-FFF2-40B4-BE49-F238E27FC236}">
                  <a16:creationId xmlns:a16="http://schemas.microsoft.com/office/drawing/2014/main" id="{8482D83F-0562-45BD-97B3-0F60A2DF968F}"/>
                </a:ext>
              </a:extLst>
            </p:cNvPr>
            <p:cNvGrpSpPr>
              <a:grpSpLocks noChangeAspect="1"/>
            </p:cNvGrpSpPr>
            <p:nvPr/>
          </p:nvGrpSpPr>
          <p:grpSpPr bwMode="gray">
            <a:xfrm>
              <a:off x="5737930" y="1716033"/>
              <a:ext cx="5965069" cy="3425934"/>
              <a:chOff x="14420850" y="2595563"/>
              <a:chExt cx="3748088" cy="2152651"/>
            </a:xfrm>
            <a:solidFill>
              <a:schemeClr val="tx1"/>
            </a:solidFill>
          </p:grpSpPr>
          <p:sp>
            <p:nvSpPr>
              <p:cNvPr id="10" name="Freeform 13">
                <a:extLst>
                  <a:ext uri="{FF2B5EF4-FFF2-40B4-BE49-F238E27FC236}">
                    <a16:creationId xmlns:a16="http://schemas.microsoft.com/office/drawing/2014/main" id="{F2EEFA13-B638-441E-96CE-FE5B2C618D87}"/>
                  </a:ext>
                </a:extLst>
              </p:cNvPr>
              <p:cNvSpPr>
                <a:spLocks noEditPoints="1"/>
              </p:cNvSpPr>
              <p:nvPr/>
            </p:nvSpPr>
            <p:spPr bwMode="gray">
              <a:xfrm>
                <a:off x="14420850" y="4651376"/>
                <a:ext cx="3748088" cy="96838"/>
              </a:xfrm>
              <a:custGeom>
                <a:avLst/>
                <a:gdLst>
                  <a:gd name="T0" fmla="*/ 7881 w 7881"/>
                  <a:gd name="T1" fmla="*/ 34 h 205"/>
                  <a:gd name="T2" fmla="*/ 7881 w 7881"/>
                  <a:gd name="T3" fmla="*/ 16 h 205"/>
                  <a:gd name="T4" fmla="*/ 7865 w 7881"/>
                  <a:gd name="T5" fmla="*/ 0 h 205"/>
                  <a:gd name="T6" fmla="*/ 4570 w 7881"/>
                  <a:gd name="T7" fmla="*/ 0 h 205"/>
                  <a:gd name="T8" fmla="*/ 4560 w 7881"/>
                  <a:gd name="T9" fmla="*/ 4 h 205"/>
                  <a:gd name="T10" fmla="*/ 3275 w 7881"/>
                  <a:gd name="T11" fmla="*/ 4 h 205"/>
                  <a:gd name="T12" fmla="*/ 3265 w 7881"/>
                  <a:gd name="T13" fmla="*/ 0 h 205"/>
                  <a:gd name="T14" fmla="*/ 16 w 7881"/>
                  <a:gd name="T15" fmla="*/ 0 h 205"/>
                  <a:gd name="T16" fmla="*/ 0 w 7881"/>
                  <a:gd name="T17" fmla="*/ 16 h 205"/>
                  <a:gd name="T18" fmla="*/ 0 w 7881"/>
                  <a:gd name="T19" fmla="*/ 31 h 205"/>
                  <a:gd name="T20" fmla="*/ 9 w 7881"/>
                  <a:gd name="T21" fmla="*/ 49 h 205"/>
                  <a:gd name="T22" fmla="*/ 9 w 7881"/>
                  <a:gd name="T23" fmla="*/ 49 h 205"/>
                  <a:gd name="T24" fmla="*/ 154 w 7881"/>
                  <a:gd name="T25" fmla="*/ 100 h 205"/>
                  <a:gd name="T26" fmla="*/ 445 w 7881"/>
                  <a:gd name="T27" fmla="*/ 150 h 205"/>
                  <a:gd name="T28" fmla="*/ 1223 w 7881"/>
                  <a:gd name="T29" fmla="*/ 205 h 205"/>
                  <a:gd name="T30" fmla="*/ 6484 w 7881"/>
                  <a:gd name="T31" fmla="*/ 205 h 205"/>
                  <a:gd name="T32" fmla="*/ 7502 w 7881"/>
                  <a:gd name="T33" fmla="*/ 141 h 205"/>
                  <a:gd name="T34" fmla="*/ 7874 w 7881"/>
                  <a:gd name="T35" fmla="*/ 49 h 205"/>
                  <a:gd name="T36" fmla="*/ 7874 w 7881"/>
                  <a:gd name="T37" fmla="*/ 49 h 205"/>
                  <a:gd name="T38" fmla="*/ 7875 w 7881"/>
                  <a:gd name="T39" fmla="*/ 49 h 205"/>
                  <a:gd name="T40" fmla="*/ 7875 w 7881"/>
                  <a:gd name="T41" fmla="*/ 48 h 205"/>
                  <a:gd name="T42" fmla="*/ 7876 w 7881"/>
                  <a:gd name="T43" fmla="*/ 47 h 205"/>
                  <a:gd name="T44" fmla="*/ 7881 w 7881"/>
                  <a:gd name="T45" fmla="*/ 34 h 205"/>
                  <a:gd name="T46" fmla="*/ 7865 w 7881"/>
                  <a:gd name="T47" fmla="*/ 34 h 205"/>
                  <a:gd name="T48" fmla="*/ 7863 w 7881"/>
                  <a:gd name="T49" fmla="*/ 38 h 205"/>
                  <a:gd name="T50" fmla="*/ 4586 w 7881"/>
                  <a:gd name="T51" fmla="*/ 38 h 205"/>
                  <a:gd name="T52" fmla="*/ 4586 w 7881"/>
                  <a:gd name="T53" fmla="*/ 20 h 205"/>
                  <a:gd name="T54" fmla="*/ 4586 w 7881"/>
                  <a:gd name="T55" fmla="*/ 16 h 205"/>
                  <a:gd name="T56" fmla="*/ 7865 w 7881"/>
                  <a:gd name="T57" fmla="*/ 16 h 205"/>
                  <a:gd name="T58" fmla="*/ 7865 w 7881"/>
                  <a:gd name="T59" fmla="*/ 34 h 205"/>
                  <a:gd name="T60" fmla="*/ 4570 w 7881"/>
                  <a:gd name="T61" fmla="*/ 20 h 205"/>
                  <a:gd name="T62" fmla="*/ 4570 w 7881"/>
                  <a:gd name="T63" fmla="*/ 38 h 205"/>
                  <a:gd name="T64" fmla="*/ 4526 w 7881"/>
                  <a:gd name="T65" fmla="*/ 52 h 205"/>
                  <a:gd name="T66" fmla="*/ 4089 w 7881"/>
                  <a:gd name="T67" fmla="*/ 52 h 205"/>
                  <a:gd name="T68" fmla="*/ 3745 w 7881"/>
                  <a:gd name="T69" fmla="*/ 52 h 205"/>
                  <a:gd name="T70" fmla="*/ 3319 w 7881"/>
                  <a:gd name="T71" fmla="*/ 52 h 205"/>
                  <a:gd name="T72" fmla="*/ 3265 w 7881"/>
                  <a:gd name="T73" fmla="*/ 38 h 205"/>
                  <a:gd name="T74" fmla="*/ 3265 w 7881"/>
                  <a:gd name="T75" fmla="*/ 38 h 205"/>
                  <a:gd name="T76" fmla="*/ 3265 w 7881"/>
                  <a:gd name="T77" fmla="*/ 20 h 205"/>
                  <a:gd name="T78" fmla="*/ 4570 w 7881"/>
                  <a:gd name="T79" fmla="*/ 20 h 205"/>
                  <a:gd name="T80" fmla="*/ 16 w 7881"/>
                  <a:gd name="T81" fmla="*/ 16 h 205"/>
                  <a:gd name="T82" fmla="*/ 3249 w 7881"/>
                  <a:gd name="T83" fmla="*/ 16 h 205"/>
                  <a:gd name="T84" fmla="*/ 3249 w 7881"/>
                  <a:gd name="T85" fmla="*/ 20 h 205"/>
                  <a:gd name="T86" fmla="*/ 3249 w 7881"/>
                  <a:gd name="T87" fmla="*/ 38 h 205"/>
                  <a:gd name="T88" fmla="*/ 20 w 7881"/>
                  <a:gd name="T89" fmla="*/ 38 h 205"/>
                  <a:gd name="T90" fmla="*/ 16 w 7881"/>
                  <a:gd name="T91" fmla="*/ 31 h 205"/>
                  <a:gd name="T92" fmla="*/ 16 w 7881"/>
                  <a:gd name="T93" fmla="*/ 16 h 205"/>
                  <a:gd name="T94" fmla="*/ 6484 w 7881"/>
                  <a:gd name="T95" fmla="*/ 189 h 205"/>
                  <a:gd name="T96" fmla="*/ 1223 w 7881"/>
                  <a:gd name="T97" fmla="*/ 189 h 205"/>
                  <a:gd name="T98" fmla="*/ 48 w 7881"/>
                  <a:gd name="T99" fmla="*/ 54 h 205"/>
                  <a:gd name="T100" fmla="*/ 48 w 7881"/>
                  <a:gd name="T101" fmla="*/ 54 h 205"/>
                  <a:gd name="T102" fmla="*/ 3260 w 7881"/>
                  <a:gd name="T103" fmla="*/ 54 h 205"/>
                  <a:gd name="T104" fmla="*/ 3319 w 7881"/>
                  <a:gd name="T105" fmla="*/ 68 h 205"/>
                  <a:gd name="T106" fmla="*/ 3745 w 7881"/>
                  <a:gd name="T107" fmla="*/ 68 h 205"/>
                  <a:gd name="T108" fmla="*/ 4089 w 7881"/>
                  <a:gd name="T109" fmla="*/ 68 h 205"/>
                  <a:gd name="T110" fmla="*/ 4526 w 7881"/>
                  <a:gd name="T111" fmla="*/ 68 h 205"/>
                  <a:gd name="T112" fmla="*/ 4576 w 7881"/>
                  <a:gd name="T113" fmla="*/ 54 h 205"/>
                  <a:gd name="T114" fmla="*/ 7831 w 7881"/>
                  <a:gd name="T115" fmla="*/ 54 h 205"/>
                  <a:gd name="T116" fmla="*/ 6484 w 7881"/>
                  <a:gd name="T117" fmla="*/ 18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1" h="205">
                    <a:moveTo>
                      <a:pt x="7881" y="34"/>
                    </a:moveTo>
                    <a:cubicBezTo>
                      <a:pt x="7881" y="16"/>
                      <a:pt x="7881" y="16"/>
                      <a:pt x="7881" y="16"/>
                    </a:cubicBezTo>
                    <a:cubicBezTo>
                      <a:pt x="7881" y="8"/>
                      <a:pt x="7874" y="0"/>
                      <a:pt x="7865" y="0"/>
                    </a:cubicBezTo>
                    <a:cubicBezTo>
                      <a:pt x="4570" y="0"/>
                      <a:pt x="4570" y="0"/>
                      <a:pt x="4570" y="0"/>
                    </a:cubicBezTo>
                    <a:cubicBezTo>
                      <a:pt x="4566" y="0"/>
                      <a:pt x="4562" y="2"/>
                      <a:pt x="4560" y="4"/>
                    </a:cubicBezTo>
                    <a:cubicBezTo>
                      <a:pt x="3275" y="4"/>
                      <a:pt x="3275" y="4"/>
                      <a:pt x="3275" y="4"/>
                    </a:cubicBezTo>
                    <a:cubicBezTo>
                      <a:pt x="3272" y="2"/>
                      <a:pt x="3269" y="0"/>
                      <a:pt x="3265" y="0"/>
                    </a:cubicBezTo>
                    <a:cubicBezTo>
                      <a:pt x="16" y="0"/>
                      <a:pt x="16" y="0"/>
                      <a:pt x="16" y="0"/>
                    </a:cubicBezTo>
                    <a:cubicBezTo>
                      <a:pt x="8" y="0"/>
                      <a:pt x="0" y="8"/>
                      <a:pt x="0" y="16"/>
                    </a:cubicBezTo>
                    <a:cubicBezTo>
                      <a:pt x="0" y="31"/>
                      <a:pt x="0" y="31"/>
                      <a:pt x="0" y="31"/>
                    </a:cubicBezTo>
                    <a:cubicBezTo>
                      <a:pt x="0" y="37"/>
                      <a:pt x="3" y="43"/>
                      <a:pt x="9" y="49"/>
                    </a:cubicBezTo>
                    <a:cubicBezTo>
                      <a:pt x="9" y="49"/>
                      <a:pt x="9" y="49"/>
                      <a:pt x="9" y="49"/>
                    </a:cubicBezTo>
                    <a:cubicBezTo>
                      <a:pt x="14" y="55"/>
                      <a:pt x="32" y="73"/>
                      <a:pt x="154" y="100"/>
                    </a:cubicBezTo>
                    <a:cubicBezTo>
                      <a:pt x="230" y="118"/>
                      <a:pt x="331" y="135"/>
                      <a:pt x="445" y="150"/>
                    </a:cubicBezTo>
                    <a:cubicBezTo>
                      <a:pt x="704" y="185"/>
                      <a:pt x="988" y="205"/>
                      <a:pt x="1223" y="205"/>
                    </a:cubicBezTo>
                    <a:cubicBezTo>
                      <a:pt x="6484" y="205"/>
                      <a:pt x="6484" y="205"/>
                      <a:pt x="6484" y="205"/>
                    </a:cubicBezTo>
                    <a:cubicBezTo>
                      <a:pt x="6970" y="205"/>
                      <a:pt x="7306" y="170"/>
                      <a:pt x="7502" y="141"/>
                    </a:cubicBezTo>
                    <a:cubicBezTo>
                      <a:pt x="7695" y="113"/>
                      <a:pt x="7848" y="75"/>
                      <a:pt x="7874" y="49"/>
                    </a:cubicBezTo>
                    <a:cubicBezTo>
                      <a:pt x="7874" y="49"/>
                      <a:pt x="7874" y="49"/>
                      <a:pt x="7874" y="49"/>
                    </a:cubicBezTo>
                    <a:cubicBezTo>
                      <a:pt x="7875" y="49"/>
                      <a:pt x="7875" y="49"/>
                      <a:pt x="7875" y="49"/>
                    </a:cubicBezTo>
                    <a:cubicBezTo>
                      <a:pt x="7875" y="49"/>
                      <a:pt x="7875" y="48"/>
                      <a:pt x="7875" y="48"/>
                    </a:cubicBezTo>
                    <a:cubicBezTo>
                      <a:pt x="7876" y="48"/>
                      <a:pt x="7876" y="48"/>
                      <a:pt x="7876" y="47"/>
                    </a:cubicBezTo>
                    <a:cubicBezTo>
                      <a:pt x="7879" y="43"/>
                      <a:pt x="7881" y="39"/>
                      <a:pt x="7881" y="34"/>
                    </a:cubicBezTo>
                    <a:close/>
                    <a:moveTo>
                      <a:pt x="7865" y="34"/>
                    </a:moveTo>
                    <a:cubicBezTo>
                      <a:pt x="7865" y="35"/>
                      <a:pt x="7864" y="37"/>
                      <a:pt x="7863" y="38"/>
                    </a:cubicBezTo>
                    <a:cubicBezTo>
                      <a:pt x="4586" y="38"/>
                      <a:pt x="4586" y="38"/>
                      <a:pt x="4586" y="38"/>
                    </a:cubicBezTo>
                    <a:cubicBezTo>
                      <a:pt x="4586" y="20"/>
                      <a:pt x="4586" y="20"/>
                      <a:pt x="4586" y="20"/>
                    </a:cubicBezTo>
                    <a:cubicBezTo>
                      <a:pt x="4586" y="16"/>
                      <a:pt x="4586" y="16"/>
                      <a:pt x="4586" y="16"/>
                    </a:cubicBezTo>
                    <a:cubicBezTo>
                      <a:pt x="7865" y="16"/>
                      <a:pt x="7865" y="16"/>
                      <a:pt x="7865" y="16"/>
                    </a:cubicBezTo>
                    <a:cubicBezTo>
                      <a:pt x="7865" y="16"/>
                      <a:pt x="7865" y="30"/>
                      <a:pt x="7865" y="34"/>
                    </a:cubicBezTo>
                    <a:close/>
                    <a:moveTo>
                      <a:pt x="4570" y="20"/>
                    </a:moveTo>
                    <a:cubicBezTo>
                      <a:pt x="4570" y="26"/>
                      <a:pt x="4570" y="29"/>
                      <a:pt x="4570" y="38"/>
                    </a:cubicBezTo>
                    <a:cubicBezTo>
                      <a:pt x="4562" y="46"/>
                      <a:pt x="4549" y="52"/>
                      <a:pt x="4526" y="52"/>
                    </a:cubicBezTo>
                    <a:cubicBezTo>
                      <a:pt x="4506" y="52"/>
                      <a:pt x="4286" y="52"/>
                      <a:pt x="4089" y="52"/>
                    </a:cubicBezTo>
                    <a:cubicBezTo>
                      <a:pt x="4089" y="52"/>
                      <a:pt x="3923" y="52"/>
                      <a:pt x="3745" y="52"/>
                    </a:cubicBezTo>
                    <a:cubicBezTo>
                      <a:pt x="3549" y="52"/>
                      <a:pt x="3338" y="52"/>
                      <a:pt x="3319" y="52"/>
                    </a:cubicBezTo>
                    <a:cubicBezTo>
                      <a:pt x="3296" y="52"/>
                      <a:pt x="3273" y="46"/>
                      <a:pt x="3265" y="38"/>
                    </a:cubicBezTo>
                    <a:cubicBezTo>
                      <a:pt x="3265" y="38"/>
                      <a:pt x="3265" y="38"/>
                      <a:pt x="3265" y="38"/>
                    </a:cubicBezTo>
                    <a:cubicBezTo>
                      <a:pt x="3265" y="28"/>
                      <a:pt x="3265" y="24"/>
                      <a:pt x="3265" y="20"/>
                    </a:cubicBezTo>
                    <a:lnTo>
                      <a:pt x="4570" y="20"/>
                    </a:lnTo>
                    <a:close/>
                    <a:moveTo>
                      <a:pt x="16" y="16"/>
                    </a:moveTo>
                    <a:cubicBezTo>
                      <a:pt x="3249" y="16"/>
                      <a:pt x="3249" y="16"/>
                      <a:pt x="3249" y="16"/>
                    </a:cubicBezTo>
                    <a:cubicBezTo>
                      <a:pt x="3249" y="20"/>
                      <a:pt x="3249" y="20"/>
                      <a:pt x="3249" y="20"/>
                    </a:cubicBezTo>
                    <a:cubicBezTo>
                      <a:pt x="3249" y="38"/>
                      <a:pt x="3249" y="38"/>
                      <a:pt x="3249" y="38"/>
                    </a:cubicBezTo>
                    <a:cubicBezTo>
                      <a:pt x="20" y="38"/>
                      <a:pt x="20" y="38"/>
                      <a:pt x="20" y="38"/>
                    </a:cubicBezTo>
                    <a:cubicBezTo>
                      <a:pt x="18" y="35"/>
                      <a:pt x="16" y="33"/>
                      <a:pt x="16" y="31"/>
                    </a:cubicBezTo>
                    <a:cubicBezTo>
                      <a:pt x="16" y="26"/>
                      <a:pt x="16" y="16"/>
                      <a:pt x="16" y="16"/>
                    </a:cubicBezTo>
                    <a:close/>
                    <a:moveTo>
                      <a:pt x="6484" y="189"/>
                    </a:moveTo>
                    <a:cubicBezTo>
                      <a:pt x="6484" y="189"/>
                      <a:pt x="1415" y="189"/>
                      <a:pt x="1223" y="189"/>
                    </a:cubicBezTo>
                    <a:cubicBezTo>
                      <a:pt x="751" y="189"/>
                      <a:pt x="187" y="110"/>
                      <a:pt x="48" y="54"/>
                    </a:cubicBezTo>
                    <a:cubicBezTo>
                      <a:pt x="48" y="54"/>
                      <a:pt x="48" y="54"/>
                      <a:pt x="48" y="54"/>
                    </a:cubicBezTo>
                    <a:cubicBezTo>
                      <a:pt x="3260" y="54"/>
                      <a:pt x="3260" y="54"/>
                      <a:pt x="3260" y="54"/>
                    </a:cubicBezTo>
                    <a:cubicBezTo>
                      <a:pt x="3274" y="64"/>
                      <a:pt x="3300" y="68"/>
                      <a:pt x="3319" y="68"/>
                    </a:cubicBezTo>
                    <a:cubicBezTo>
                      <a:pt x="3745" y="68"/>
                      <a:pt x="3745" y="68"/>
                      <a:pt x="3745" y="68"/>
                    </a:cubicBezTo>
                    <a:cubicBezTo>
                      <a:pt x="4089" y="68"/>
                      <a:pt x="4089" y="68"/>
                      <a:pt x="4089" y="68"/>
                    </a:cubicBezTo>
                    <a:cubicBezTo>
                      <a:pt x="4526" y="68"/>
                      <a:pt x="4526" y="68"/>
                      <a:pt x="4526" y="68"/>
                    </a:cubicBezTo>
                    <a:cubicBezTo>
                      <a:pt x="4547" y="68"/>
                      <a:pt x="4563" y="63"/>
                      <a:pt x="4576" y="54"/>
                    </a:cubicBezTo>
                    <a:cubicBezTo>
                      <a:pt x="7831" y="54"/>
                      <a:pt x="7831" y="54"/>
                      <a:pt x="7831" y="54"/>
                    </a:cubicBezTo>
                    <a:cubicBezTo>
                      <a:pt x="7712" y="98"/>
                      <a:pt x="7272" y="189"/>
                      <a:pt x="6484" y="189"/>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1" name="Freeform 6">
                <a:extLst>
                  <a:ext uri="{FF2B5EF4-FFF2-40B4-BE49-F238E27FC236}">
                    <a16:creationId xmlns:a16="http://schemas.microsoft.com/office/drawing/2014/main" id="{E32203BF-2CA1-4226-A4B6-AF393F8BBD2B}"/>
                  </a:ext>
                </a:extLst>
              </p:cNvPr>
              <p:cNvSpPr>
                <a:spLocks noEditPoints="1"/>
              </p:cNvSpPr>
              <p:nvPr/>
            </p:nvSpPr>
            <p:spPr bwMode="gray">
              <a:xfrm>
                <a:off x="16276638" y="2674938"/>
                <a:ext cx="38100" cy="38100"/>
              </a:xfrm>
              <a:custGeom>
                <a:avLst/>
                <a:gdLst>
                  <a:gd name="T0" fmla="*/ 80 w 80"/>
                  <a:gd name="T1" fmla="*/ 40 h 80"/>
                  <a:gd name="T2" fmla="*/ 40 w 80"/>
                  <a:gd name="T3" fmla="*/ 0 h 80"/>
                  <a:gd name="T4" fmla="*/ 0 w 80"/>
                  <a:gd name="T5" fmla="*/ 40 h 80"/>
                  <a:gd name="T6" fmla="*/ 40 w 80"/>
                  <a:gd name="T7" fmla="*/ 80 h 80"/>
                  <a:gd name="T8" fmla="*/ 80 w 80"/>
                  <a:gd name="T9" fmla="*/ 40 h 80"/>
                  <a:gd name="T10" fmla="*/ 16 w 80"/>
                  <a:gd name="T11" fmla="*/ 40 h 80"/>
                  <a:gd name="T12" fmla="*/ 40 w 80"/>
                  <a:gd name="T13" fmla="*/ 16 h 80"/>
                  <a:gd name="T14" fmla="*/ 64 w 80"/>
                  <a:gd name="T15" fmla="*/ 40 h 80"/>
                  <a:gd name="T16" fmla="*/ 40 w 80"/>
                  <a:gd name="T17" fmla="*/ 64 h 80"/>
                  <a:gd name="T18" fmla="*/ 16 w 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18"/>
                      <a:pt x="62" y="0"/>
                      <a:pt x="40" y="0"/>
                    </a:cubicBezTo>
                    <a:cubicBezTo>
                      <a:pt x="18" y="0"/>
                      <a:pt x="0" y="18"/>
                      <a:pt x="0" y="40"/>
                    </a:cubicBezTo>
                    <a:cubicBezTo>
                      <a:pt x="0" y="62"/>
                      <a:pt x="18" y="80"/>
                      <a:pt x="40" y="80"/>
                    </a:cubicBezTo>
                    <a:cubicBezTo>
                      <a:pt x="62" y="80"/>
                      <a:pt x="80" y="62"/>
                      <a:pt x="80" y="40"/>
                    </a:cubicBezTo>
                    <a:close/>
                    <a:moveTo>
                      <a:pt x="16" y="40"/>
                    </a:moveTo>
                    <a:cubicBezTo>
                      <a:pt x="16" y="27"/>
                      <a:pt x="27" y="16"/>
                      <a:pt x="40" y="16"/>
                    </a:cubicBezTo>
                    <a:cubicBezTo>
                      <a:pt x="53" y="16"/>
                      <a:pt x="64" y="27"/>
                      <a:pt x="64" y="40"/>
                    </a:cubicBezTo>
                    <a:cubicBezTo>
                      <a:pt x="64" y="53"/>
                      <a:pt x="53" y="64"/>
                      <a:pt x="40" y="64"/>
                    </a:cubicBezTo>
                    <a:cubicBezTo>
                      <a:pt x="27" y="64"/>
                      <a:pt x="16" y="53"/>
                      <a:pt x="16" y="40"/>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2" name="Freeform 7">
                <a:extLst>
                  <a:ext uri="{FF2B5EF4-FFF2-40B4-BE49-F238E27FC236}">
                    <a16:creationId xmlns:a16="http://schemas.microsoft.com/office/drawing/2014/main" id="{872848C7-B2B8-433C-A5C3-44F1E139693A}"/>
                  </a:ext>
                </a:extLst>
              </p:cNvPr>
              <p:cNvSpPr>
                <a:spLocks noEditPoints="1"/>
              </p:cNvSpPr>
              <p:nvPr/>
            </p:nvSpPr>
            <p:spPr bwMode="gray">
              <a:xfrm>
                <a:off x="14919325" y="2744788"/>
                <a:ext cx="2757488" cy="1730375"/>
              </a:xfrm>
              <a:custGeom>
                <a:avLst/>
                <a:gdLst>
                  <a:gd name="T0" fmla="*/ 0 w 5800"/>
                  <a:gd name="T1" fmla="*/ 20 h 3640"/>
                  <a:gd name="T2" fmla="*/ 0 w 5800"/>
                  <a:gd name="T3" fmla="*/ 3620 h 3640"/>
                  <a:gd name="T4" fmla="*/ 20 w 5800"/>
                  <a:gd name="T5" fmla="*/ 3640 h 3640"/>
                  <a:gd name="T6" fmla="*/ 5780 w 5800"/>
                  <a:gd name="T7" fmla="*/ 3640 h 3640"/>
                  <a:gd name="T8" fmla="*/ 5800 w 5800"/>
                  <a:gd name="T9" fmla="*/ 3620 h 3640"/>
                  <a:gd name="T10" fmla="*/ 5800 w 5800"/>
                  <a:gd name="T11" fmla="*/ 20 h 3640"/>
                  <a:gd name="T12" fmla="*/ 5780 w 5800"/>
                  <a:gd name="T13" fmla="*/ 0 h 3640"/>
                  <a:gd name="T14" fmla="*/ 20 w 5800"/>
                  <a:gd name="T15" fmla="*/ 0 h 3640"/>
                  <a:gd name="T16" fmla="*/ 0 w 5800"/>
                  <a:gd name="T17" fmla="*/ 20 h 3640"/>
                  <a:gd name="T18" fmla="*/ 5780 w 5800"/>
                  <a:gd name="T19" fmla="*/ 3620 h 3640"/>
                  <a:gd name="T20" fmla="*/ 20 w 5800"/>
                  <a:gd name="T21" fmla="*/ 3620 h 3640"/>
                  <a:gd name="T22" fmla="*/ 20 w 5800"/>
                  <a:gd name="T23" fmla="*/ 20 h 3640"/>
                  <a:gd name="T24" fmla="*/ 5780 w 5800"/>
                  <a:gd name="T25" fmla="*/ 20 h 3640"/>
                  <a:gd name="T26" fmla="*/ 5780 w 5800"/>
                  <a:gd name="T27" fmla="*/ 362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00" h="3640">
                    <a:moveTo>
                      <a:pt x="0" y="20"/>
                    </a:moveTo>
                    <a:cubicBezTo>
                      <a:pt x="0" y="3620"/>
                      <a:pt x="0" y="3620"/>
                      <a:pt x="0" y="3620"/>
                    </a:cubicBezTo>
                    <a:cubicBezTo>
                      <a:pt x="0" y="3631"/>
                      <a:pt x="9" y="3640"/>
                      <a:pt x="20" y="3640"/>
                    </a:cubicBezTo>
                    <a:cubicBezTo>
                      <a:pt x="5780" y="3640"/>
                      <a:pt x="5780" y="3640"/>
                      <a:pt x="5780" y="3640"/>
                    </a:cubicBezTo>
                    <a:cubicBezTo>
                      <a:pt x="5791" y="3640"/>
                      <a:pt x="5800" y="3631"/>
                      <a:pt x="5800" y="3620"/>
                    </a:cubicBezTo>
                    <a:cubicBezTo>
                      <a:pt x="5800" y="20"/>
                      <a:pt x="5800" y="20"/>
                      <a:pt x="5800" y="20"/>
                    </a:cubicBezTo>
                    <a:cubicBezTo>
                      <a:pt x="5800" y="9"/>
                      <a:pt x="5791" y="0"/>
                      <a:pt x="5780" y="0"/>
                    </a:cubicBezTo>
                    <a:cubicBezTo>
                      <a:pt x="20" y="0"/>
                      <a:pt x="20" y="0"/>
                      <a:pt x="20" y="0"/>
                    </a:cubicBezTo>
                    <a:cubicBezTo>
                      <a:pt x="9" y="0"/>
                      <a:pt x="0" y="9"/>
                      <a:pt x="0" y="20"/>
                    </a:cubicBezTo>
                    <a:close/>
                    <a:moveTo>
                      <a:pt x="5780" y="3620"/>
                    </a:moveTo>
                    <a:cubicBezTo>
                      <a:pt x="20" y="3620"/>
                      <a:pt x="20" y="3620"/>
                      <a:pt x="20" y="3620"/>
                    </a:cubicBezTo>
                    <a:cubicBezTo>
                      <a:pt x="20" y="20"/>
                      <a:pt x="20" y="20"/>
                      <a:pt x="20" y="20"/>
                    </a:cubicBezTo>
                    <a:cubicBezTo>
                      <a:pt x="5780" y="20"/>
                      <a:pt x="5780" y="20"/>
                      <a:pt x="5780" y="20"/>
                    </a:cubicBezTo>
                    <a:lnTo>
                      <a:pt x="5780" y="3620"/>
                    </a:lnTo>
                    <a:close/>
                  </a:path>
                </a:pathLst>
              </a:custGeom>
              <a:grpFill/>
              <a:ln w="3175">
                <a:noFill/>
              </a:ln>
            </p:spPr>
            <p:txBody>
              <a:bodyPr vert="horz" wrap="none" lIns="216000" tIns="0" rIns="216000" bIns="0" numCol="1" anchor="ctr" anchorCtr="0" compatLnSpc="1">
                <a:prstTxWarp prst="textNoShape">
                  <a:avLst/>
                </a:prstTxWarp>
              </a:bodyPr>
              <a:lstStyle/>
              <a:p>
                <a:pPr algn="ctr">
                  <a:spcAft>
                    <a:spcPts val="1000"/>
                  </a:spcAft>
                </a:pPr>
                <a:endParaRPr lang="en-US" sz="2000" dirty="0"/>
              </a:p>
            </p:txBody>
          </p:sp>
          <p:sp>
            <p:nvSpPr>
              <p:cNvPr id="13" name="Freeform 8">
                <a:extLst>
                  <a:ext uri="{FF2B5EF4-FFF2-40B4-BE49-F238E27FC236}">
                    <a16:creationId xmlns:a16="http://schemas.microsoft.com/office/drawing/2014/main" id="{C605C93E-0727-4171-AC52-37EB78C48CC1}"/>
                  </a:ext>
                </a:extLst>
              </p:cNvPr>
              <p:cNvSpPr>
                <a:spLocks/>
              </p:cNvSpPr>
              <p:nvPr/>
            </p:nvSpPr>
            <p:spPr bwMode="gray">
              <a:xfrm>
                <a:off x="15647988" y="4695826"/>
                <a:ext cx="46038" cy="14288"/>
              </a:xfrm>
              <a:custGeom>
                <a:avLst/>
                <a:gdLst>
                  <a:gd name="T0" fmla="*/ 91 w 97"/>
                  <a:gd name="T1" fmla="*/ 8 h 31"/>
                  <a:gd name="T2" fmla="*/ 44 w 97"/>
                  <a:gd name="T3" fmla="*/ 0 h 31"/>
                  <a:gd name="T4" fmla="*/ 38 w 97"/>
                  <a:gd name="T5" fmla="*/ 1 h 31"/>
                  <a:gd name="T6" fmla="*/ 1 w 97"/>
                  <a:gd name="T7" fmla="*/ 12 h 31"/>
                  <a:gd name="T8" fmla="*/ 6 w 97"/>
                  <a:gd name="T9" fmla="*/ 24 h 31"/>
                  <a:gd name="T10" fmla="*/ 53 w 97"/>
                  <a:gd name="T11" fmla="*/ 31 h 31"/>
                  <a:gd name="T12" fmla="*/ 59 w 97"/>
                  <a:gd name="T13" fmla="*/ 31 h 31"/>
                  <a:gd name="T14" fmla="*/ 96 w 97"/>
                  <a:gd name="T15" fmla="*/ 19 h 31"/>
                  <a:gd name="T16" fmla="*/ 91 w 97"/>
                  <a:gd name="T1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1" y="8"/>
                    </a:moveTo>
                    <a:cubicBezTo>
                      <a:pt x="83" y="2"/>
                      <a:pt x="60" y="0"/>
                      <a:pt x="44" y="0"/>
                    </a:cubicBezTo>
                    <a:cubicBezTo>
                      <a:pt x="42" y="0"/>
                      <a:pt x="40" y="0"/>
                      <a:pt x="38" y="1"/>
                    </a:cubicBezTo>
                    <a:cubicBezTo>
                      <a:pt x="5" y="1"/>
                      <a:pt x="2" y="9"/>
                      <a:pt x="1" y="12"/>
                    </a:cubicBezTo>
                    <a:cubicBezTo>
                      <a:pt x="0" y="16"/>
                      <a:pt x="1" y="20"/>
                      <a:pt x="6" y="24"/>
                    </a:cubicBezTo>
                    <a:cubicBezTo>
                      <a:pt x="14" y="29"/>
                      <a:pt x="37" y="31"/>
                      <a:pt x="53" y="31"/>
                    </a:cubicBezTo>
                    <a:cubicBezTo>
                      <a:pt x="55" y="31"/>
                      <a:pt x="57" y="31"/>
                      <a:pt x="59" y="31"/>
                    </a:cubicBezTo>
                    <a:cubicBezTo>
                      <a:pt x="92" y="30"/>
                      <a:pt x="95" y="23"/>
                      <a:pt x="96" y="19"/>
                    </a:cubicBezTo>
                    <a:cubicBezTo>
                      <a:pt x="97" y="16"/>
                      <a:pt x="96" y="12"/>
                      <a:pt x="91" y="8"/>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4" name="Freeform 9">
                <a:extLst>
                  <a:ext uri="{FF2B5EF4-FFF2-40B4-BE49-F238E27FC236}">
                    <a16:creationId xmlns:a16="http://schemas.microsoft.com/office/drawing/2014/main" id="{5196677A-B652-4467-AA6F-AA88232D6629}"/>
                  </a:ext>
                </a:extLst>
              </p:cNvPr>
              <p:cNvSpPr>
                <a:spLocks/>
              </p:cNvSpPr>
              <p:nvPr/>
            </p:nvSpPr>
            <p:spPr bwMode="gray">
              <a:xfrm>
                <a:off x="16878300" y="4695826"/>
                <a:ext cx="46038" cy="14288"/>
              </a:xfrm>
              <a:custGeom>
                <a:avLst/>
                <a:gdLst>
                  <a:gd name="T0" fmla="*/ 59 w 97"/>
                  <a:gd name="T1" fmla="*/ 1 h 31"/>
                  <a:gd name="T2" fmla="*/ 53 w 97"/>
                  <a:gd name="T3" fmla="*/ 0 h 31"/>
                  <a:gd name="T4" fmla="*/ 6 w 97"/>
                  <a:gd name="T5" fmla="*/ 8 h 31"/>
                  <a:gd name="T6" fmla="*/ 1 w 97"/>
                  <a:gd name="T7" fmla="*/ 19 h 31"/>
                  <a:gd name="T8" fmla="*/ 38 w 97"/>
                  <a:gd name="T9" fmla="*/ 31 h 31"/>
                  <a:gd name="T10" fmla="*/ 44 w 97"/>
                  <a:gd name="T11" fmla="*/ 31 h 31"/>
                  <a:gd name="T12" fmla="*/ 44 w 97"/>
                  <a:gd name="T13" fmla="*/ 31 h 31"/>
                  <a:gd name="T14" fmla="*/ 91 w 97"/>
                  <a:gd name="T15" fmla="*/ 24 h 31"/>
                  <a:gd name="T16" fmla="*/ 96 w 97"/>
                  <a:gd name="T17" fmla="*/ 12 h 31"/>
                  <a:gd name="T18" fmla="*/ 59 w 97"/>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31">
                    <a:moveTo>
                      <a:pt x="59" y="1"/>
                    </a:moveTo>
                    <a:cubicBezTo>
                      <a:pt x="57" y="0"/>
                      <a:pt x="55" y="0"/>
                      <a:pt x="53" y="0"/>
                    </a:cubicBezTo>
                    <a:cubicBezTo>
                      <a:pt x="37" y="0"/>
                      <a:pt x="14" y="2"/>
                      <a:pt x="6" y="8"/>
                    </a:cubicBezTo>
                    <a:cubicBezTo>
                      <a:pt x="1" y="12"/>
                      <a:pt x="0" y="16"/>
                      <a:pt x="1" y="19"/>
                    </a:cubicBezTo>
                    <a:cubicBezTo>
                      <a:pt x="2" y="23"/>
                      <a:pt x="5" y="30"/>
                      <a:pt x="38" y="31"/>
                    </a:cubicBezTo>
                    <a:cubicBezTo>
                      <a:pt x="40" y="31"/>
                      <a:pt x="42" y="31"/>
                      <a:pt x="44" y="31"/>
                    </a:cubicBezTo>
                    <a:cubicBezTo>
                      <a:pt x="44" y="31"/>
                      <a:pt x="44" y="31"/>
                      <a:pt x="44" y="31"/>
                    </a:cubicBezTo>
                    <a:cubicBezTo>
                      <a:pt x="60" y="31"/>
                      <a:pt x="83" y="29"/>
                      <a:pt x="91" y="24"/>
                    </a:cubicBezTo>
                    <a:cubicBezTo>
                      <a:pt x="96" y="20"/>
                      <a:pt x="97" y="16"/>
                      <a:pt x="96" y="12"/>
                    </a:cubicBezTo>
                    <a:cubicBezTo>
                      <a:pt x="95" y="9"/>
                      <a:pt x="92" y="1"/>
                      <a:pt x="59" y="1"/>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5" name="Freeform 10">
                <a:extLst>
                  <a:ext uri="{FF2B5EF4-FFF2-40B4-BE49-F238E27FC236}">
                    <a16:creationId xmlns:a16="http://schemas.microsoft.com/office/drawing/2014/main" id="{5EF55C21-936D-4DCB-B553-DC35930F0439}"/>
                  </a:ext>
                </a:extLst>
              </p:cNvPr>
              <p:cNvSpPr>
                <a:spLocks/>
              </p:cNvSpPr>
              <p:nvPr/>
            </p:nvSpPr>
            <p:spPr bwMode="gray">
              <a:xfrm>
                <a:off x="14765338" y="2595563"/>
                <a:ext cx="3062288" cy="2055813"/>
              </a:xfrm>
              <a:custGeom>
                <a:avLst/>
                <a:gdLst>
                  <a:gd name="T0" fmla="*/ 25 w 6440"/>
                  <a:gd name="T1" fmla="*/ 4323 h 4323"/>
                  <a:gd name="T2" fmla="*/ 16 w 6440"/>
                  <a:gd name="T3" fmla="*/ 4256 h 4323"/>
                  <a:gd name="T4" fmla="*/ 16 w 6440"/>
                  <a:gd name="T5" fmla="*/ 248 h 4323"/>
                  <a:gd name="T6" fmla="*/ 248 w 6440"/>
                  <a:gd name="T7" fmla="*/ 16 h 4323"/>
                  <a:gd name="T8" fmla="*/ 6192 w 6440"/>
                  <a:gd name="T9" fmla="*/ 16 h 4323"/>
                  <a:gd name="T10" fmla="*/ 6424 w 6440"/>
                  <a:gd name="T11" fmla="*/ 248 h 4323"/>
                  <a:gd name="T12" fmla="*/ 6424 w 6440"/>
                  <a:gd name="T13" fmla="*/ 4256 h 4323"/>
                  <a:gd name="T14" fmla="*/ 6414 w 6440"/>
                  <a:gd name="T15" fmla="*/ 4323 h 4323"/>
                  <a:gd name="T16" fmla="*/ 6430 w 6440"/>
                  <a:gd name="T17" fmla="*/ 4323 h 4323"/>
                  <a:gd name="T18" fmla="*/ 6440 w 6440"/>
                  <a:gd name="T19" fmla="*/ 4256 h 4323"/>
                  <a:gd name="T20" fmla="*/ 6440 w 6440"/>
                  <a:gd name="T21" fmla="*/ 248 h 4323"/>
                  <a:gd name="T22" fmla="*/ 6192 w 6440"/>
                  <a:gd name="T23" fmla="*/ 0 h 4323"/>
                  <a:gd name="T24" fmla="*/ 248 w 6440"/>
                  <a:gd name="T25" fmla="*/ 0 h 4323"/>
                  <a:gd name="T26" fmla="*/ 0 w 6440"/>
                  <a:gd name="T27" fmla="*/ 248 h 4323"/>
                  <a:gd name="T28" fmla="*/ 0 w 6440"/>
                  <a:gd name="T29" fmla="*/ 4256 h 4323"/>
                  <a:gd name="T30" fmla="*/ 9 w 6440"/>
                  <a:gd name="T31" fmla="*/ 4323 h 4323"/>
                  <a:gd name="T32" fmla="*/ 25 w 6440"/>
                  <a:gd name="T33" fmla="*/ 432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0" h="4323">
                    <a:moveTo>
                      <a:pt x="25" y="4323"/>
                    </a:moveTo>
                    <a:cubicBezTo>
                      <a:pt x="19" y="4302"/>
                      <a:pt x="16" y="4279"/>
                      <a:pt x="16" y="4256"/>
                    </a:cubicBezTo>
                    <a:cubicBezTo>
                      <a:pt x="16" y="248"/>
                      <a:pt x="16" y="248"/>
                      <a:pt x="16" y="248"/>
                    </a:cubicBezTo>
                    <a:cubicBezTo>
                      <a:pt x="16" y="120"/>
                      <a:pt x="119" y="16"/>
                      <a:pt x="248" y="16"/>
                    </a:cubicBezTo>
                    <a:cubicBezTo>
                      <a:pt x="6192" y="16"/>
                      <a:pt x="6192" y="16"/>
                      <a:pt x="6192" y="16"/>
                    </a:cubicBezTo>
                    <a:cubicBezTo>
                      <a:pt x="6320" y="16"/>
                      <a:pt x="6424" y="120"/>
                      <a:pt x="6424" y="248"/>
                    </a:cubicBezTo>
                    <a:cubicBezTo>
                      <a:pt x="6424" y="4256"/>
                      <a:pt x="6424" y="4256"/>
                      <a:pt x="6424" y="4256"/>
                    </a:cubicBezTo>
                    <a:cubicBezTo>
                      <a:pt x="6424" y="4279"/>
                      <a:pt x="6420" y="4302"/>
                      <a:pt x="6414" y="4323"/>
                    </a:cubicBezTo>
                    <a:cubicBezTo>
                      <a:pt x="6430" y="4323"/>
                      <a:pt x="6430" y="4323"/>
                      <a:pt x="6430" y="4323"/>
                    </a:cubicBezTo>
                    <a:cubicBezTo>
                      <a:pt x="6436" y="4302"/>
                      <a:pt x="6440" y="4279"/>
                      <a:pt x="6440" y="4256"/>
                    </a:cubicBezTo>
                    <a:cubicBezTo>
                      <a:pt x="6440" y="248"/>
                      <a:pt x="6440" y="248"/>
                      <a:pt x="6440" y="248"/>
                    </a:cubicBezTo>
                    <a:cubicBezTo>
                      <a:pt x="6440" y="111"/>
                      <a:pt x="6328" y="0"/>
                      <a:pt x="6192" y="0"/>
                    </a:cubicBezTo>
                    <a:cubicBezTo>
                      <a:pt x="248" y="0"/>
                      <a:pt x="248" y="0"/>
                      <a:pt x="248" y="0"/>
                    </a:cubicBezTo>
                    <a:cubicBezTo>
                      <a:pt x="111" y="0"/>
                      <a:pt x="0" y="111"/>
                      <a:pt x="0" y="248"/>
                    </a:cubicBezTo>
                    <a:cubicBezTo>
                      <a:pt x="0" y="4256"/>
                      <a:pt x="0" y="4256"/>
                      <a:pt x="0" y="4256"/>
                    </a:cubicBezTo>
                    <a:cubicBezTo>
                      <a:pt x="0" y="4279"/>
                      <a:pt x="3" y="4302"/>
                      <a:pt x="9" y="4323"/>
                    </a:cubicBezTo>
                    <a:lnTo>
                      <a:pt x="25" y="432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6" name="Freeform 11">
                <a:extLst>
                  <a:ext uri="{FF2B5EF4-FFF2-40B4-BE49-F238E27FC236}">
                    <a16:creationId xmlns:a16="http://schemas.microsoft.com/office/drawing/2014/main" id="{7DEDCAD1-63D7-4EB9-9BA9-FB64CA773954}"/>
                  </a:ext>
                </a:extLst>
              </p:cNvPr>
              <p:cNvSpPr>
                <a:spLocks/>
              </p:cNvSpPr>
              <p:nvPr/>
            </p:nvSpPr>
            <p:spPr bwMode="gray">
              <a:xfrm>
                <a:off x="14781214" y="2613026"/>
                <a:ext cx="3028950" cy="2038350"/>
              </a:xfrm>
              <a:custGeom>
                <a:avLst/>
                <a:gdLst>
                  <a:gd name="T0" fmla="*/ 6344 w 6368"/>
                  <a:gd name="T1" fmla="*/ 4287 h 4287"/>
                  <a:gd name="T2" fmla="*/ 6357 w 6368"/>
                  <a:gd name="T3" fmla="*/ 4287 h 4287"/>
                  <a:gd name="T4" fmla="*/ 6368 w 6368"/>
                  <a:gd name="T5" fmla="*/ 4220 h 4287"/>
                  <a:gd name="T6" fmla="*/ 6368 w 6368"/>
                  <a:gd name="T7" fmla="*/ 212 h 4287"/>
                  <a:gd name="T8" fmla="*/ 6156 w 6368"/>
                  <a:gd name="T9" fmla="*/ 0 h 4287"/>
                  <a:gd name="T10" fmla="*/ 212 w 6368"/>
                  <a:gd name="T11" fmla="*/ 0 h 4287"/>
                  <a:gd name="T12" fmla="*/ 0 w 6368"/>
                  <a:gd name="T13" fmla="*/ 212 h 4287"/>
                  <a:gd name="T14" fmla="*/ 0 w 6368"/>
                  <a:gd name="T15" fmla="*/ 4220 h 4287"/>
                  <a:gd name="T16" fmla="*/ 10 w 6368"/>
                  <a:gd name="T17" fmla="*/ 4287 h 4287"/>
                  <a:gd name="T18" fmla="*/ 23 w 6368"/>
                  <a:gd name="T19" fmla="*/ 4287 h 4287"/>
                  <a:gd name="T20" fmla="*/ 12 w 6368"/>
                  <a:gd name="T21" fmla="*/ 4220 h 4287"/>
                  <a:gd name="T22" fmla="*/ 12 w 6368"/>
                  <a:gd name="T23" fmla="*/ 212 h 4287"/>
                  <a:gd name="T24" fmla="*/ 212 w 6368"/>
                  <a:gd name="T25" fmla="*/ 12 h 4287"/>
                  <a:gd name="T26" fmla="*/ 6156 w 6368"/>
                  <a:gd name="T27" fmla="*/ 12 h 4287"/>
                  <a:gd name="T28" fmla="*/ 6356 w 6368"/>
                  <a:gd name="T29" fmla="*/ 212 h 4287"/>
                  <a:gd name="T30" fmla="*/ 6356 w 6368"/>
                  <a:gd name="T31" fmla="*/ 4220 h 4287"/>
                  <a:gd name="T32" fmla="*/ 6344 w 6368"/>
                  <a:gd name="T33" fmla="*/ 4287 h 4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68" h="4287">
                    <a:moveTo>
                      <a:pt x="6344" y="4287"/>
                    </a:moveTo>
                    <a:cubicBezTo>
                      <a:pt x="6357" y="4287"/>
                      <a:pt x="6357" y="4287"/>
                      <a:pt x="6357" y="4287"/>
                    </a:cubicBezTo>
                    <a:cubicBezTo>
                      <a:pt x="6364" y="4266"/>
                      <a:pt x="6368" y="4244"/>
                      <a:pt x="6368" y="4220"/>
                    </a:cubicBezTo>
                    <a:cubicBezTo>
                      <a:pt x="6368" y="212"/>
                      <a:pt x="6368" y="212"/>
                      <a:pt x="6368" y="212"/>
                    </a:cubicBezTo>
                    <a:cubicBezTo>
                      <a:pt x="6368" y="95"/>
                      <a:pt x="6272" y="0"/>
                      <a:pt x="6156" y="0"/>
                    </a:cubicBezTo>
                    <a:cubicBezTo>
                      <a:pt x="212" y="0"/>
                      <a:pt x="212" y="0"/>
                      <a:pt x="212" y="0"/>
                    </a:cubicBezTo>
                    <a:cubicBezTo>
                      <a:pt x="95" y="0"/>
                      <a:pt x="0" y="95"/>
                      <a:pt x="0" y="212"/>
                    </a:cubicBezTo>
                    <a:cubicBezTo>
                      <a:pt x="0" y="4220"/>
                      <a:pt x="0" y="4220"/>
                      <a:pt x="0" y="4220"/>
                    </a:cubicBezTo>
                    <a:cubicBezTo>
                      <a:pt x="0" y="4244"/>
                      <a:pt x="3" y="4266"/>
                      <a:pt x="10" y="4287"/>
                    </a:cubicBezTo>
                    <a:cubicBezTo>
                      <a:pt x="23" y="4287"/>
                      <a:pt x="23" y="4287"/>
                      <a:pt x="23" y="4287"/>
                    </a:cubicBezTo>
                    <a:cubicBezTo>
                      <a:pt x="16" y="4266"/>
                      <a:pt x="12" y="4244"/>
                      <a:pt x="12" y="4220"/>
                    </a:cubicBezTo>
                    <a:cubicBezTo>
                      <a:pt x="12" y="212"/>
                      <a:pt x="12" y="212"/>
                      <a:pt x="12" y="212"/>
                    </a:cubicBezTo>
                    <a:cubicBezTo>
                      <a:pt x="12" y="102"/>
                      <a:pt x="101" y="12"/>
                      <a:pt x="212" y="12"/>
                    </a:cubicBezTo>
                    <a:cubicBezTo>
                      <a:pt x="6156" y="12"/>
                      <a:pt x="6156" y="12"/>
                      <a:pt x="6156" y="12"/>
                    </a:cubicBezTo>
                    <a:cubicBezTo>
                      <a:pt x="6266" y="12"/>
                      <a:pt x="6356" y="102"/>
                      <a:pt x="6356" y="212"/>
                    </a:cubicBezTo>
                    <a:cubicBezTo>
                      <a:pt x="6356" y="4220"/>
                      <a:pt x="6356" y="4220"/>
                      <a:pt x="6356" y="4220"/>
                    </a:cubicBezTo>
                    <a:cubicBezTo>
                      <a:pt x="6356" y="4244"/>
                      <a:pt x="6351" y="4266"/>
                      <a:pt x="6344" y="4287"/>
                    </a:cubicBez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sp>
            <p:nvSpPr>
              <p:cNvPr id="17" name="Freeform 12">
                <a:extLst>
                  <a:ext uri="{FF2B5EF4-FFF2-40B4-BE49-F238E27FC236}">
                    <a16:creationId xmlns:a16="http://schemas.microsoft.com/office/drawing/2014/main" id="{A51B3C2C-6AE7-4140-B210-C3E1B922863D}"/>
                  </a:ext>
                </a:extLst>
              </p:cNvPr>
              <p:cNvSpPr>
                <a:spLocks/>
              </p:cNvSpPr>
              <p:nvPr/>
            </p:nvSpPr>
            <p:spPr bwMode="gray">
              <a:xfrm>
                <a:off x="14797088" y="2627313"/>
                <a:ext cx="2998788" cy="2024063"/>
              </a:xfrm>
              <a:custGeom>
                <a:avLst/>
                <a:gdLst>
                  <a:gd name="T0" fmla="*/ 6288 w 6304"/>
                  <a:gd name="T1" fmla="*/ 4193 h 4255"/>
                  <a:gd name="T2" fmla="*/ 6237 w 6304"/>
                  <a:gd name="T3" fmla="*/ 4255 h 4255"/>
                  <a:gd name="T4" fmla="*/ 6236 w 6304"/>
                  <a:gd name="T5" fmla="*/ 4255 h 4255"/>
                  <a:gd name="T6" fmla="*/ 6236 w 6304"/>
                  <a:gd name="T7" fmla="*/ 4255 h 4255"/>
                  <a:gd name="T8" fmla="*/ 6279 w 6304"/>
                  <a:gd name="T9" fmla="*/ 4255 h 4255"/>
                  <a:gd name="T10" fmla="*/ 6304 w 6304"/>
                  <a:gd name="T11" fmla="*/ 4193 h 4255"/>
                  <a:gd name="T12" fmla="*/ 6304 w 6304"/>
                  <a:gd name="T13" fmla="*/ 4097 h 4255"/>
                  <a:gd name="T14" fmla="*/ 6304 w 6304"/>
                  <a:gd name="T15" fmla="*/ 180 h 4255"/>
                  <a:gd name="T16" fmla="*/ 6124 w 6304"/>
                  <a:gd name="T17" fmla="*/ 0 h 4255"/>
                  <a:gd name="T18" fmla="*/ 180 w 6304"/>
                  <a:gd name="T19" fmla="*/ 0 h 4255"/>
                  <a:gd name="T20" fmla="*/ 0 w 6304"/>
                  <a:gd name="T21" fmla="*/ 180 h 4255"/>
                  <a:gd name="T22" fmla="*/ 0 w 6304"/>
                  <a:gd name="T23" fmla="*/ 4097 h 4255"/>
                  <a:gd name="T24" fmla="*/ 0 w 6304"/>
                  <a:gd name="T25" fmla="*/ 4193 h 4255"/>
                  <a:gd name="T26" fmla="*/ 25 w 6304"/>
                  <a:gd name="T27" fmla="*/ 4255 h 4255"/>
                  <a:gd name="T28" fmla="*/ 65 w 6304"/>
                  <a:gd name="T29" fmla="*/ 4255 h 4255"/>
                  <a:gd name="T30" fmla="*/ 65 w 6304"/>
                  <a:gd name="T31" fmla="*/ 4255 h 4255"/>
                  <a:gd name="T32" fmla="*/ 65 w 6304"/>
                  <a:gd name="T33" fmla="*/ 4255 h 4255"/>
                  <a:gd name="T34" fmla="*/ 16 w 6304"/>
                  <a:gd name="T35" fmla="*/ 4193 h 4255"/>
                  <a:gd name="T36" fmla="*/ 16 w 6304"/>
                  <a:gd name="T37" fmla="*/ 4097 h 4255"/>
                  <a:gd name="T38" fmla="*/ 16 w 6304"/>
                  <a:gd name="T39" fmla="*/ 180 h 4255"/>
                  <a:gd name="T40" fmla="*/ 180 w 6304"/>
                  <a:gd name="T41" fmla="*/ 16 h 4255"/>
                  <a:gd name="T42" fmla="*/ 6124 w 6304"/>
                  <a:gd name="T43" fmla="*/ 16 h 4255"/>
                  <a:gd name="T44" fmla="*/ 6288 w 6304"/>
                  <a:gd name="T45" fmla="*/ 180 h 4255"/>
                  <a:gd name="T46" fmla="*/ 6288 w 6304"/>
                  <a:gd name="T47" fmla="*/ 4097 h 4255"/>
                  <a:gd name="T48" fmla="*/ 6288 w 6304"/>
                  <a:gd name="T49" fmla="*/ 4193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04" h="4255">
                    <a:moveTo>
                      <a:pt x="6288" y="4193"/>
                    </a:moveTo>
                    <a:cubicBezTo>
                      <a:pt x="6288" y="4236"/>
                      <a:pt x="6262" y="4255"/>
                      <a:pt x="6237" y="4255"/>
                    </a:cubicBezTo>
                    <a:cubicBezTo>
                      <a:pt x="6236" y="4255"/>
                      <a:pt x="6236" y="4255"/>
                      <a:pt x="6236" y="4255"/>
                    </a:cubicBezTo>
                    <a:cubicBezTo>
                      <a:pt x="6236" y="4255"/>
                      <a:pt x="6236" y="4255"/>
                      <a:pt x="6236" y="4255"/>
                    </a:cubicBezTo>
                    <a:cubicBezTo>
                      <a:pt x="6279" y="4255"/>
                      <a:pt x="6279" y="4255"/>
                      <a:pt x="6279" y="4255"/>
                    </a:cubicBezTo>
                    <a:cubicBezTo>
                      <a:pt x="6293" y="4242"/>
                      <a:pt x="6304" y="4222"/>
                      <a:pt x="6304" y="4193"/>
                    </a:cubicBezTo>
                    <a:cubicBezTo>
                      <a:pt x="6304" y="4097"/>
                      <a:pt x="6304" y="4097"/>
                      <a:pt x="6304" y="4097"/>
                    </a:cubicBezTo>
                    <a:cubicBezTo>
                      <a:pt x="6304" y="180"/>
                      <a:pt x="6304" y="180"/>
                      <a:pt x="6304" y="180"/>
                    </a:cubicBezTo>
                    <a:cubicBezTo>
                      <a:pt x="6304" y="81"/>
                      <a:pt x="6223" y="0"/>
                      <a:pt x="6124" y="0"/>
                    </a:cubicBezTo>
                    <a:cubicBezTo>
                      <a:pt x="180" y="0"/>
                      <a:pt x="180" y="0"/>
                      <a:pt x="180" y="0"/>
                    </a:cubicBezTo>
                    <a:cubicBezTo>
                      <a:pt x="80" y="0"/>
                      <a:pt x="0" y="81"/>
                      <a:pt x="0" y="180"/>
                    </a:cubicBezTo>
                    <a:cubicBezTo>
                      <a:pt x="0" y="4097"/>
                      <a:pt x="0" y="4097"/>
                      <a:pt x="0" y="4097"/>
                    </a:cubicBezTo>
                    <a:cubicBezTo>
                      <a:pt x="0" y="4193"/>
                      <a:pt x="0" y="4193"/>
                      <a:pt x="0" y="4193"/>
                    </a:cubicBezTo>
                    <a:cubicBezTo>
                      <a:pt x="0" y="4222"/>
                      <a:pt x="10" y="4242"/>
                      <a:pt x="25" y="4255"/>
                    </a:cubicBezTo>
                    <a:cubicBezTo>
                      <a:pt x="65" y="4255"/>
                      <a:pt x="65" y="4255"/>
                      <a:pt x="65" y="4255"/>
                    </a:cubicBezTo>
                    <a:cubicBezTo>
                      <a:pt x="65" y="4255"/>
                      <a:pt x="65" y="4255"/>
                      <a:pt x="65" y="4255"/>
                    </a:cubicBezTo>
                    <a:cubicBezTo>
                      <a:pt x="65" y="4255"/>
                      <a:pt x="65" y="4255"/>
                      <a:pt x="65" y="4255"/>
                    </a:cubicBezTo>
                    <a:cubicBezTo>
                      <a:pt x="46" y="4255"/>
                      <a:pt x="16" y="4238"/>
                      <a:pt x="16" y="4193"/>
                    </a:cubicBezTo>
                    <a:cubicBezTo>
                      <a:pt x="16" y="4097"/>
                      <a:pt x="16" y="4097"/>
                      <a:pt x="16" y="4097"/>
                    </a:cubicBezTo>
                    <a:cubicBezTo>
                      <a:pt x="16" y="180"/>
                      <a:pt x="16" y="180"/>
                      <a:pt x="16" y="180"/>
                    </a:cubicBezTo>
                    <a:cubicBezTo>
                      <a:pt x="16" y="90"/>
                      <a:pt x="89" y="16"/>
                      <a:pt x="180" y="16"/>
                    </a:cubicBezTo>
                    <a:cubicBezTo>
                      <a:pt x="6124" y="16"/>
                      <a:pt x="6124" y="16"/>
                      <a:pt x="6124" y="16"/>
                    </a:cubicBezTo>
                    <a:cubicBezTo>
                      <a:pt x="6214" y="16"/>
                      <a:pt x="6288" y="90"/>
                      <a:pt x="6288" y="180"/>
                    </a:cubicBezTo>
                    <a:cubicBezTo>
                      <a:pt x="6288" y="4097"/>
                      <a:pt x="6288" y="4097"/>
                      <a:pt x="6288" y="4097"/>
                    </a:cubicBezTo>
                    <a:lnTo>
                      <a:pt x="6288" y="4193"/>
                    </a:lnTo>
                    <a:close/>
                  </a:path>
                </a:pathLst>
              </a:custGeom>
              <a:grpFill/>
              <a:ln w="3175">
                <a:noFill/>
              </a:ln>
            </p:spPr>
            <p:txBody>
              <a:bodyPr vert="horz" wrap="none" lIns="91440" tIns="45720" rIns="91440" bIns="45720" numCol="1" anchor="t" anchorCtr="0" compatLnSpc="1">
                <a:prstTxWarp prst="textNoShape">
                  <a:avLst/>
                </a:prstTxWarp>
              </a:bodyPr>
              <a:lstStyle/>
              <a:p>
                <a:endParaRPr lang="en-US" sz="1800" dirty="0"/>
              </a:p>
            </p:txBody>
          </p:sp>
        </p:grpSp>
      </p:grpSp>
      <p:sp>
        <p:nvSpPr>
          <p:cNvPr id="19" name="Picture">
            <a:extLst>
              <a:ext uri="{FF2B5EF4-FFF2-40B4-BE49-F238E27FC236}">
                <a16:creationId xmlns:a16="http://schemas.microsoft.com/office/drawing/2014/main" id="{DB1B1A7D-B438-435C-BEA1-F30BB1C6FD87}"/>
              </a:ext>
            </a:extLst>
          </p:cNvPr>
          <p:cNvSpPr>
            <a:spLocks noGrp="1" noChangeAspect="1"/>
          </p:cNvSpPr>
          <p:nvPr>
            <p:ph type="pic" sz="quarter" idx="16" hasCustomPrompt="1"/>
          </p:nvPr>
        </p:nvSpPr>
        <p:spPr bwMode="gray">
          <a:xfrm>
            <a:off x="6858893" y="2462213"/>
            <a:ext cx="4215362" cy="2633662"/>
          </a:xfrm>
          <a:solidFill>
            <a:schemeClr val="bg1">
              <a:lumMod val="95000"/>
            </a:schemeClr>
          </a:solidFill>
        </p:spPr>
        <p:txBody>
          <a:bodyPr anchor="ctr" anchorCtr="0"/>
          <a:lstStyle>
            <a:lvl1pPr marL="0" indent="0" algn="ctr">
              <a:buNone/>
              <a:defRPr/>
            </a:lvl1pPr>
          </a:lstStyle>
          <a:p>
            <a:r>
              <a:rPr lang="en-US" dirty="0"/>
              <a:t>Picture</a:t>
            </a:r>
          </a:p>
        </p:txBody>
      </p:sp>
      <p:sp>
        <p:nvSpPr>
          <p:cNvPr id="22" name="Source">
            <a:extLst>
              <a:ext uri="{FF2B5EF4-FFF2-40B4-BE49-F238E27FC236}">
                <a16:creationId xmlns:a16="http://schemas.microsoft.com/office/drawing/2014/main" id="{9BAEB2D0-E830-461D-8B27-75EDED220A47}"/>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3" name="Subtitle 162">
            <a:extLst>
              <a:ext uri="{FF2B5EF4-FFF2-40B4-BE49-F238E27FC236}">
                <a16:creationId xmlns:a16="http://schemas.microsoft.com/office/drawing/2014/main" id="{230AAA9F-D3FB-4524-89B0-2C8853AEB169}"/>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3828563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Mockup Smartphone">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id="{9143F0CE-89E0-4F49-8D1E-AE4E2D563333}"/>
              </a:ext>
            </a:extLst>
          </p:cNvPr>
          <p:cNvSpPr>
            <a:spLocks noGrp="1"/>
          </p:cNvSpPr>
          <p:nvPr>
            <p:ph type="dt" sz="half" idx="10"/>
          </p:nvPr>
        </p:nvSpPr>
        <p:spPr bwMode="gray"/>
        <p:txBody>
          <a:bodyPr/>
          <a:lstStyle/>
          <a:p>
            <a:fld id="{04DF9E0D-D1B9-4212-B894-EC3B850C67D2}" type="datetime4">
              <a:rPr lang="en-US" smtClean="0"/>
              <a:t>May 24, 2022</a:t>
            </a:fld>
            <a:endParaRPr lang="en-US"/>
          </a:p>
        </p:txBody>
      </p:sp>
      <p:sp>
        <p:nvSpPr>
          <p:cNvPr id="4" name="Footer">
            <a:extLst>
              <a:ext uri="{FF2B5EF4-FFF2-40B4-BE49-F238E27FC236}">
                <a16:creationId xmlns:a16="http://schemas.microsoft.com/office/drawing/2014/main" id="{664C1EDD-9ED7-49AA-9DAD-B5BB6AFF793D}"/>
              </a:ext>
            </a:extLst>
          </p:cNvPr>
          <p:cNvSpPr>
            <a:spLocks noGrp="1"/>
          </p:cNvSpPr>
          <p:nvPr>
            <p:ph type="ftr" sz="quarter" idx="11"/>
          </p:nvPr>
        </p:nvSpPr>
        <p:spPr bwMode="gray"/>
        <p:txBody>
          <a:bodyPr/>
          <a:lstStyle/>
          <a:p>
            <a:r>
              <a:rPr lang="en-US"/>
              <a:t>RESTRICTED</a:t>
            </a:r>
          </a:p>
        </p:txBody>
      </p:sp>
      <p:sp>
        <p:nvSpPr>
          <p:cNvPr id="5" name="Slide Number">
            <a:extLst>
              <a:ext uri="{FF2B5EF4-FFF2-40B4-BE49-F238E27FC236}">
                <a16:creationId xmlns:a16="http://schemas.microsoft.com/office/drawing/2014/main" id="{882DADC7-ED09-43E3-A235-E3EE847B95E3}"/>
              </a:ext>
            </a:extLst>
          </p:cNvPr>
          <p:cNvSpPr>
            <a:spLocks noGrp="1"/>
          </p:cNvSpPr>
          <p:nvPr>
            <p:ph type="sldNum" sz="quarter" idx="12"/>
          </p:nvPr>
        </p:nvSpPr>
        <p:spPr bwMode="gray"/>
        <p:txBody>
          <a:bodyPr/>
          <a:lstStyle/>
          <a:p>
            <a:fld id="{9BA64535-EB95-46A3-946F-02B63C705F51}" type="slidenum">
              <a:rPr lang="en-US" smtClean="0"/>
              <a:t>‹#›</a:t>
            </a:fld>
            <a:endParaRPr lang="en-US"/>
          </a:p>
        </p:txBody>
      </p:sp>
      <p:sp>
        <p:nvSpPr>
          <p:cNvPr id="2" name="Headline">
            <a:extLst>
              <a:ext uri="{FF2B5EF4-FFF2-40B4-BE49-F238E27FC236}">
                <a16:creationId xmlns:a16="http://schemas.microsoft.com/office/drawing/2014/main" id="{FB8A1CE7-C279-4F9B-A3CA-B358B63C6C0E}"/>
              </a:ext>
            </a:extLst>
          </p:cNvPr>
          <p:cNvSpPr>
            <a:spLocks noGrp="1"/>
          </p:cNvSpPr>
          <p:nvPr>
            <p:ph type="title" hasCustomPrompt="1"/>
          </p:nvPr>
        </p:nvSpPr>
        <p:spPr bwMode="gray"/>
        <p:txBody>
          <a:bodyPr/>
          <a:lstStyle/>
          <a:p>
            <a:r>
              <a:rPr lang="en-US" dirty="0"/>
              <a:t>Click to add title</a:t>
            </a:r>
          </a:p>
        </p:txBody>
      </p:sp>
      <p:sp>
        <p:nvSpPr>
          <p:cNvPr id="18" name="Content">
            <a:extLst>
              <a:ext uri="{FF2B5EF4-FFF2-40B4-BE49-F238E27FC236}">
                <a16:creationId xmlns:a16="http://schemas.microsoft.com/office/drawing/2014/main" id="{568F471F-39E2-4FC0-AF1B-D1600BE0EE4B}"/>
              </a:ext>
            </a:extLst>
          </p:cNvPr>
          <p:cNvSpPr>
            <a:spLocks noGrp="1"/>
          </p:cNvSpPr>
          <p:nvPr>
            <p:ph idx="1" hasCustomPrompt="1"/>
          </p:nvPr>
        </p:nvSpPr>
        <p:spPr bwMode="gray">
          <a:xfrm>
            <a:off x="875320" y="1728000"/>
            <a:ext cx="5040656" cy="4298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Smartphone">
            <a:extLst>
              <a:ext uri="{FF2B5EF4-FFF2-40B4-BE49-F238E27FC236}">
                <a16:creationId xmlns:a16="http://schemas.microsoft.com/office/drawing/2014/main" id="{4600E8A8-9084-4A45-A62F-D0C756AAFEDB}"/>
              </a:ext>
            </a:extLst>
          </p:cNvPr>
          <p:cNvGrpSpPr>
            <a:grpSpLocks noChangeAspect="1"/>
          </p:cNvGrpSpPr>
          <p:nvPr/>
        </p:nvGrpSpPr>
        <p:grpSpPr bwMode="gray">
          <a:xfrm>
            <a:off x="7672710" y="1659767"/>
            <a:ext cx="2247281" cy="4419973"/>
            <a:chOff x="3041848" y="1931941"/>
            <a:chExt cx="1977828" cy="3890518"/>
          </a:xfrm>
        </p:grpSpPr>
        <p:grpSp>
          <p:nvGrpSpPr>
            <p:cNvPr id="22" name="Gruppieren 21">
              <a:extLst>
                <a:ext uri="{FF2B5EF4-FFF2-40B4-BE49-F238E27FC236}">
                  <a16:creationId xmlns:a16="http://schemas.microsoft.com/office/drawing/2014/main" id="{68544F4D-54AC-45B1-9856-0193DB780503}"/>
                </a:ext>
              </a:extLst>
            </p:cNvPr>
            <p:cNvGrpSpPr/>
            <p:nvPr/>
          </p:nvGrpSpPr>
          <p:grpSpPr bwMode="gray">
            <a:xfrm>
              <a:off x="3041848" y="1931941"/>
              <a:ext cx="1977828" cy="3890518"/>
              <a:chOff x="3041847" y="1931941"/>
              <a:chExt cx="2241353" cy="3890518"/>
            </a:xfrm>
          </p:grpSpPr>
          <p:sp>
            <p:nvSpPr>
              <p:cNvPr id="24" name="Freihandform: Form 23">
                <a:extLst>
                  <a:ext uri="{FF2B5EF4-FFF2-40B4-BE49-F238E27FC236}">
                    <a16:creationId xmlns:a16="http://schemas.microsoft.com/office/drawing/2014/main" id="{317639FA-17A1-4CDB-BACF-31B0127BFC62}"/>
                  </a:ext>
                </a:extLst>
              </p:cNvPr>
              <p:cNvSpPr/>
              <p:nvPr/>
            </p:nvSpPr>
            <p:spPr bwMode="gray">
              <a:xfrm>
                <a:off x="3045292" y="2334764"/>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5" name="Freihandform: Form 24">
                <a:extLst>
                  <a:ext uri="{FF2B5EF4-FFF2-40B4-BE49-F238E27FC236}">
                    <a16:creationId xmlns:a16="http://schemas.microsoft.com/office/drawing/2014/main" id="{518F8C2C-6E52-47AC-B77A-F6F3F9A790FA}"/>
                  </a:ext>
                </a:extLst>
              </p:cNvPr>
              <p:cNvSpPr/>
              <p:nvPr/>
            </p:nvSpPr>
            <p:spPr bwMode="gray">
              <a:xfrm>
                <a:off x="3045292" y="5302582"/>
                <a:ext cx="2237908" cy="103291"/>
              </a:xfrm>
              <a:custGeom>
                <a:avLst/>
                <a:gdLst>
                  <a:gd name="connsiteX0" fmla="*/ 15272 w 529418"/>
                  <a:gd name="connsiteY0" fmla="*/ 15272 h 24434"/>
                  <a:gd name="connsiteX1" fmla="*/ 515368 w 529418"/>
                  <a:gd name="connsiteY1" fmla="*/ 15272 h 24434"/>
                </a:gdLst>
                <a:ahLst/>
                <a:cxnLst>
                  <a:cxn ang="0">
                    <a:pos x="connsiteX0" y="connsiteY0"/>
                  </a:cxn>
                  <a:cxn ang="0">
                    <a:pos x="connsiteX1" y="connsiteY1"/>
                  </a:cxn>
                </a:cxnLst>
                <a:rect l="l" t="t" r="r" b="b"/>
                <a:pathLst>
                  <a:path w="529418" h="24434">
                    <a:moveTo>
                      <a:pt x="15272" y="15272"/>
                    </a:moveTo>
                    <a:lnTo>
                      <a:pt x="515368" y="15272"/>
                    </a:lnTo>
                  </a:path>
                </a:pathLst>
              </a:custGeom>
              <a:ln w="12700" cap="rnd">
                <a:solidFill>
                  <a:schemeClr val="tx1"/>
                </a:solidFill>
                <a:prstDash val="solid"/>
                <a:miter/>
              </a:ln>
            </p:spPr>
            <p:txBody>
              <a:bodyPr rtlCol="0" anchor="ctr"/>
              <a:lstStyle/>
              <a:p>
                <a:endParaRPr lang="de-DE" sz="1800" dirty="0"/>
              </a:p>
            </p:txBody>
          </p:sp>
          <p:sp>
            <p:nvSpPr>
              <p:cNvPr id="26" name="Freihandform: Form 25">
                <a:extLst>
                  <a:ext uri="{FF2B5EF4-FFF2-40B4-BE49-F238E27FC236}">
                    <a16:creationId xmlns:a16="http://schemas.microsoft.com/office/drawing/2014/main" id="{02CED618-FB78-49A9-ADE9-BB26FD49E17E}"/>
                  </a:ext>
                </a:extLst>
              </p:cNvPr>
              <p:cNvSpPr/>
              <p:nvPr/>
            </p:nvSpPr>
            <p:spPr bwMode="gray">
              <a:xfrm>
                <a:off x="3041847" y="1931941"/>
                <a:ext cx="2237908" cy="3890518"/>
              </a:xfrm>
              <a:custGeom>
                <a:avLst/>
                <a:gdLst>
                  <a:gd name="connsiteX0" fmla="*/ 451838 w 529418"/>
                  <a:gd name="connsiteY0" fmla="*/ 907138 h 920372"/>
                  <a:gd name="connsiteX1" fmla="*/ 79617 w 529418"/>
                  <a:gd name="connsiteY1" fmla="*/ 907138 h 920372"/>
                  <a:gd name="connsiteX2" fmla="*/ 15272 w 529418"/>
                  <a:gd name="connsiteY2" fmla="*/ 842793 h 920372"/>
                  <a:gd name="connsiteX3" fmla="*/ 15272 w 529418"/>
                  <a:gd name="connsiteY3" fmla="*/ 79616 h 920372"/>
                  <a:gd name="connsiteX4" fmla="*/ 79617 w 529418"/>
                  <a:gd name="connsiteY4" fmla="*/ 15272 h 920372"/>
                  <a:gd name="connsiteX5" fmla="*/ 451838 w 529418"/>
                  <a:gd name="connsiteY5" fmla="*/ 15272 h 920372"/>
                  <a:gd name="connsiteX6" fmla="*/ 516183 w 529418"/>
                  <a:gd name="connsiteY6" fmla="*/ 79616 h 920372"/>
                  <a:gd name="connsiteX7" fmla="*/ 516183 w 529418"/>
                  <a:gd name="connsiteY7" fmla="*/ 842793 h 920372"/>
                  <a:gd name="connsiteX8" fmla="*/ 451838 w 529418"/>
                  <a:gd name="connsiteY8" fmla="*/ 907138 h 92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418" h="920372">
                    <a:moveTo>
                      <a:pt x="451838" y="907138"/>
                    </a:moveTo>
                    <a:lnTo>
                      <a:pt x="79617" y="907138"/>
                    </a:lnTo>
                    <a:cubicBezTo>
                      <a:pt x="44593" y="907138"/>
                      <a:pt x="15272" y="878630"/>
                      <a:pt x="15272" y="842793"/>
                    </a:cubicBezTo>
                    <a:lnTo>
                      <a:pt x="15272" y="79616"/>
                    </a:lnTo>
                    <a:cubicBezTo>
                      <a:pt x="15272" y="44593"/>
                      <a:pt x="43779" y="15272"/>
                      <a:pt x="79617" y="15272"/>
                    </a:cubicBezTo>
                    <a:lnTo>
                      <a:pt x="451838" y="15272"/>
                    </a:lnTo>
                    <a:cubicBezTo>
                      <a:pt x="486861" y="15272"/>
                      <a:pt x="516183" y="43779"/>
                      <a:pt x="516183" y="79616"/>
                    </a:cubicBezTo>
                    <a:lnTo>
                      <a:pt x="516183" y="842793"/>
                    </a:lnTo>
                    <a:cubicBezTo>
                      <a:pt x="516183" y="877816"/>
                      <a:pt x="487675" y="907138"/>
                      <a:pt x="451838" y="907138"/>
                    </a:cubicBezTo>
                    <a:close/>
                  </a:path>
                </a:pathLst>
              </a:custGeom>
              <a:noFill/>
              <a:ln w="12700" cap="rnd">
                <a:solidFill>
                  <a:schemeClr val="tx1"/>
                </a:solidFill>
                <a:prstDash val="solid"/>
                <a:miter/>
              </a:ln>
            </p:spPr>
            <p:txBody>
              <a:bodyPr rtlCol="0" anchor="ctr"/>
              <a:lstStyle/>
              <a:p>
                <a:endParaRPr lang="de-DE" sz="1800" dirty="0"/>
              </a:p>
            </p:txBody>
          </p:sp>
          <p:sp>
            <p:nvSpPr>
              <p:cNvPr id="27" name="Freihandform: Form 26">
                <a:extLst>
                  <a:ext uri="{FF2B5EF4-FFF2-40B4-BE49-F238E27FC236}">
                    <a16:creationId xmlns:a16="http://schemas.microsoft.com/office/drawing/2014/main" id="{055A2D99-6EED-4BFF-8DBC-32EF93D668C9}"/>
                  </a:ext>
                </a:extLst>
              </p:cNvPr>
              <p:cNvSpPr/>
              <p:nvPr/>
            </p:nvSpPr>
            <p:spPr bwMode="gray">
              <a:xfrm>
                <a:off x="3823391" y="2135072"/>
                <a:ext cx="654156" cy="103291"/>
              </a:xfrm>
              <a:custGeom>
                <a:avLst/>
                <a:gdLst>
                  <a:gd name="connsiteX0" fmla="*/ 15271 w 154752"/>
                  <a:gd name="connsiteY0" fmla="*/ 15272 h 24434"/>
                  <a:gd name="connsiteX1" fmla="*/ 146404 w 154752"/>
                  <a:gd name="connsiteY1" fmla="*/ 15272 h 24434"/>
                </a:gdLst>
                <a:ahLst/>
                <a:cxnLst>
                  <a:cxn ang="0">
                    <a:pos x="connsiteX0" y="connsiteY0"/>
                  </a:cxn>
                  <a:cxn ang="0">
                    <a:pos x="connsiteX1" y="connsiteY1"/>
                  </a:cxn>
                </a:cxnLst>
                <a:rect l="l" t="t" r="r" b="b"/>
                <a:pathLst>
                  <a:path w="154752" h="24434">
                    <a:moveTo>
                      <a:pt x="15271" y="15272"/>
                    </a:moveTo>
                    <a:lnTo>
                      <a:pt x="146404" y="15272"/>
                    </a:lnTo>
                  </a:path>
                </a:pathLst>
              </a:custGeom>
              <a:ln w="12700" cap="rnd">
                <a:solidFill>
                  <a:schemeClr val="tx1"/>
                </a:solidFill>
                <a:prstDash val="solid"/>
                <a:miter/>
              </a:ln>
            </p:spPr>
            <p:txBody>
              <a:bodyPr rtlCol="0" anchor="ctr"/>
              <a:lstStyle/>
              <a:p>
                <a:endParaRPr lang="de-DE" sz="1800" dirty="0"/>
              </a:p>
            </p:txBody>
          </p:sp>
        </p:grpSp>
        <p:sp>
          <p:nvSpPr>
            <p:cNvPr id="23" name="Freihandform: Form 22">
              <a:extLst>
                <a:ext uri="{FF2B5EF4-FFF2-40B4-BE49-F238E27FC236}">
                  <a16:creationId xmlns:a16="http://schemas.microsoft.com/office/drawing/2014/main" id="{E19A046A-B168-45C6-8A02-32C26B639D4D}"/>
                </a:ext>
              </a:extLst>
            </p:cNvPr>
            <p:cNvSpPr/>
            <p:nvPr/>
          </p:nvSpPr>
          <p:spPr bwMode="gray">
            <a:xfrm>
              <a:off x="3940091" y="5468012"/>
              <a:ext cx="181342" cy="181338"/>
            </a:xfrm>
            <a:custGeom>
              <a:avLst/>
              <a:gdLst>
                <a:gd name="connsiteX0" fmla="*/ 245745 w 245745"/>
                <a:gd name="connsiteY0" fmla="*/ 122872 h 245744"/>
                <a:gd name="connsiteX1" fmla="*/ 122873 w 245745"/>
                <a:gd name="connsiteY1" fmla="*/ 0 h 245744"/>
                <a:gd name="connsiteX2" fmla="*/ 0 w 245745"/>
                <a:gd name="connsiteY2" fmla="*/ 122872 h 245744"/>
                <a:gd name="connsiteX3" fmla="*/ 122873 w 245745"/>
                <a:gd name="connsiteY3" fmla="*/ 245745 h 245744"/>
                <a:gd name="connsiteX4" fmla="*/ 245745 w 245745"/>
                <a:gd name="connsiteY4" fmla="*/ 122872 h 245744"/>
                <a:gd name="connsiteX5" fmla="*/ 245745 w 245745"/>
                <a:gd name="connsiteY5" fmla="*/ 122872 h 2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745" h="245744">
                  <a:moveTo>
                    <a:pt x="245745" y="122872"/>
                  </a:moveTo>
                  <a:cubicBezTo>
                    <a:pt x="245745" y="56197"/>
                    <a:pt x="190500" y="0"/>
                    <a:pt x="122873" y="0"/>
                  </a:cubicBezTo>
                  <a:cubicBezTo>
                    <a:pt x="56198" y="0"/>
                    <a:pt x="0" y="55245"/>
                    <a:pt x="0" y="122872"/>
                  </a:cubicBezTo>
                  <a:cubicBezTo>
                    <a:pt x="0" y="189547"/>
                    <a:pt x="55245" y="245745"/>
                    <a:pt x="122873" y="245745"/>
                  </a:cubicBezTo>
                  <a:cubicBezTo>
                    <a:pt x="190500" y="244793"/>
                    <a:pt x="245745" y="189547"/>
                    <a:pt x="245745" y="122872"/>
                  </a:cubicBezTo>
                  <a:lnTo>
                    <a:pt x="245745" y="122872"/>
                  </a:lnTo>
                  <a:close/>
                </a:path>
              </a:pathLst>
            </a:custGeom>
            <a:noFill/>
            <a:ln w="12700" cap="rnd">
              <a:solidFill>
                <a:schemeClr val="tx1"/>
              </a:solidFill>
              <a:prstDash val="solid"/>
              <a:miter/>
            </a:ln>
          </p:spPr>
          <p:txBody>
            <a:bodyPr rtlCol="0" anchor="ctr"/>
            <a:lstStyle/>
            <a:p>
              <a:endParaRPr lang="de-DE" sz="1800" dirty="0"/>
            </a:p>
          </p:txBody>
        </p:sp>
      </p:grpSp>
      <p:sp>
        <p:nvSpPr>
          <p:cNvPr id="39" name="Picture">
            <a:extLst>
              <a:ext uri="{FF2B5EF4-FFF2-40B4-BE49-F238E27FC236}">
                <a16:creationId xmlns:a16="http://schemas.microsoft.com/office/drawing/2014/main" id="{6ECD7EA0-65C1-4A84-926E-2AA1E4B44A49}"/>
              </a:ext>
            </a:extLst>
          </p:cNvPr>
          <p:cNvSpPr>
            <a:spLocks noGrp="1" noChangeAspect="1"/>
          </p:cNvSpPr>
          <p:nvPr>
            <p:ph type="pic" sz="quarter" idx="16" hasCustomPrompt="1"/>
          </p:nvPr>
        </p:nvSpPr>
        <p:spPr bwMode="gray">
          <a:xfrm>
            <a:off x="7748008" y="2195514"/>
            <a:ext cx="2106887" cy="3357561"/>
          </a:xfrm>
          <a:solidFill>
            <a:schemeClr val="bg1">
              <a:lumMod val="95000"/>
            </a:schemeClr>
          </a:solidFill>
        </p:spPr>
        <p:txBody>
          <a:bodyPr anchor="ctr" anchorCtr="0"/>
          <a:lstStyle>
            <a:lvl1pPr marL="0" indent="0" algn="ctr">
              <a:buNone/>
              <a:defRPr/>
            </a:lvl1pPr>
          </a:lstStyle>
          <a:p>
            <a:r>
              <a:rPr lang="en-US" dirty="0"/>
              <a:t>Picture</a:t>
            </a:r>
          </a:p>
        </p:txBody>
      </p:sp>
      <p:sp>
        <p:nvSpPr>
          <p:cNvPr id="19" name="Source">
            <a:extLst>
              <a:ext uri="{FF2B5EF4-FFF2-40B4-BE49-F238E27FC236}">
                <a16:creationId xmlns:a16="http://schemas.microsoft.com/office/drawing/2014/main" id="{4708D9A0-8A23-46A6-BFD7-93B6C7957846}"/>
              </a:ext>
            </a:extLst>
          </p:cNvPr>
          <p:cNvSpPr>
            <a:spLocks noGrp="1"/>
          </p:cNvSpPr>
          <p:nvPr>
            <p:ph type="body" sz="quarter" idx="23" hasCustomPrompt="1"/>
          </p:nvPr>
        </p:nvSpPr>
        <p:spPr bwMode="gray">
          <a:xfrm>
            <a:off x="5905174" y="6336000"/>
            <a:ext cx="3600469" cy="216000"/>
          </a:xfrm>
        </p:spPr>
        <p:txBody>
          <a:bodyPr anchor="ctr" anchorCtr="0"/>
          <a:lstStyle>
            <a:lvl1pPr marL="0" indent="0" algn="l">
              <a:buNone/>
              <a:defRPr sz="800">
                <a:solidFill>
                  <a:srgbClr val="000000"/>
                </a:solidFill>
              </a:defRPr>
            </a:lvl1pPr>
          </a:lstStyle>
          <a:p>
            <a:pPr lvl="0"/>
            <a:r>
              <a:rPr lang="en-US" dirty="0"/>
              <a:t>Source:</a:t>
            </a:r>
          </a:p>
        </p:txBody>
      </p:sp>
      <p:sp>
        <p:nvSpPr>
          <p:cNvPr id="20" name="Subtitle 162">
            <a:extLst>
              <a:ext uri="{FF2B5EF4-FFF2-40B4-BE49-F238E27FC236}">
                <a16:creationId xmlns:a16="http://schemas.microsoft.com/office/drawing/2014/main" id="{AC7D2133-E241-40D4-B667-CF48E2132E32}"/>
              </a:ext>
            </a:extLst>
          </p:cNvPr>
          <p:cNvSpPr>
            <a:spLocks noGrp="1"/>
          </p:cNvSpPr>
          <p:nvPr>
            <p:ph type="subTitle" idx="27"/>
          </p:nvPr>
        </p:nvSpPr>
        <p:spPr bwMode="black">
          <a:xfrm>
            <a:off x="876000" y="831600"/>
            <a:ext cx="10440000" cy="432000"/>
          </a:xfrm>
          <a:prstGeom prst="rect">
            <a:avLst/>
          </a:prstGeom>
          <a:ln w="6350">
            <a:noFill/>
          </a:ln>
        </p:spPr>
        <p:txBody>
          <a:bodyPr vert="horz" wrap="square" lIns="0" tIns="0" rIns="0" bIns="0" rtlCol="0">
            <a:noAutofit/>
          </a:bodyPr>
          <a:lstStyle>
            <a:lvl1pPr marL="0" indent="0">
              <a:buNone/>
              <a:defRPr lang="en-US" sz="2400">
                <a:solidFill>
                  <a:srgbClr val="EB2814"/>
                </a:solidFill>
              </a:defRPr>
            </a:lvl1pPr>
          </a:lstStyle>
          <a:p>
            <a:pPr marL="270000" lvl="0" indent="-270000"/>
            <a:r>
              <a:rPr lang="en-US"/>
              <a:t>Click to edit Master subtitle style</a:t>
            </a:r>
            <a:endParaRPr lang="en-US" dirty="0"/>
          </a:p>
        </p:txBody>
      </p:sp>
    </p:spTree>
    <p:extLst>
      <p:ext uri="{BB962C8B-B14F-4D97-AF65-F5344CB8AC3E}">
        <p14:creationId xmlns:p14="http://schemas.microsoft.com/office/powerpoint/2010/main" val="23791153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Image Slide">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0" name="Layer">
            <a:extLst>
              <a:ext uri="{FF2B5EF4-FFF2-40B4-BE49-F238E27FC236}">
                <a16:creationId xmlns:a16="http://schemas.microsoft.com/office/drawing/2014/main" id="{D3BF9F27-1AAC-4806-B6E4-CC1D77455024}"/>
              </a:ext>
            </a:extLst>
          </p:cNvPr>
          <p:cNvSpPr>
            <a:spLocks noGrp="1" noChangeAspect="1"/>
          </p:cNvSpPr>
          <p:nvPr>
            <p:ph type="body" sz="quarter" idx="20" hasCustomPrompt="1"/>
          </p:nvPr>
        </p:nvSpPr>
        <p:spPr bwMode="black">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21" name="Logo">
            <a:extLst>
              <a:ext uri="{FF2B5EF4-FFF2-40B4-BE49-F238E27FC236}">
                <a16:creationId xmlns:a16="http://schemas.microsoft.com/office/drawing/2014/main" id="{20C1384F-86F7-47C6-A797-512586C8EEA8}"/>
              </a:ext>
            </a:extLst>
          </p:cNvPr>
          <p:cNvSpPr>
            <a:spLocks noGrp="1" noChangeAspect="1"/>
          </p:cNvSpPr>
          <p:nvPr>
            <p:ph type="body" sz="quarter" idx="19" hasCustomPrompt="1"/>
          </p:nvPr>
        </p:nvSpPr>
        <p:spPr bwMode="white">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9" name="Date Placeholder 8">
            <a:extLst>
              <a:ext uri="{FF2B5EF4-FFF2-40B4-BE49-F238E27FC236}">
                <a16:creationId xmlns:a16="http://schemas.microsoft.com/office/drawing/2014/main" id="{EB084748-EBA0-4B5D-842E-AC8F6D89D0BF}"/>
              </a:ext>
            </a:extLst>
          </p:cNvPr>
          <p:cNvSpPr>
            <a:spLocks noGrp="1"/>
          </p:cNvSpPr>
          <p:nvPr>
            <p:ph type="dt" sz="half" idx="21"/>
          </p:nvPr>
        </p:nvSpPr>
        <p:spPr/>
        <p:txBody>
          <a:bodyPr/>
          <a:lstStyle>
            <a:lvl1pPr>
              <a:defRPr>
                <a:solidFill>
                  <a:schemeClr val="bg1"/>
                </a:solidFill>
              </a:defRPr>
            </a:lvl1pPr>
          </a:lstStyle>
          <a:p>
            <a:fld id="{FE5C7008-591C-4F08-8588-7350C7618ED2}" type="datetime4">
              <a:rPr lang="en-US" smtClean="0"/>
              <a:t>May 24, 2022</a:t>
            </a:fld>
            <a:endParaRPr lang="en-US"/>
          </a:p>
        </p:txBody>
      </p:sp>
      <p:sp>
        <p:nvSpPr>
          <p:cNvPr id="10" name="Footer Placeholder 9">
            <a:extLst>
              <a:ext uri="{FF2B5EF4-FFF2-40B4-BE49-F238E27FC236}">
                <a16:creationId xmlns:a16="http://schemas.microsoft.com/office/drawing/2014/main" id="{8A73C55E-54D3-473C-8DC1-F36BA85EA169}"/>
              </a:ext>
            </a:extLst>
          </p:cNvPr>
          <p:cNvSpPr>
            <a:spLocks noGrp="1"/>
          </p:cNvSpPr>
          <p:nvPr>
            <p:ph type="ftr" sz="quarter" idx="22"/>
          </p:nvPr>
        </p:nvSpPr>
        <p:spPr/>
        <p:txBody>
          <a:bodyPr/>
          <a:lstStyle/>
          <a:p>
            <a:r>
              <a:rPr lang="en-US"/>
              <a:t>RESTRICTED</a:t>
            </a:r>
          </a:p>
        </p:txBody>
      </p:sp>
      <p:sp>
        <p:nvSpPr>
          <p:cNvPr id="11" name="Slide Number Placeholder 10">
            <a:extLst>
              <a:ext uri="{FF2B5EF4-FFF2-40B4-BE49-F238E27FC236}">
                <a16:creationId xmlns:a16="http://schemas.microsoft.com/office/drawing/2014/main" id="{5E08CA1B-D644-41F6-9F42-9C7DF098437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13161285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Image Slide 2">
    <p:spTree>
      <p:nvGrpSpPr>
        <p:cNvPr id="1" name=""/>
        <p:cNvGrpSpPr/>
        <p:nvPr/>
      </p:nvGrpSpPr>
      <p:grpSpPr>
        <a:xfrm>
          <a:off x="0" y="0"/>
          <a:ext cx="0" cy="0"/>
          <a:chOff x="0" y="0"/>
          <a:chExt cx="0" cy="0"/>
        </a:xfrm>
      </p:grpSpPr>
      <p:sp>
        <p:nvSpPr>
          <p:cNvPr id="3" name="Picture">
            <a:extLst>
              <a:ext uri="{FF2B5EF4-FFF2-40B4-BE49-F238E27FC236}">
                <a16:creationId xmlns:a16="http://schemas.microsoft.com/office/drawing/2014/main" id="{33FFF937-44AE-4B4E-9CD0-AB168013E8C2}"/>
              </a:ext>
            </a:extLst>
          </p:cNvPr>
          <p:cNvSpPr>
            <a:spLocks noGrp="1" noChangeAspect="1"/>
          </p:cNvSpPr>
          <p:nvPr>
            <p:ph type="pic" sz="quarter" idx="16" hasCustomPrompt="1"/>
          </p:nvPr>
        </p:nvSpPr>
        <p:spPr bwMode="ltGray">
          <a:xfrm>
            <a:off x="0" y="0"/>
            <a:ext cx="12191980" cy="6858000"/>
          </a:xfrm>
          <a:solidFill>
            <a:schemeClr val="bg1">
              <a:lumMod val="95000"/>
            </a:schemeClr>
          </a:solidFill>
        </p:spPr>
        <p:txBody>
          <a:bodyPr anchor="ctr" anchorCtr="0"/>
          <a:lstStyle>
            <a:lvl1pPr marL="0" indent="0" algn="ctr">
              <a:buNone/>
              <a:defRPr/>
            </a:lvl1pPr>
          </a:lstStyle>
          <a:p>
            <a:r>
              <a:rPr lang="en-US" dirty="0"/>
              <a:t>Picture</a:t>
            </a:r>
          </a:p>
        </p:txBody>
      </p:sp>
      <p:sp>
        <p:nvSpPr>
          <p:cNvPr id="47" name="Layer">
            <a:extLst>
              <a:ext uri="{FF2B5EF4-FFF2-40B4-BE49-F238E27FC236}">
                <a16:creationId xmlns:a16="http://schemas.microsoft.com/office/drawing/2014/main" id="{5DD27C5B-8FDC-4F2B-BCC3-5A3E14802102}"/>
              </a:ext>
            </a:extLst>
          </p:cNvPr>
          <p:cNvSpPr>
            <a:spLocks noGrp="1" noChangeAspect="1"/>
          </p:cNvSpPr>
          <p:nvPr>
            <p:ph type="body" sz="quarter" idx="20" hasCustomPrompt="1"/>
          </p:nvPr>
        </p:nvSpPr>
        <p:spPr bwMode="gray">
          <a:xfrm>
            <a:off x="135931" y="1"/>
            <a:ext cx="529269" cy="6857999"/>
          </a:xfrm>
          <a:blipFill>
            <a:blip r:embed="rId2"/>
            <a:srcRect/>
            <a:stretch>
              <a:fillRect t="-38" b="-38"/>
            </a:stretch>
          </a:blipFill>
        </p:spPr>
        <p:txBody>
          <a:bodyPr/>
          <a:lstStyle>
            <a:lvl1pPr marL="0" indent="0">
              <a:buNone/>
              <a:defRPr>
                <a:noFill/>
              </a:defRPr>
            </a:lvl1pPr>
          </a:lstStyle>
          <a:p>
            <a:pPr lvl="0"/>
            <a:r>
              <a:rPr lang="en-US" dirty="0"/>
              <a:t> </a:t>
            </a:r>
          </a:p>
        </p:txBody>
      </p:sp>
      <p:sp>
        <p:nvSpPr>
          <p:cNvPr id="8" name="Logo">
            <a:extLst>
              <a:ext uri="{FF2B5EF4-FFF2-40B4-BE49-F238E27FC236}">
                <a16:creationId xmlns:a16="http://schemas.microsoft.com/office/drawing/2014/main" id="{CEE91168-6A3F-4AB0-81C4-30F48E09FB68}"/>
              </a:ext>
            </a:extLst>
          </p:cNvPr>
          <p:cNvSpPr>
            <a:spLocks noGrp="1" noChangeAspect="1"/>
          </p:cNvSpPr>
          <p:nvPr>
            <p:ph type="body" sz="quarter" idx="21" hasCustomPrompt="1"/>
          </p:nvPr>
        </p:nvSpPr>
        <p:spPr bwMode="gray">
          <a:xfrm>
            <a:off x="10087301" y="6331392"/>
            <a:ext cx="1620211" cy="183600"/>
          </a:xfrm>
          <a:blipFill>
            <a:blip r:embed="rId3"/>
            <a:srcRect/>
            <a:stretch>
              <a:fillRect l="-259" r="-259"/>
            </a:stretch>
          </a:blipFill>
        </p:spPr>
        <p:txBody>
          <a:bodyPr/>
          <a:lstStyle>
            <a:lvl1pPr marL="0" indent="0">
              <a:buNone/>
              <a:defRPr/>
            </a:lvl1pPr>
          </a:lstStyle>
          <a:p>
            <a:pPr lvl="0"/>
            <a:r>
              <a:rPr lang="en-US" noProof="0"/>
              <a:t> </a:t>
            </a:r>
          </a:p>
        </p:txBody>
      </p:sp>
      <p:sp>
        <p:nvSpPr>
          <p:cNvPr id="2" name="Date Placeholder 1">
            <a:extLst>
              <a:ext uri="{FF2B5EF4-FFF2-40B4-BE49-F238E27FC236}">
                <a16:creationId xmlns:a16="http://schemas.microsoft.com/office/drawing/2014/main" id="{8B42417B-A21A-4D9E-8ECE-E219557A8F35}"/>
              </a:ext>
            </a:extLst>
          </p:cNvPr>
          <p:cNvSpPr>
            <a:spLocks noGrp="1"/>
          </p:cNvSpPr>
          <p:nvPr>
            <p:ph type="dt" sz="half" idx="22"/>
          </p:nvPr>
        </p:nvSpPr>
        <p:spPr/>
        <p:txBody>
          <a:bodyPr/>
          <a:lstStyle/>
          <a:p>
            <a:fld id="{0CFADF12-49C5-4AF5-86B0-D2A87DF8BC60}" type="datetime4">
              <a:rPr lang="en-US" smtClean="0"/>
              <a:t>May 24, 2022</a:t>
            </a:fld>
            <a:endParaRPr lang="en-US"/>
          </a:p>
        </p:txBody>
      </p:sp>
      <p:sp>
        <p:nvSpPr>
          <p:cNvPr id="4" name="Footer Placeholder 3">
            <a:extLst>
              <a:ext uri="{FF2B5EF4-FFF2-40B4-BE49-F238E27FC236}">
                <a16:creationId xmlns:a16="http://schemas.microsoft.com/office/drawing/2014/main" id="{88D5BBC2-3C04-434A-A5E6-BEDC30737101}"/>
              </a:ext>
            </a:extLst>
          </p:cNvPr>
          <p:cNvSpPr>
            <a:spLocks noGrp="1"/>
          </p:cNvSpPr>
          <p:nvPr>
            <p:ph type="ftr" sz="quarter" idx="23"/>
          </p:nvPr>
        </p:nvSpPr>
        <p:spPr/>
        <p:txBody>
          <a:bodyPr/>
          <a:lstStyle/>
          <a:p>
            <a:r>
              <a:rPr lang="en-US"/>
              <a:t>RESTRICTED</a:t>
            </a:r>
          </a:p>
        </p:txBody>
      </p:sp>
      <p:sp>
        <p:nvSpPr>
          <p:cNvPr id="5" name="Slide Number Placeholder 4">
            <a:extLst>
              <a:ext uri="{FF2B5EF4-FFF2-40B4-BE49-F238E27FC236}">
                <a16:creationId xmlns:a16="http://schemas.microsoft.com/office/drawing/2014/main" id="{0006A6DC-FDF7-4A3E-B6AF-CE6BE29FAE11}"/>
              </a:ext>
            </a:extLst>
          </p:cNvPr>
          <p:cNvSpPr>
            <a:spLocks noGrp="1"/>
          </p:cNvSpPr>
          <p:nvPr>
            <p:ph type="sldNum" sz="quarter" idx="24"/>
          </p:nvPr>
        </p:nvSpPr>
        <p:spPr/>
        <p:txBody>
          <a:bodyPr/>
          <a:lstStyle/>
          <a:p>
            <a:fld id="{9BA64535-EB95-46A3-946F-02B63C705F51}" type="slidenum">
              <a:rPr lang="en-US" smtClean="0"/>
              <a:t>‹#›</a:t>
            </a:fld>
            <a:endParaRPr lang="en-US"/>
          </a:p>
        </p:txBody>
      </p:sp>
    </p:spTree>
    <p:extLst>
      <p:ext uri="{BB962C8B-B14F-4D97-AF65-F5344CB8AC3E}">
        <p14:creationId xmlns:p14="http://schemas.microsoft.com/office/powerpoint/2010/main" val="201079038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Quote">
    <p:bg>
      <p:bgPr>
        <a:solidFill>
          <a:srgbClr val="EB28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F427-3618-46CE-90B6-FDA18EF3C4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705A41E6-E9D6-48D7-ADC3-BEC755ECA1F4}"/>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43151E00-9E9A-4834-B8F5-E5E37E245F10}"/>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39398847-C4C4-44A8-9798-742A3679B87B}"/>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78F791B4-8518-47B5-AC6F-B21CC7ADCC74}"/>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00B26BC8-41E8-4C8A-9EA4-B1B39B31C3A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F7894B7C-EEE6-4FEC-BB07-F0B0FE403C00}"/>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DF8E2107-C4FD-46B8-AC14-23F90166456A}"/>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9A3C4FB3-0A92-4074-A4E2-765DFF58D676}"/>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1CE3818-EAC9-454D-9890-6F43019E101A}"/>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A9CFCF5B-BCEB-4317-8971-90679DAB6606}"/>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2CAE89AB-7C54-4D2A-BF68-AB96532732F2}"/>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C7C769D3-0D1E-4EF1-B751-9BCC80BB73B4}"/>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6AA3D122-2CE8-4C48-82B8-45E0AE749C7C}"/>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EFA272C5-581E-4743-A5D5-CD2ED4F37A7E}"/>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14719761-EAEB-4FB7-ADB1-0A4445B3CA08}"/>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7BF419E8-9792-4A1E-835E-80AD1F024829}"/>
              </a:ext>
            </a:extLst>
          </p:cNvPr>
          <p:cNvSpPr>
            <a:spLocks noGrp="1"/>
          </p:cNvSpPr>
          <p:nvPr>
            <p:ph type="dt" sz="half" idx="21"/>
          </p:nvPr>
        </p:nvSpPr>
        <p:spPr/>
        <p:txBody>
          <a:bodyPr/>
          <a:lstStyle>
            <a:lvl1pPr>
              <a:defRPr>
                <a:solidFill>
                  <a:schemeClr val="bg1"/>
                </a:solidFill>
              </a:defRPr>
            </a:lvl1pPr>
          </a:lstStyle>
          <a:p>
            <a:fld id="{A53E1AEA-BA95-4B1F-A971-A9AE667AFE6F}" type="datetime4">
              <a:rPr lang="en-US" smtClean="0"/>
              <a:t>May 24, 2022</a:t>
            </a:fld>
            <a:endParaRPr lang="en-US"/>
          </a:p>
        </p:txBody>
      </p:sp>
      <p:sp>
        <p:nvSpPr>
          <p:cNvPr id="6" name="Footer Placeholder 5">
            <a:extLst>
              <a:ext uri="{FF2B5EF4-FFF2-40B4-BE49-F238E27FC236}">
                <a16:creationId xmlns:a16="http://schemas.microsoft.com/office/drawing/2014/main" id="{2A0978C2-099B-4A74-990D-5180DC38B58C}"/>
              </a:ext>
            </a:extLst>
          </p:cNvPr>
          <p:cNvSpPr>
            <a:spLocks noGrp="1"/>
          </p:cNvSpPr>
          <p:nvPr>
            <p:ph type="ftr" sz="quarter" idx="22"/>
          </p:nvPr>
        </p:nvSpPr>
        <p:spPr/>
        <p:txBody>
          <a:bodyPr/>
          <a:lstStyle>
            <a:lvl1pPr>
              <a:defRPr>
                <a:solidFill>
                  <a:srgbClr val="000000"/>
                </a:solidFill>
              </a:defRPr>
            </a:lvl1pPr>
          </a:lstStyle>
          <a:p>
            <a:r>
              <a:rPr lang="en-US"/>
              <a:t>RESTRICTED</a:t>
            </a:r>
          </a:p>
        </p:txBody>
      </p:sp>
      <p:sp>
        <p:nvSpPr>
          <p:cNvPr id="8" name="Slide Number Placeholder 7">
            <a:extLst>
              <a:ext uri="{FF2B5EF4-FFF2-40B4-BE49-F238E27FC236}">
                <a16:creationId xmlns:a16="http://schemas.microsoft.com/office/drawing/2014/main" id="{41E3C305-1106-47F5-A1C1-CE40394E480B}"/>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cxnSp>
        <p:nvCxnSpPr>
          <p:cNvPr id="33" name="Line">
            <a:extLst>
              <a:ext uri="{FF2B5EF4-FFF2-40B4-BE49-F238E27FC236}">
                <a16:creationId xmlns:a16="http://schemas.microsoft.com/office/drawing/2014/main" id="{44D3668A-8966-4585-B186-52E6165942BD}"/>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7646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7" name="Background Color">
            <a:extLst>
              <a:ext uri="{FF2B5EF4-FFF2-40B4-BE49-F238E27FC236}">
                <a16:creationId xmlns:a16="http://schemas.microsoft.com/office/drawing/2014/main" id="{F516B1B9-BE72-4B77-BC7D-CA6641DF23B0}"/>
              </a:ext>
            </a:extLst>
          </p:cNvPr>
          <p:cNvSpPr>
            <a:spLocks noChangeAspect="1"/>
          </p:cNvSpPr>
          <p:nvPr/>
        </p:nvSpPr>
        <p:spPr bwMode="hidden">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indent="0" algn="ctr">
              <a:lnSpc>
                <a:spcPct val="90000"/>
              </a:lnSpc>
              <a:spcAft>
                <a:spcPts val="1000"/>
              </a:spcAft>
              <a:buFont typeface="Arial" panose="020B0604020202020204" pitchFamily="34" charset="0"/>
              <a:buNone/>
            </a:pPr>
            <a:endParaRPr lang="en-US" sz="1800" dirty="0">
              <a:solidFill>
                <a:schemeClr val="bg1"/>
              </a:solidFill>
            </a:endParaRPr>
          </a:p>
        </p:txBody>
      </p:sp>
      <p:grpSp>
        <p:nvGrpSpPr>
          <p:cNvPr id="40" name="Shapes">
            <a:extLst>
              <a:ext uri="{FF2B5EF4-FFF2-40B4-BE49-F238E27FC236}">
                <a16:creationId xmlns:a16="http://schemas.microsoft.com/office/drawing/2014/main" id="{E0EFA7BB-A10B-4CDE-AA48-496EF29083EF}"/>
              </a:ext>
            </a:extLst>
          </p:cNvPr>
          <p:cNvGrpSpPr>
            <a:grpSpLocks noChangeAspect="1"/>
          </p:cNvGrpSpPr>
          <p:nvPr/>
        </p:nvGrpSpPr>
        <p:grpSpPr bwMode="black">
          <a:xfrm>
            <a:off x="135931" y="0"/>
            <a:ext cx="528641" cy="6858000"/>
            <a:chOff x="6892402" y="1155885"/>
            <a:chExt cx="396620" cy="5145975"/>
          </a:xfrm>
          <a:solidFill>
            <a:schemeClr val="bg1"/>
          </a:solidFill>
        </p:grpSpPr>
        <p:sp>
          <p:nvSpPr>
            <p:cNvPr id="41" name="Shapes 8">
              <a:extLst>
                <a:ext uri="{FF2B5EF4-FFF2-40B4-BE49-F238E27FC236}">
                  <a16:creationId xmlns:a16="http://schemas.microsoft.com/office/drawing/2014/main" id="{C479412A-B72A-4421-9716-F450EDCB681B}"/>
                </a:ext>
              </a:extLst>
            </p:cNvPr>
            <p:cNvSpPr/>
            <p:nvPr/>
          </p:nvSpPr>
          <p:spPr bwMode="black">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42" name="Shapes 7">
              <a:extLst>
                <a:ext uri="{FF2B5EF4-FFF2-40B4-BE49-F238E27FC236}">
                  <a16:creationId xmlns:a16="http://schemas.microsoft.com/office/drawing/2014/main" id="{08CA477A-CD1E-433B-87DB-26919780625F}"/>
                </a:ext>
              </a:extLst>
            </p:cNvPr>
            <p:cNvSpPr/>
            <p:nvPr/>
          </p:nvSpPr>
          <p:spPr bwMode="black">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2D7E48CA-BE85-4ECD-BBFC-D9FB96C43B0F}"/>
                </a:ext>
              </a:extLst>
            </p:cNvPr>
            <p:cNvSpPr/>
            <p:nvPr/>
          </p:nvSpPr>
          <p:spPr bwMode="black">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44" name="Shapes 5">
              <a:extLst>
                <a:ext uri="{FF2B5EF4-FFF2-40B4-BE49-F238E27FC236}">
                  <a16:creationId xmlns:a16="http://schemas.microsoft.com/office/drawing/2014/main" id="{D174F26C-2032-4EDD-8F81-5132D4728EA6}"/>
                </a:ext>
              </a:extLst>
            </p:cNvPr>
            <p:cNvSpPr/>
            <p:nvPr/>
          </p:nvSpPr>
          <p:spPr bwMode="black">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5" name="Shapes 4">
              <a:extLst>
                <a:ext uri="{FF2B5EF4-FFF2-40B4-BE49-F238E27FC236}">
                  <a16:creationId xmlns:a16="http://schemas.microsoft.com/office/drawing/2014/main" id="{178029F8-C227-4617-98D7-7750F5CDC85A}"/>
                </a:ext>
              </a:extLst>
            </p:cNvPr>
            <p:cNvSpPr/>
            <p:nvPr/>
          </p:nvSpPr>
          <p:spPr bwMode="black">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46" name="Shapes 3">
              <a:extLst>
                <a:ext uri="{FF2B5EF4-FFF2-40B4-BE49-F238E27FC236}">
                  <a16:creationId xmlns:a16="http://schemas.microsoft.com/office/drawing/2014/main" id="{33B6176C-E759-4B8F-813B-786CC7E2AA53}"/>
                </a:ext>
              </a:extLst>
            </p:cNvPr>
            <p:cNvSpPr/>
            <p:nvPr/>
          </p:nvSpPr>
          <p:spPr bwMode="black">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47" name="Shapes 2">
              <a:extLst>
                <a:ext uri="{FF2B5EF4-FFF2-40B4-BE49-F238E27FC236}">
                  <a16:creationId xmlns:a16="http://schemas.microsoft.com/office/drawing/2014/main" id="{BC03897B-82CF-4A3D-B9D5-F11428EEE9C9}"/>
                </a:ext>
              </a:extLst>
            </p:cNvPr>
            <p:cNvSpPr/>
            <p:nvPr/>
          </p:nvSpPr>
          <p:spPr bwMode="black">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48" name="Shapes 1">
              <a:extLst>
                <a:ext uri="{FF2B5EF4-FFF2-40B4-BE49-F238E27FC236}">
                  <a16:creationId xmlns:a16="http://schemas.microsoft.com/office/drawing/2014/main" id="{72C5907A-470E-484C-8F3F-C68C3785E9DC}"/>
                </a:ext>
              </a:extLst>
            </p:cNvPr>
            <p:cNvSpPr/>
            <p:nvPr/>
          </p:nvSpPr>
          <p:spPr bwMode="black">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grpSp>
        <p:nvGrpSpPr>
          <p:cNvPr id="69" name="Quotation">
            <a:extLst>
              <a:ext uri="{FF2B5EF4-FFF2-40B4-BE49-F238E27FC236}">
                <a16:creationId xmlns:a16="http://schemas.microsoft.com/office/drawing/2014/main" id="{D26143EF-EB7E-46A9-83A8-84D8CC7A962C}"/>
              </a:ext>
            </a:extLst>
          </p:cNvPr>
          <p:cNvGrpSpPr>
            <a:grpSpLocks noChangeAspect="1"/>
          </p:cNvGrpSpPr>
          <p:nvPr/>
        </p:nvGrpSpPr>
        <p:grpSpPr bwMode="black">
          <a:xfrm>
            <a:off x="875320" y="1727999"/>
            <a:ext cx="1010992" cy="847602"/>
            <a:chOff x="537029" y="1572196"/>
            <a:chExt cx="1010860" cy="847602"/>
          </a:xfrm>
        </p:grpSpPr>
        <p:sp>
          <p:nvSpPr>
            <p:cNvPr id="70" name="Apostrophe">
              <a:extLst>
                <a:ext uri="{FF2B5EF4-FFF2-40B4-BE49-F238E27FC236}">
                  <a16:creationId xmlns:a16="http://schemas.microsoft.com/office/drawing/2014/main" id="{F2E9406E-8693-446F-A832-EF657FD667AC}"/>
                </a:ext>
              </a:extLst>
            </p:cNvPr>
            <p:cNvSpPr/>
            <p:nvPr/>
          </p:nvSpPr>
          <p:spPr bwMode="black">
            <a:xfrm>
              <a:off x="537029"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1" y="580653"/>
                  </a:cubicBezTo>
                  <a:lnTo>
                    <a:pt x="0" y="453991"/>
                  </a:lnTo>
                  <a:cubicBezTo>
                    <a:pt x="55029" y="428374"/>
                    <a:pt x="92862" y="402875"/>
                    <a:pt x="113498" y="377495"/>
                  </a:cubicBezTo>
                  <a:cubicBezTo>
                    <a:pt x="134134" y="352115"/>
                    <a:pt x="145638" y="322110"/>
                    <a:pt x="148010"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sp>
          <p:nvSpPr>
            <p:cNvPr id="71" name="Apostrophe">
              <a:extLst>
                <a:ext uri="{FF2B5EF4-FFF2-40B4-BE49-F238E27FC236}">
                  <a16:creationId xmlns:a16="http://schemas.microsoft.com/office/drawing/2014/main" id="{D153A912-4C3A-4190-971F-6BAF67214246}"/>
                </a:ext>
              </a:extLst>
            </p:cNvPr>
            <p:cNvSpPr/>
            <p:nvPr/>
          </p:nvSpPr>
          <p:spPr bwMode="black">
            <a:xfrm>
              <a:off x="1081091" y="1572196"/>
              <a:ext cx="466798" cy="847602"/>
            </a:xfrm>
            <a:custGeom>
              <a:avLst/>
              <a:gdLst/>
              <a:ahLst/>
              <a:cxnLst/>
              <a:rect l="l" t="t" r="r" b="b"/>
              <a:pathLst>
                <a:path w="309539" h="580653">
                  <a:moveTo>
                    <a:pt x="0" y="0"/>
                  </a:moveTo>
                  <a:lnTo>
                    <a:pt x="309539" y="0"/>
                  </a:lnTo>
                  <a:lnTo>
                    <a:pt x="309539" y="238380"/>
                  </a:lnTo>
                  <a:cubicBezTo>
                    <a:pt x="309539" y="326143"/>
                    <a:pt x="291275" y="395522"/>
                    <a:pt x="254747" y="446519"/>
                  </a:cubicBezTo>
                  <a:cubicBezTo>
                    <a:pt x="218219" y="497516"/>
                    <a:pt x="155837" y="542227"/>
                    <a:pt x="67600" y="580653"/>
                  </a:cubicBezTo>
                  <a:lnTo>
                    <a:pt x="0" y="453991"/>
                  </a:lnTo>
                  <a:cubicBezTo>
                    <a:pt x="55029" y="428374"/>
                    <a:pt x="92861" y="402875"/>
                    <a:pt x="113497" y="377495"/>
                  </a:cubicBezTo>
                  <a:cubicBezTo>
                    <a:pt x="134133" y="352115"/>
                    <a:pt x="145637" y="322110"/>
                    <a:pt x="148009" y="287480"/>
                  </a:cubicBezTo>
                  <a:lnTo>
                    <a:pt x="0" y="287480"/>
                  </a:lnTo>
                  <a:lnTo>
                    <a:pt x="0" y="0"/>
                  </a:lnTo>
                  <a:close/>
                </a:path>
              </a:pathLst>
            </a:custGeom>
            <a:grpFill/>
            <a:ln w="12700">
              <a:solidFill>
                <a:schemeClr val="bg1"/>
              </a:solidFill>
              <a:round/>
              <a:headEnd/>
              <a:tailEnd/>
            </a:ln>
          </p:spPr>
          <p:txBody>
            <a:bodyPr lIns="0" tIns="0" rIns="0" bIns="0" rtlCol="0" anchor="ctr"/>
            <a:lstStyle/>
            <a:p>
              <a:pPr lvl="0" algn="ctr"/>
              <a:endParaRPr lang="en-US" sz="1800" dirty="0">
                <a:noFill/>
              </a:endParaRPr>
            </a:p>
          </p:txBody>
        </p:sp>
      </p:grpSp>
      <p:grpSp>
        <p:nvGrpSpPr>
          <p:cNvPr id="49" name="Logo">
            <a:extLst>
              <a:ext uri="{FF2B5EF4-FFF2-40B4-BE49-F238E27FC236}">
                <a16:creationId xmlns:a16="http://schemas.microsoft.com/office/drawing/2014/main" id="{AE38819E-3B07-4F94-86A4-881ECC9CCEB8}"/>
              </a:ext>
            </a:extLst>
          </p:cNvPr>
          <p:cNvGrpSpPr>
            <a:grpSpLocks noChangeAspect="1"/>
          </p:cNvGrpSpPr>
          <p:nvPr/>
        </p:nvGrpSpPr>
        <p:grpSpPr bwMode="black">
          <a:xfrm>
            <a:off x="10087301" y="6332746"/>
            <a:ext cx="1620211" cy="182247"/>
            <a:chOff x="1699815" y="1376831"/>
            <a:chExt cx="2700051" cy="303752"/>
          </a:xfrm>
          <a:solidFill>
            <a:schemeClr val="bg1"/>
          </a:solidFill>
        </p:grpSpPr>
        <p:sp>
          <p:nvSpPr>
            <p:cNvPr id="50" name="Freihandform: Form 49">
              <a:extLst>
                <a:ext uri="{FF2B5EF4-FFF2-40B4-BE49-F238E27FC236}">
                  <a16:creationId xmlns:a16="http://schemas.microsoft.com/office/drawing/2014/main" id="{3940C01D-9A79-47D4-9482-19FE5F62B671}"/>
                </a:ext>
              </a:extLst>
            </p:cNvPr>
            <p:cNvSpPr/>
            <p:nvPr/>
          </p:nvSpPr>
          <p:spPr bwMode="black">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1" name="Freihandform: Form 50">
              <a:extLst>
                <a:ext uri="{FF2B5EF4-FFF2-40B4-BE49-F238E27FC236}">
                  <a16:creationId xmlns:a16="http://schemas.microsoft.com/office/drawing/2014/main" id="{D7FD3FA0-3F64-494D-ABBA-1B2EBE874CAC}"/>
                </a:ext>
              </a:extLst>
            </p:cNvPr>
            <p:cNvSpPr/>
            <p:nvPr/>
          </p:nvSpPr>
          <p:spPr bwMode="black">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52" name="Freihandform: Form 51">
              <a:extLst>
                <a:ext uri="{FF2B5EF4-FFF2-40B4-BE49-F238E27FC236}">
                  <a16:creationId xmlns:a16="http://schemas.microsoft.com/office/drawing/2014/main" id="{F3D8F141-BFD5-4D46-8E95-1F44D3E5769B}"/>
                </a:ext>
              </a:extLst>
            </p:cNvPr>
            <p:cNvSpPr/>
            <p:nvPr/>
          </p:nvSpPr>
          <p:spPr bwMode="black">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3" name="Freihandform: Form 52">
              <a:extLst>
                <a:ext uri="{FF2B5EF4-FFF2-40B4-BE49-F238E27FC236}">
                  <a16:creationId xmlns:a16="http://schemas.microsoft.com/office/drawing/2014/main" id="{566DA0C2-CE56-40A1-B425-1BEA3032CE5B}"/>
                </a:ext>
              </a:extLst>
            </p:cNvPr>
            <p:cNvSpPr/>
            <p:nvPr/>
          </p:nvSpPr>
          <p:spPr bwMode="black">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54" name="Freihandform: Form 53">
              <a:extLst>
                <a:ext uri="{FF2B5EF4-FFF2-40B4-BE49-F238E27FC236}">
                  <a16:creationId xmlns:a16="http://schemas.microsoft.com/office/drawing/2014/main" id="{D2BD8405-54F7-458D-BFB5-425141E48FE2}"/>
                </a:ext>
              </a:extLst>
            </p:cNvPr>
            <p:cNvSpPr/>
            <p:nvPr/>
          </p:nvSpPr>
          <p:spPr bwMode="black">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55" name="Freihandform: Form 54">
              <a:extLst>
                <a:ext uri="{FF2B5EF4-FFF2-40B4-BE49-F238E27FC236}">
                  <a16:creationId xmlns:a16="http://schemas.microsoft.com/office/drawing/2014/main" id="{BB358E9F-D728-445A-B3D2-9B8FFBB03C3F}"/>
                </a:ext>
              </a:extLst>
            </p:cNvPr>
            <p:cNvSpPr/>
            <p:nvPr/>
          </p:nvSpPr>
          <p:spPr bwMode="black">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56" name="Freihandform: Form 55">
              <a:extLst>
                <a:ext uri="{FF2B5EF4-FFF2-40B4-BE49-F238E27FC236}">
                  <a16:creationId xmlns:a16="http://schemas.microsoft.com/office/drawing/2014/main" id="{5C32CF51-24F3-4AD2-8093-FA9545214E84}"/>
                </a:ext>
              </a:extLst>
            </p:cNvPr>
            <p:cNvSpPr/>
            <p:nvPr/>
          </p:nvSpPr>
          <p:spPr bwMode="black">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57" name="Freihandform: Form 56">
              <a:extLst>
                <a:ext uri="{FF2B5EF4-FFF2-40B4-BE49-F238E27FC236}">
                  <a16:creationId xmlns:a16="http://schemas.microsoft.com/office/drawing/2014/main" id="{73A5751F-80DD-4A5F-B513-5A501B5D75D3}"/>
                </a:ext>
              </a:extLst>
            </p:cNvPr>
            <p:cNvSpPr/>
            <p:nvPr/>
          </p:nvSpPr>
          <p:spPr bwMode="black">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58" name="Freihandform: Form 57">
              <a:extLst>
                <a:ext uri="{FF2B5EF4-FFF2-40B4-BE49-F238E27FC236}">
                  <a16:creationId xmlns:a16="http://schemas.microsoft.com/office/drawing/2014/main" id="{59256772-DA8A-40AC-9507-D09D9C651D55}"/>
                </a:ext>
              </a:extLst>
            </p:cNvPr>
            <p:cNvSpPr/>
            <p:nvPr/>
          </p:nvSpPr>
          <p:spPr bwMode="black">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59" name="Freihandform: Form 58">
              <a:extLst>
                <a:ext uri="{FF2B5EF4-FFF2-40B4-BE49-F238E27FC236}">
                  <a16:creationId xmlns:a16="http://schemas.microsoft.com/office/drawing/2014/main" id="{076B3584-3CA8-4873-89CD-54B0065F64D9}"/>
                </a:ext>
              </a:extLst>
            </p:cNvPr>
            <p:cNvSpPr/>
            <p:nvPr/>
          </p:nvSpPr>
          <p:spPr bwMode="black">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60" name="Freihandform: Form 59">
              <a:extLst>
                <a:ext uri="{FF2B5EF4-FFF2-40B4-BE49-F238E27FC236}">
                  <a16:creationId xmlns:a16="http://schemas.microsoft.com/office/drawing/2014/main" id="{55250F10-67AB-4224-88BB-032A67B23CFF}"/>
                </a:ext>
              </a:extLst>
            </p:cNvPr>
            <p:cNvSpPr/>
            <p:nvPr/>
          </p:nvSpPr>
          <p:spPr bwMode="black">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61" name="Freihandform: Form 60">
              <a:extLst>
                <a:ext uri="{FF2B5EF4-FFF2-40B4-BE49-F238E27FC236}">
                  <a16:creationId xmlns:a16="http://schemas.microsoft.com/office/drawing/2014/main" id="{0AF39719-34C0-435D-B6EF-F07767D1CA08}"/>
                </a:ext>
              </a:extLst>
            </p:cNvPr>
            <p:cNvSpPr/>
            <p:nvPr/>
          </p:nvSpPr>
          <p:spPr bwMode="black">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62" name="Freihandform: Form 61">
              <a:extLst>
                <a:ext uri="{FF2B5EF4-FFF2-40B4-BE49-F238E27FC236}">
                  <a16:creationId xmlns:a16="http://schemas.microsoft.com/office/drawing/2014/main" id="{47EB2439-FEA7-4286-8CEA-E3F32503909B}"/>
                </a:ext>
              </a:extLst>
            </p:cNvPr>
            <p:cNvSpPr/>
            <p:nvPr/>
          </p:nvSpPr>
          <p:spPr bwMode="black">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63" name="Freihandform: Form 62">
              <a:extLst>
                <a:ext uri="{FF2B5EF4-FFF2-40B4-BE49-F238E27FC236}">
                  <a16:creationId xmlns:a16="http://schemas.microsoft.com/office/drawing/2014/main" id="{DC191E8D-F6C2-425C-8492-7EE3247AEAEC}"/>
                </a:ext>
              </a:extLst>
            </p:cNvPr>
            <p:cNvSpPr/>
            <p:nvPr/>
          </p:nvSpPr>
          <p:spPr bwMode="black">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sp>
        <p:nvSpPr>
          <p:cNvPr id="5" name="Date Placeholder 4">
            <a:extLst>
              <a:ext uri="{FF2B5EF4-FFF2-40B4-BE49-F238E27FC236}">
                <a16:creationId xmlns:a16="http://schemas.microsoft.com/office/drawing/2014/main" id="{DF346F8E-BB6D-4444-BD24-9CF93936B9AB}"/>
              </a:ext>
            </a:extLst>
          </p:cNvPr>
          <p:cNvSpPr>
            <a:spLocks noGrp="1"/>
          </p:cNvSpPr>
          <p:nvPr>
            <p:ph type="dt" sz="half" idx="21"/>
          </p:nvPr>
        </p:nvSpPr>
        <p:spPr/>
        <p:txBody>
          <a:bodyPr/>
          <a:lstStyle>
            <a:lvl1pPr>
              <a:defRPr>
                <a:solidFill>
                  <a:schemeClr val="bg1"/>
                </a:solidFill>
              </a:defRPr>
            </a:lvl1pPr>
          </a:lstStyle>
          <a:p>
            <a:fld id="{5A2CF3FD-FAE6-48F6-B400-F72171D386A8}" type="datetime4">
              <a:rPr lang="en-US" smtClean="0"/>
              <a:t>May 24, 2022</a:t>
            </a:fld>
            <a:endParaRPr lang="en-US"/>
          </a:p>
        </p:txBody>
      </p:sp>
      <p:sp>
        <p:nvSpPr>
          <p:cNvPr id="6" name="Footer Placeholder 5">
            <a:extLst>
              <a:ext uri="{FF2B5EF4-FFF2-40B4-BE49-F238E27FC236}">
                <a16:creationId xmlns:a16="http://schemas.microsoft.com/office/drawing/2014/main" id="{19C5E336-C5A8-4B1B-83BD-1E378B4B9694}"/>
              </a:ext>
            </a:extLst>
          </p:cNvPr>
          <p:cNvSpPr>
            <a:spLocks noGrp="1"/>
          </p:cNvSpPr>
          <p:nvPr>
            <p:ph type="ftr" sz="quarter" idx="22"/>
          </p:nvPr>
        </p:nvSpPr>
        <p:spPr/>
        <p:txBody>
          <a:bodyPr/>
          <a:lstStyle/>
          <a:p>
            <a:r>
              <a:rPr lang="en-US"/>
              <a:t>RESTRICTED</a:t>
            </a:r>
          </a:p>
        </p:txBody>
      </p:sp>
      <p:sp>
        <p:nvSpPr>
          <p:cNvPr id="8" name="Slide Number Placeholder 7">
            <a:extLst>
              <a:ext uri="{FF2B5EF4-FFF2-40B4-BE49-F238E27FC236}">
                <a16:creationId xmlns:a16="http://schemas.microsoft.com/office/drawing/2014/main" id="{D6A90AF5-0F84-4BAD-BA74-8D66E3174F1C}"/>
              </a:ext>
            </a:extLst>
          </p:cNvPr>
          <p:cNvSpPr>
            <a:spLocks noGrp="1"/>
          </p:cNvSpPr>
          <p:nvPr>
            <p:ph type="sldNum" sz="quarter" idx="23"/>
          </p:nvPr>
        </p:nvSpPr>
        <p:spPr/>
        <p:txBody>
          <a:bodyPr/>
          <a:lstStyle>
            <a:lvl1pPr>
              <a:defRPr>
                <a:solidFill>
                  <a:schemeClr val="bg1"/>
                </a:solidFill>
              </a:defRPr>
            </a:lvl1pPr>
          </a:lstStyle>
          <a:p>
            <a:fld id="{9BA64535-EB95-46A3-946F-02B63C705F51}" type="slidenum">
              <a:rPr lang="en-US" smtClean="0"/>
              <a:t>‹#›</a:t>
            </a:fld>
            <a:endParaRPr lang="en-US"/>
          </a:p>
        </p:txBody>
      </p:sp>
      <p:sp>
        <p:nvSpPr>
          <p:cNvPr id="34" name="Title 1">
            <a:extLst>
              <a:ext uri="{FF2B5EF4-FFF2-40B4-BE49-F238E27FC236}">
                <a16:creationId xmlns:a16="http://schemas.microsoft.com/office/drawing/2014/main" id="{ABCC22AB-A84A-4670-BE4B-CB6436DF952E}"/>
              </a:ext>
            </a:extLst>
          </p:cNvPr>
          <p:cNvSpPr>
            <a:spLocks noGrp="1"/>
          </p:cNvSpPr>
          <p:nvPr>
            <p:ph type="title"/>
          </p:nvPr>
        </p:nvSpPr>
        <p:spPr>
          <a:xfrm>
            <a:off x="2316000" y="1737880"/>
            <a:ext cx="9000000" cy="4320000"/>
          </a:xfrm>
        </p:spPr>
        <p:txBody>
          <a:bodyPr vert="horz" lIns="0" tIns="0" rIns="0" bIns="0" rtlCol="0">
            <a:noAutofit/>
          </a:bodyPr>
          <a:lstStyle>
            <a:lvl1pPr>
              <a:defRPr lang="en-US" sz="3600" dirty="0">
                <a:ln w="12700">
                  <a:noFill/>
                </a:ln>
                <a:solidFill>
                  <a:schemeClr val="bg1"/>
                </a:solidFill>
                <a:latin typeface="+mn-lt"/>
                <a:ea typeface="+mn-ea"/>
                <a:cs typeface="+mn-cs"/>
              </a:defRPr>
            </a:lvl1pPr>
          </a:lstStyle>
          <a:p>
            <a:pPr marL="0" lvl="0" indent="0">
              <a:lnSpc>
                <a:spcPct val="110000"/>
              </a:lnSpc>
              <a:spcBef>
                <a:spcPts val="0"/>
              </a:spcBef>
              <a:spcAft>
                <a:spcPts val="400"/>
              </a:spcAft>
              <a:buClr>
                <a:schemeClr val="tx2"/>
              </a:buClr>
              <a:buSzPct val="90000"/>
              <a:buFont typeface="Arial" panose="020B0604020202020204" pitchFamily="34" charset="0"/>
            </a:pPr>
            <a:r>
              <a:rPr lang="en-US"/>
              <a:t>Click to edit Master title style</a:t>
            </a:r>
            <a:endParaRPr lang="en-US" dirty="0"/>
          </a:p>
        </p:txBody>
      </p:sp>
      <p:cxnSp>
        <p:nvCxnSpPr>
          <p:cNvPr id="35" name="Line">
            <a:extLst>
              <a:ext uri="{FF2B5EF4-FFF2-40B4-BE49-F238E27FC236}">
                <a16:creationId xmlns:a16="http://schemas.microsoft.com/office/drawing/2014/main" id="{27F0C67A-8316-4A21-8664-B7650D6F4BE5}"/>
              </a:ext>
            </a:extLst>
          </p:cNvPr>
          <p:cNvCxnSpPr>
            <a:cxnSpLocks/>
          </p:cNvCxnSpPr>
          <p:nvPr/>
        </p:nvCxnSpPr>
        <p:spPr bwMode="gray">
          <a:xfrm>
            <a:off x="1256970" y="6336000"/>
            <a:ext cx="0" cy="216000"/>
          </a:xfrm>
          <a:prstGeom prst="line">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4703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81" name="Shapes">
            <a:extLst>
              <a:ext uri="{FF2B5EF4-FFF2-40B4-BE49-F238E27FC236}">
                <a16:creationId xmlns:a16="http://schemas.microsoft.com/office/drawing/2014/main" id="{71F8F379-DEB0-4EFC-A915-4522F66B4511}"/>
              </a:ext>
            </a:extLst>
          </p:cNvPr>
          <p:cNvGrpSpPr>
            <a:grpSpLocks noChangeAspect="1"/>
          </p:cNvGrpSpPr>
          <p:nvPr/>
        </p:nvGrpSpPr>
        <p:grpSpPr bwMode="gray">
          <a:xfrm>
            <a:off x="135931" y="0"/>
            <a:ext cx="528641" cy="6858000"/>
            <a:chOff x="6892402" y="1155885"/>
            <a:chExt cx="396620" cy="5145975"/>
          </a:xfrm>
          <a:solidFill>
            <a:schemeClr val="tx1"/>
          </a:solidFill>
        </p:grpSpPr>
        <p:sp>
          <p:nvSpPr>
            <p:cNvPr id="66" name="Shapes 8">
              <a:extLst>
                <a:ext uri="{FF2B5EF4-FFF2-40B4-BE49-F238E27FC236}">
                  <a16:creationId xmlns:a16="http://schemas.microsoft.com/office/drawing/2014/main" id="{7E8AF495-2581-4CFC-A47A-0746C74D5EB2}"/>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65" name="Shapes 7">
              <a:extLst>
                <a:ext uri="{FF2B5EF4-FFF2-40B4-BE49-F238E27FC236}">
                  <a16:creationId xmlns:a16="http://schemas.microsoft.com/office/drawing/2014/main" id="{B7873972-B0D6-47A6-9CDD-37AF21CD06D4}"/>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7DEE1B5F-5B48-4681-AB91-A59A8E33B30C}"/>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69" name="Shapes 5">
              <a:extLst>
                <a:ext uri="{FF2B5EF4-FFF2-40B4-BE49-F238E27FC236}">
                  <a16:creationId xmlns:a16="http://schemas.microsoft.com/office/drawing/2014/main" id="{73657D2C-B219-43C5-BBD8-60D2D23ECDA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68" name="Shapes 4">
              <a:extLst>
                <a:ext uri="{FF2B5EF4-FFF2-40B4-BE49-F238E27FC236}">
                  <a16:creationId xmlns:a16="http://schemas.microsoft.com/office/drawing/2014/main" id="{B51A5C5E-5CB7-49A5-8735-0551C6617BD0}"/>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67" name="Shapes 3">
              <a:extLst>
                <a:ext uri="{FF2B5EF4-FFF2-40B4-BE49-F238E27FC236}">
                  <a16:creationId xmlns:a16="http://schemas.microsoft.com/office/drawing/2014/main" id="{19108777-C337-4CED-8F0A-F72C0F52D0C0}"/>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71" name="Shapes 2">
              <a:extLst>
                <a:ext uri="{FF2B5EF4-FFF2-40B4-BE49-F238E27FC236}">
                  <a16:creationId xmlns:a16="http://schemas.microsoft.com/office/drawing/2014/main" id="{7494B76F-32A8-46F7-A5AE-E537DB3FC215}"/>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70" name="Shapes 1">
              <a:extLst>
                <a:ext uri="{FF2B5EF4-FFF2-40B4-BE49-F238E27FC236}">
                  <a16:creationId xmlns:a16="http://schemas.microsoft.com/office/drawing/2014/main" id="{67477E98-CF3A-4F06-8019-96C98A04521E}"/>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2" name="Date">
            <a:extLst>
              <a:ext uri="{FF2B5EF4-FFF2-40B4-BE49-F238E27FC236}">
                <a16:creationId xmlns:a16="http://schemas.microsoft.com/office/drawing/2014/main" id="{46282148-6651-4D0D-8042-0E38F8B37F8F}"/>
              </a:ext>
            </a:extLst>
          </p:cNvPr>
          <p:cNvSpPr>
            <a:spLocks noGrp="1"/>
          </p:cNvSpPr>
          <p:nvPr>
            <p:ph type="dt" sz="half" idx="2"/>
          </p:nvPr>
        </p:nvSpPr>
        <p:spPr bwMode="gray">
          <a:xfrm>
            <a:off x="3042787" y="6336000"/>
            <a:ext cx="2520328" cy="216000"/>
          </a:xfrm>
          <a:prstGeom prst="rect">
            <a:avLst/>
          </a:prstGeom>
        </p:spPr>
        <p:txBody>
          <a:bodyPr vert="horz" lIns="0" tIns="0" rIns="0" bIns="0" rtlCol="0" anchor="ctr" anchorCtr="0"/>
          <a:lstStyle>
            <a:lvl1pPr algn="l">
              <a:defRPr lang="de-DE" sz="800" smtClean="0">
                <a:solidFill>
                  <a:schemeClr val="tx1"/>
                </a:solidFill>
              </a:defRPr>
            </a:lvl1pPr>
          </a:lstStyle>
          <a:p>
            <a:fld id="{66C2040F-711E-4AF5-8C8B-62541C05085E}" type="datetime4">
              <a:rPr lang="en-US" smtClean="0"/>
              <a:t>May 24, 2022</a:t>
            </a:fld>
            <a:endParaRPr lang="en-US"/>
          </a:p>
        </p:txBody>
      </p:sp>
      <p:sp>
        <p:nvSpPr>
          <p:cNvPr id="5" name="Footer"/>
          <p:cNvSpPr>
            <a:spLocks noGrp="1"/>
          </p:cNvSpPr>
          <p:nvPr>
            <p:ph type="ftr" sz="quarter" idx="3"/>
          </p:nvPr>
        </p:nvSpPr>
        <p:spPr bwMode="gray">
          <a:xfrm>
            <a:off x="1391573" y="6336000"/>
            <a:ext cx="1567912" cy="216000"/>
          </a:xfrm>
          <a:prstGeom prst="rect">
            <a:avLst/>
          </a:prstGeom>
        </p:spPr>
        <p:txBody>
          <a:bodyPr vert="horz" lIns="0" tIns="0" rIns="0" bIns="0" rtlCol="0" anchor="ctr" anchorCtr="0"/>
          <a:lstStyle>
            <a:lvl1pPr algn="l">
              <a:defRPr sz="800">
                <a:solidFill>
                  <a:srgbClr val="EB2814"/>
                </a:solidFill>
                <a:latin typeface="+mn-lt"/>
              </a:defRPr>
            </a:lvl1pPr>
          </a:lstStyle>
          <a:p>
            <a:r>
              <a:rPr lang="en-US"/>
              <a:t>RESTRICTED</a:t>
            </a:r>
          </a:p>
        </p:txBody>
      </p:sp>
      <p:sp>
        <p:nvSpPr>
          <p:cNvPr id="6" name="Slide Number"/>
          <p:cNvSpPr>
            <a:spLocks noGrp="1"/>
          </p:cNvSpPr>
          <p:nvPr>
            <p:ph type="sldNum" sz="quarter" idx="4"/>
          </p:nvPr>
        </p:nvSpPr>
        <p:spPr bwMode="gray">
          <a:xfrm>
            <a:off x="875320" y="6335999"/>
            <a:ext cx="381650" cy="216000"/>
          </a:xfrm>
          <a:prstGeom prst="rect">
            <a:avLst/>
          </a:prstGeom>
        </p:spPr>
        <p:txBody>
          <a:bodyPr vert="horz" lIns="0" tIns="0" rIns="0" bIns="0" rtlCol="0" anchor="ctr" anchorCtr="0"/>
          <a:lstStyle>
            <a:lvl1pPr algn="l">
              <a:defRPr sz="1000" b="1">
                <a:solidFill>
                  <a:schemeClr val="tx1"/>
                </a:solidFill>
                <a:effectLst/>
                <a:latin typeface="+mj-lt"/>
              </a:defRPr>
            </a:lvl1pPr>
          </a:lstStyle>
          <a:p>
            <a:fld id="{9BA64535-EB95-46A3-946F-02B63C705F51}" type="slidenum">
              <a:rPr lang="en-US" smtClean="0"/>
              <a:t>‹#›</a:t>
            </a:fld>
            <a:endParaRPr lang="en-US"/>
          </a:p>
        </p:txBody>
      </p:sp>
      <p:sp>
        <p:nvSpPr>
          <p:cNvPr id="8" name="Headline">
            <a:extLst>
              <a:ext uri="{FF2B5EF4-FFF2-40B4-BE49-F238E27FC236}">
                <a16:creationId xmlns:a16="http://schemas.microsoft.com/office/drawing/2014/main" id="{70881CB1-5926-472A-8574-E4B3B37AFADF}"/>
              </a:ext>
            </a:extLst>
          </p:cNvPr>
          <p:cNvSpPr>
            <a:spLocks noGrp="1"/>
          </p:cNvSpPr>
          <p:nvPr>
            <p:ph type="title"/>
          </p:nvPr>
        </p:nvSpPr>
        <p:spPr bwMode="gray">
          <a:xfrm>
            <a:off x="875320" y="431593"/>
            <a:ext cx="10441359" cy="468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Content"/>
          <p:cNvSpPr>
            <a:spLocks noGrp="1"/>
          </p:cNvSpPr>
          <p:nvPr>
            <p:ph type="body" idx="1"/>
          </p:nvPr>
        </p:nvSpPr>
        <p:spPr bwMode="gray">
          <a:xfrm>
            <a:off x="875320" y="1728000"/>
            <a:ext cx="10441359" cy="4298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6" name="Logo">
            <a:extLst>
              <a:ext uri="{FF2B5EF4-FFF2-40B4-BE49-F238E27FC236}">
                <a16:creationId xmlns:a16="http://schemas.microsoft.com/office/drawing/2014/main" id="{2F36D330-37EE-4BB3-9EDE-BF69F782A54D}"/>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87" name="Freihandform: Form 86">
              <a:extLst>
                <a:ext uri="{FF2B5EF4-FFF2-40B4-BE49-F238E27FC236}">
                  <a16:creationId xmlns:a16="http://schemas.microsoft.com/office/drawing/2014/main" id="{3C674375-CA70-448A-942E-B00433CB8147}"/>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9FE59EF2-C4DB-441C-A408-2EF1150DD537}"/>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3980E3EE-6B4F-456C-AF54-E4443032D2B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F0965EB6-A0CF-446C-96DF-3A98DDADB576}"/>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76C73AF4-3AC1-45CA-A5B7-8AA636EB092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5BCB06B9-433B-4919-8E8E-8BC676252EF2}"/>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DECECECA-4C7A-4FA9-A84B-D1C882BBBD80}"/>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77A3F398-1046-471C-9DFA-CAB23C650A03}"/>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13C67BD9-88F4-479B-A366-1585E8B9F3E5}"/>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B15036B-AC78-4447-8F7E-D55307D57EBF}"/>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47172A10-592B-40F6-9B3A-18C53CA56FB4}"/>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8" name="Freihandform: Form 97">
              <a:extLst>
                <a:ext uri="{FF2B5EF4-FFF2-40B4-BE49-F238E27FC236}">
                  <a16:creationId xmlns:a16="http://schemas.microsoft.com/office/drawing/2014/main" id="{49C81C2F-4BD6-451B-ABC8-2AFF83DE1A29}"/>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9" name="Freihandform: Form 98">
              <a:extLst>
                <a:ext uri="{FF2B5EF4-FFF2-40B4-BE49-F238E27FC236}">
                  <a16:creationId xmlns:a16="http://schemas.microsoft.com/office/drawing/2014/main" id="{BE54C512-6E38-4374-9467-3B3D2DD9405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00" name="Freihandform: Form 99">
              <a:extLst>
                <a:ext uri="{FF2B5EF4-FFF2-40B4-BE49-F238E27FC236}">
                  <a16:creationId xmlns:a16="http://schemas.microsoft.com/office/drawing/2014/main" id="{3AAAD24C-66E9-4634-A46C-5977E24FF2D7}"/>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cxnSp>
        <p:nvCxnSpPr>
          <p:cNvPr id="31" name="Line">
            <a:extLst>
              <a:ext uri="{FF2B5EF4-FFF2-40B4-BE49-F238E27FC236}">
                <a16:creationId xmlns:a16="http://schemas.microsoft.com/office/drawing/2014/main" id="{17512C8A-140A-46D2-A802-B52FD758772F}"/>
              </a:ext>
            </a:extLst>
          </p:cNvPr>
          <p:cNvCxnSpPr>
            <a:cxnSpLocks/>
          </p:cNvCxnSpPr>
          <p:nvPr/>
        </p:nvCxnSpPr>
        <p:spPr bwMode="gray">
          <a:xfrm>
            <a:off x="1256970" y="6336000"/>
            <a:ext cx="0" cy="216000"/>
          </a:xfrm>
          <a:prstGeom prst="line">
            <a:avLst/>
          </a:prstGeom>
          <a:ln w="635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16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70000" indent="-270000" algn="l" defTabSz="914400" rtl="0" eaLnBrk="1" latinLnBrk="0" hangingPunct="1">
        <a:lnSpc>
          <a:spcPct val="110000"/>
        </a:lnSpc>
        <a:spcBef>
          <a:spcPts val="0"/>
        </a:spcBef>
        <a:spcAft>
          <a:spcPts val="400"/>
        </a:spcAft>
        <a:buClr>
          <a:schemeClr val="tx2"/>
        </a:buClr>
        <a:buSzPct val="90000"/>
        <a:buFont typeface="Arial" panose="020B0604020202020204" pitchFamily="34" charset="0"/>
        <a:buChar char="•"/>
        <a:defRPr sz="2400" kern="1200">
          <a:solidFill>
            <a:schemeClr val="tx1"/>
          </a:solidFill>
          <a:latin typeface="+mn-lt"/>
          <a:ea typeface="+mn-ea"/>
          <a:cs typeface="+mn-cs"/>
        </a:defRPr>
      </a:lvl1pPr>
      <a:lvl2pPr marL="72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2pPr>
      <a:lvl3pPr marL="108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3pPr>
      <a:lvl4pPr marL="144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4pPr>
      <a:lvl5pPr marL="180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81" name="Shapes">
            <a:extLst>
              <a:ext uri="{FF2B5EF4-FFF2-40B4-BE49-F238E27FC236}">
                <a16:creationId xmlns:a16="http://schemas.microsoft.com/office/drawing/2014/main" id="{71F8F379-DEB0-4EFC-A915-4522F66B4511}"/>
              </a:ext>
            </a:extLst>
          </p:cNvPr>
          <p:cNvGrpSpPr>
            <a:grpSpLocks noChangeAspect="1"/>
          </p:cNvGrpSpPr>
          <p:nvPr/>
        </p:nvGrpSpPr>
        <p:grpSpPr bwMode="gray">
          <a:xfrm>
            <a:off x="135931" y="0"/>
            <a:ext cx="528641" cy="6858000"/>
            <a:chOff x="6892402" y="1155885"/>
            <a:chExt cx="396620" cy="5145975"/>
          </a:xfrm>
          <a:solidFill>
            <a:schemeClr val="tx1"/>
          </a:solidFill>
        </p:grpSpPr>
        <p:sp>
          <p:nvSpPr>
            <p:cNvPr id="66" name="Shapes 8">
              <a:extLst>
                <a:ext uri="{FF2B5EF4-FFF2-40B4-BE49-F238E27FC236}">
                  <a16:creationId xmlns:a16="http://schemas.microsoft.com/office/drawing/2014/main" id="{7E8AF495-2581-4CFC-A47A-0746C74D5EB2}"/>
                </a:ext>
              </a:extLst>
            </p:cNvPr>
            <p:cNvSpPr/>
            <p:nvPr/>
          </p:nvSpPr>
          <p:spPr bwMode="gray">
            <a:xfrm>
              <a:off x="6892402" y="1155885"/>
              <a:ext cx="396620" cy="189928"/>
            </a:xfrm>
            <a:custGeom>
              <a:avLst/>
              <a:gdLst>
                <a:gd name="connsiteX0" fmla="*/ 37910 w 396620"/>
                <a:gd name="connsiteY0" fmla="*/ 117824 h 189928"/>
                <a:gd name="connsiteX1" fmla="*/ 136970 w 396620"/>
                <a:gd name="connsiteY1" fmla="*/ 189929 h 189928"/>
                <a:gd name="connsiteX2" fmla="*/ 259556 w 396620"/>
                <a:gd name="connsiteY2" fmla="*/ 189929 h 189928"/>
                <a:gd name="connsiteX3" fmla="*/ 358045 w 396620"/>
                <a:gd name="connsiteY3" fmla="*/ 118205 h 189928"/>
                <a:gd name="connsiteX4" fmla="*/ 358712 w 396620"/>
                <a:gd name="connsiteY4" fmla="*/ 117824 h 189928"/>
                <a:gd name="connsiteX5" fmla="*/ 395859 w 396620"/>
                <a:gd name="connsiteY5" fmla="*/ 2477 h 189928"/>
                <a:gd name="connsiteX6" fmla="*/ 396145 w 396620"/>
                <a:gd name="connsiteY6" fmla="*/ 1619 h 189928"/>
                <a:gd name="connsiteX7" fmla="*/ 396621 w 396620"/>
                <a:gd name="connsiteY7" fmla="*/ 762 h 189928"/>
                <a:gd name="connsiteX8" fmla="*/ 391097 w 396620"/>
                <a:gd name="connsiteY8" fmla="*/ 762 h 189928"/>
                <a:gd name="connsiteX9" fmla="*/ 390525 w 396620"/>
                <a:gd name="connsiteY9" fmla="*/ 2477 h 189928"/>
                <a:gd name="connsiteX10" fmla="*/ 354235 w 396620"/>
                <a:gd name="connsiteY10" fmla="*/ 114491 h 189928"/>
                <a:gd name="connsiteX11" fmla="*/ 257842 w 396620"/>
                <a:gd name="connsiteY11" fmla="*/ 184594 h 189928"/>
                <a:gd name="connsiteX12" fmla="*/ 138779 w 396620"/>
                <a:gd name="connsiteY12" fmla="*/ 184594 h 189928"/>
                <a:gd name="connsiteX13" fmla="*/ 42386 w 396620"/>
                <a:gd name="connsiteY13" fmla="*/ 114491 h 189928"/>
                <a:gd name="connsiteX14" fmla="*/ 6096 w 396620"/>
                <a:gd name="connsiteY14" fmla="*/ 2477 h 189928"/>
                <a:gd name="connsiteX15" fmla="*/ 5525 w 396620"/>
                <a:gd name="connsiteY15" fmla="*/ 762 h 189928"/>
                <a:gd name="connsiteX16" fmla="*/ 191 w 396620"/>
                <a:gd name="connsiteY16" fmla="*/ 0 h 189928"/>
                <a:gd name="connsiteX17" fmla="*/ 0 w 396620"/>
                <a:gd name="connsiteY17" fmla="*/ 762 h 189928"/>
                <a:gd name="connsiteX18" fmla="*/ 572 w 396620"/>
                <a:gd name="connsiteY18" fmla="*/ 2477 h 1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620" h="189928">
                  <a:moveTo>
                    <a:pt x="37910" y="117824"/>
                  </a:moveTo>
                  <a:lnTo>
                    <a:pt x="136970" y="189929"/>
                  </a:lnTo>
                  <a:lnTo>
                    <a:pt x="259556" y="189929"/>
                  </a:lnTo>
                  <a:lnTo>
                    <a:pt x="358045" y="118205"/>
                  </a:lnTo>
                  <a:lnTo>
                    <a:pt x="358712" y="117824"/>
                  </a:lnTo>
                  <a:lnTo>
                    <a:pt x="395859" y="2477"/>
                  </a:lnTo>
                  <a:lnTo>
                    <a:pt x="396145" y="1619"/>
                  </a:lnTo>
                  <a:lnTo>
                    <a:pt x="396621" y="762"/>
                  </a:lnTo>
                  <a:lnTo>
                    <a:pt x="391097" y="762"/>
                  </a:lnTo>
                  <a:lnTo>
                    <a:pt x="390525" y="2477"/>
                  </a:lnTo>
                  <a:lnTo>
                    <a:pt x="354235" y="114491"/>
                  </a:lnTo>
                  <a:lnTo>
                    <a:pt x="257842" y="184594"/>
                  </a:lnTo>
                  <a:lnTo>
                    <a:pt x="138779" y="184594"/>
                  </a:lnTo>
                  <a:lnTo>
                    <a:pt x="42386" y="114491"/>
                  </a:lnTo>
                  <a:lnTo>
                    <a:pt x="6096" y="2477"/>
                  </a:lnTo>
                  <a:lnTo>
                    <a:pt x="5525" y="762"/>
                  </a:lnTo>
                  <a:lnTo>
                    <a:pt x="191" y="0"/>
                  </a:lnTo>
                  <a:lnTo>
                    <a:pt x="0" y="762"/>
                  </a:lnTo>
                  <a:lnTo>
                    <a:pt x="572" y="2477"/>
                  </a:lnTo>
                  <a:close/>
                </a:path>
              </a:pathLst>
            </a:custGeom>
            <a:grpFill/>
            <a:ln w="9525" cap="flat">
              <a:noFill/>
              <a:prstDash val="solid"/>
              <a:miter/>
            </a:ln>
          </p:spPr>
          <p:txBody>
            <a:bodyPr rtlCol="0" anchor="ctr"/>
            <a:lstStyle/>
            <a:p>
              <a:endParaRPr lang="de-DE" sz="1800" dirty="0"/>
            </a:p>
          </p:txBody>
        </p:sp>
        <p:sp>
          <p:nvSpPr>
            <p:cNvPr id="65" name="Shapes 7">
              <a:extLst>
                <a:ext uri="{FF2B5EF4-FFF2-40B4-BE49-F238E27FC236}">
                  <a16:creationId xmlns:a16="http://schemas.microsoft.com/office/drawing/2014/main" id="{B7873972-B0D6-47A6-9CDD-37AF21CD06D4}"/>
                </a:ext>
              </a:extLst>
            </p:cNvPr>
            <p:cNvSpPr/>
            <p:nvPr/>
          </p:nvSpPr>
          <p:spPr bwMode="gray">
            <a:xfrm>
              <a:off x="6892402" y="1709287"/>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7910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2 h 377189"/>
                <a:gd name="connsiteX14" fmla="*/ 358712 w 396620"/>
                <a:gd name="connsiteY14" fmla="*/ 72104 h 377189"/>
                <a:gd name="connsiteX15" fmla="*/ 354235 w 396620"/>
                <a:gd name="connsiteY15" fmla="*/ 301943 h 377189"/>
                <a:gd name="connsiteX16" fmla="*/ 257842 w 396620"/>
                <a:gd name="connsiteY16" fmla="*/ 371856 h 377189"/>
                <a:gd name="connsiteX17" fmla="*/ 138779 w 396620"/>
                <a:gd name="connsiteY17" fmla="*/ 371856 h 377189"/>
                <a:gd name="connsiteX18" fmla="*/ 42386 w 396620"/>
                <a:gd name="connsiteY18" fmla="*/ 301943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3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7910"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3"/>
                  </a:moveTo>
                  <a:lnTo>
                    <a:pt x="257842" y="371856"/>
                  </a:lnTo>
                  <a:lnTo>
                    <a:pt x="138779" y="371856"/>
                  </a:lnTo>
                  <a:lnTo>
                    <a:pt x="42386" y="301943"/>
                  </a:lnTo>
                  <a:lnTo>
                    <a:pt x="5525" y="188595"/>
                  </a:lnTo>
                  <a:lnTo>
                    <a:pt x="42386" y="75438"/>
                  </a:lnTo>
                  <a:lnTo>
                    <a:pt x="138779" y="5334"/>
                  </a:lnTo>
                  <a:lnTo>
                    <a:pt x="257842" y="5334"/>
                  </a:lnTo>
                  <a:lnTo>
                    <a:pt x="354235" y="75438"/>
                  </a:lnTo>
                  <a:lnTo>
                    <a:pt x="391097" y="188595"/>
                  </a:lnTo>
                  <a:lnTo>
                    <a:pt x="354235" y="301943"/>
                  </a:lnTo>
                  <a:close/>
                </a:path>
              </a:pathLst>
            </a:custGeom>
            <a:grpFill/>
            <a:ln w="9525" cap="flat">
              <a:noFill/>
              <a:prstDash val="solid"/>
              <a:miter/>
            </a:ln>
          </p:spPr>
          <p:txBody>
            <a:bodyPr rtlCol="0" anchor="ctr"/>
            <a:lstStyle/>
            <a:p>
              <a:endParaRPr lang="de-DE" sz="1800" dirty="0"/>
            </a:p>
          </p:txBody>
        </p:sp>
        <p:sp>
          <p:nvSpPr>
            <p:cNvPr id="43" name="Shapes 6">
              <a:extLst>
                <a:ext uri="{FF2B5EF4-FFF2-40B4-BE49-F238E27FC236}">
                  <a16:creationId xmlns:a16="http://schemas.microsoft.com/office/drawing/2014/main" id="{7DEE1B5F-5B48-4681-AB91-A59A8E33B30C}"/>
                </a:ext>
              </a:extLst>
            </p:cNvPr>
            <p:cNvSpPr/>
            <p:nvPr/>
          </p:nvSpPr>
          <p:spPr bwMode="gray">
            <a:xfrm>
              <a:off x="6892402" y="2450046"/>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5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7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7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5"/>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7"/>
                  </a:lnTo>
                  <a:lnTo>
                    <a:pt x="42386" y="75629"/>
                  </a:lnTo>
                  <a:lnTo>
                    <a:pt x="138779" y="5334"/>
                  </a:lnTo>
                  <a:lnTo>
                    <a:pt x="257842" y="5334"/>
                  </a:lnTo>
                  <a:lnTo>
                    <a:pt x="354235" y="75629"/>
                  </a:lnTo>
                  <a:lnTo>
                    <a:pt x="391097" y="189167"/>
                  </a:lnTo>
                  <a:lnTo>
                    <a:pt x="354235" y="302800"/>
                  </a:lnTo>
                  <a:close/>
                </a:path>
              </a:pathLst>
            </a:custGeom>
            <a:grpFill/>
            <a:ln w="9525" cap="flat">
              <a:noFill/>
              <a:prstDash val="solid"/>
              <a:miter/>
            </a:ln>
          </p:spPr>
          <p:txBody>
            <a:bodyPr rtlCol="0" anchor="ctr"/>
            <a:lstStyle/>
            <a:p>
              <a:endParaRPr lang="de-DE" sz="1800" dirty="0"/>
            </a:p>
          </p:txBody>
        </p:sp>
        <p:sp>
          <p:nvSpPr>
            <p:cNvPr id="69" name="Shapes 5">
              <a:extLst>
                <a:ext uri="{FF2B5EF4-FFF2-40B4-BE49-F238E27FC236}">
                  <a16:creationId xmlns:a16="http://schemas.microsoft.com/office/drawing/2014/main" id="{73657D2C-B219-43C5-BBD8-60D2D23ECDAE}"/>
                </a:ext>
              </a:extLst>
            </p:cNvPr>
            <p:cNvSpPr/>
            <p:nvPr/>
          </p:nvSpPr>
          <p:spPr bwMode="gray">
            <a:xfrm>
              <a:off x="6892402" y="3191758"/>
              <a:ext cx="396620" cy="377189"/>
            </a:xfrm>
            <a:custGeom>
              <a:avLst/>
              <a:gdLst>
                <a:gd name="connsiteX0" fmla="*/ 358712 w 396620"/>
                <a:gd name="connsiteY0" fmla="*/ 72104 h 377189"/>
                <a:gd name="connsiteX1" fmla="*/ 259556 w 396620"/>
                <a:gd name="connsiteY1" fmla="*/ 0 h 377189"/>
                <a:gd name="connsiteX2" fmla="*/ 136970 w 396620"/>
                <a:gd name="connsiteY2" fmla="*/ 0 h 377189"/>
                <a:gd name="connsiteX3" fmla="*/ 38005 w 396620"/>
                <a:gd name="connsiteY3" fmla="*/ 72104 h 377189"/>
                <a:gd name="connsiteX4" fmla="*/ 191 w 396620"/>
                <a:gd name="connsiteY4" fmla="*/ 187833 h 377189"/>
                <a:gd name="connsiteX5" fmla="*/ 0 w 396620"/>
                <a:gd name="connsiteY5" fmla="*/ 188595 h 377189"/>
                <a:gd name="connsiteX6" fmla="*/ 37910 w 396620"/>
                <a:gd name="connsiteY6" fmla="*/ 305276 h 377189"/>
                <a:gd name="connsiteX7" fmla="*/ 136874 w 396620"/>
                <a:gd name="connsiteY7" fmla="*/ 377190 h 377189"/>
                <a:gd name="connsiteX8" fmla="*/ 259461 w 396620"/>
                <a:gd name="connsiteY8" fmla="*/ 377190 h 377189"/>
                <a:gd name="connsiteX9" fmla="*/ 358045 w 396620"/>
                <a:gd name="connsiteY9" fmla="*/ 305657 h 377189"/>
                <a:gd name="connsiteX10" fmla="*/ 358616 w 396620"/>
                <a:gd name="connsiteY10" fmla="*/ 305181 h 377189"/>
                <a:gd name="connsiteX11" fmla="*/ 396145 w 396620"/>
                <a:gd name="connsiteY11" fmla="*/ 189357 h 377189"/>
                <a:gd name="connsiteX12" fmla="*/ 396621 w 396620"/>
                <a:gd name="connsiteY12" fmla="*/ 188595 h 377189"/>
                <a:gd name="connsiteX13" fmla="*/ 358902 w 396620"/>
                <a:gd name="connsiteY13" fmla="*/ 72961 h 377189"/>
                <a:gd name="connsiteX14" fmla="*/ 358712 w 396620"/>
                <a:gd name="connsiteY14" fmla="*/ 72104 h 377189"/>
                <a:gd name="connsiteX15" fmla="*/ 354235 w 396620"/>
                <a:gd name="connsiteY15" fmla="*/ 301942 h 377189"/>
                <a:gd name="connsiteX16" fmla="*/ 257842 w 396620"/>
                <a:gd name="connsiteY16" fmla="*/ 371856 h 377189"/>
                <a:gd name="connsiteX17" fmla="*/ 138779 w 396620"/>
                <a:gd name="connsiteY17" fmla="*/ 371856 h 377189"/>
                <a:gd name="connsiteX18" fmla="*/ 42386 w 396620"/>
                <a:gd name="connsiteY18" fmla="*/ 301942 h 377189"/>
                <a:gd name="connsiteX19" fmla="*/ 5525 w 396620"/>
                <a:gd name="connsiteY19" fmla="*/ 188595 h 377189"/>
                <a:gd name="connsiteX20" fmla="*/ 42386 w 396620"/>
                <a:gd name="connsiteY20" fmla="*/ 75438 h 377189"/>
                <a:gd name="connsiteX21" fmla="*/ 138779 w 396620"/>
                <a:gd name="connsiteY21" fmla="*/ 5334 h 377189"/>
                <a:gd name="connsiteX22" fmla="*/ 257842 w 396620"/>
                <a:gd name="connsiteY22" fmla="*/ 5334 h 377189"/>
                <a:gd name="connsiteX23" fmla="*/ 354235 w 396620"/>
                <a:gd name="connsiteY23" fmla="*/ 75438 h 377189"/>
                <a:gd name="connsiteX24" fmla="*/ 391097 w 396620"/>
                <a:gd name="connsiteY24" fmla="*/ 188595 h 377189"/>
                <a:gd name="connsiteX25" fmla="*/ 354235 w 396620"/>
                <a:gd name="connsiteY25" fmla="*/ 301942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89">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1"/>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68" name="Shapes 4">
              <a:extLst>
                <a:ext uri="{FF2B5EF4-FFF2-40B4-BE49-F238E27FC236}">
                  <a16:creationId xmlns:a16="http://schemas.microsoft.com/office/drawing/2014/main" id="{B51A5C5E-5CB7-49A5-8735-0551C6617BD0}"/>
                </a:ext>
              </a:extLst>
            </p:cNvPr>
            <p:cNvSpPr/>
            <p:nvPr/>
          </p:nvSpPr>
          <p:spPr bwMode="gray">
            <a:xfrm>
              <a:off x="6892402" y="3932517"/>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7910 w 396620"/>
                <a:gd name="connsiteY3" fmla="*/ 72295 h 378237"/>
                <a:gd name="connsiteX4" fmla="*/ 95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166 h 378237"/>
                <a:gd name="connsiteX20" fmla="*/ 42386 w 396620"/>
                <a:gd name="connsiteY20" fmla="*/ 75629 h 378237"/>
                <a:gd name="connsiteX21" fmla="*/ 138779 w 396620"/>
                <a:gd name="connsiteY21" fmla="*/ 5334 h 378237"/>
                <a:gd name="connsiteX22" fmla="*/ 257842 w 396620"/>
                <a:gd name="connsiteY22" fmla="*/ 5334 h 378237"/>
                <a:gd name="connsiteX23" fmla="*/ 354235 w 396620"/>
                <a:gd name="connsiteY23" fmla="*/ 75629 h 378237"/>
                <a:gd name="connsiteX24" fmla="*/ 391097 w 396620"/>
                <a:gd name="connsiteY24" fmla="*/ 189166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7910" y="72295"/>
                  </a:lnTo>
                  <a:lnTo>
                    <a:pt x="95"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166"/>
                  </a:lnTo>
                  <a:lnTo>
                    <a:pt x="42386" y="75629"/>
                  </a:lnTo>
                  <a:lnTo>
                    <a:pt x="138779" y="5334"/>
                  </a:lnTo>
                  <a:lnTo>
                    <a:pt x="257842" y="5334"/>
                  </a:lnTo>
                  <a:lnTo>
                    <a:pt x="354235" y="75629"/>
                  </a:lnTo>
                  <a:lnTo>
                    <a:pt x="391097" y="189166"/>
                  </a:lnTo>
                  <a:lnTo>
                    <a:pt x="354235" y="302800"/>
                  </a:lnTo>
                  <a:close/>
                </a:path>
              </a:pathLst>
            </a:custGeom>
            <a:grpFill/>
            <a:ln w="9525" cap="flat">
              <a:noFill/>
              <a:prstDash val="solid"/>
              <a:miter/>
            </a:ln>
          </p:spPr>
          <p:txBody>
            <a:bodyPr rtlCol="0" anchor="ctr"/>
            <a:lstStyle/>
            <a:p>
              <a:endParaRPr lang="de-DE" sz="1800" dirty="0"/>
            </a:p>
          </p:txBody>
        </p:sp>
        <p:sp>
          <p:nvSpPr>
            <p:cNvPr id="67" name="Shapes 3">
              <a:extLst>
                <a:ext uri="{FF2B5EF4-FFF2-40B4-BE49-F238E27FC236}">
                  <a16:creationId xmlns:a16="http://schemas.microsoft.com/office/drawing/2014/main" id="{19108777-C337-4CED-8F0A-F72C0F52D0C0}"/>
                </a:ext>
              </a:extLst>
            </p:cNvPr>
            <p:cNvSpPr/>
            <p:nvPr/>
          </p:nvSpPr>
          <p:spPr bwMode="gray">
            <a:xfrm>
              <a:off x="6892402" y="4674229"/>
              <a:ext cx="396620" cy="377190"/>
            </a:xfrm>
            <a:custGeom>
              <a:avLst/>
              <a:gdLst>
                <a:gd name="connsiteX0" fmla="*/ 358712 w 396620"/>
                <a:gd name="connsiteY0" fmla="*/ 72104 h 377190"/>
                <a:gd name="connsiteX1" fmla="*/ 259556 w 396620"/>
                <a:gd name="connsiteY1" fmla="*/ 0 h 377190"/>
                <a:gd name="connsiteX2" fmla="*/ 136970 w 396620"/>
                <a:gd name="connsiteY2" fmla="*/ 0 h 377190"/>
                <a:gd name="connsiteX3" fmla="*/ 38005 w 396620"/>
                <a:gd name="connsiteY3" fmla="*/ 72104 h 377190"/>
                <a:gd name="connsiteX4" fmla="*/ 191 w 396620"/>
                <a:gd name="connsiteY4" fmla="*/ 187833 h 377190"/>
                <a:gd name="connsiteX5" fmla="*/ 0 w 396620"/>
                <a:gd name="connsiteY5" fmla="*/ 188595 h 377190"/>
                <a:gd name="connsiteX6" fmla="*/ 37910 w 396620"/>
                <a:gd name="connsiteY6" fmla="*/ 305276 h 377190"/>
                <a:gd name="connsiteX7" fmla="*/ 136874 w 396620"/>
                <a:gd name="connsiteY7" fmla="*/ 377190 h 377190"/>
                <a:gd name="connsiteX8" fmla="*/ 259461 w 396620"/>
                <a:gd name="connsiteY8" fmla="*/ 377190 h 377190"/>
                <a:gd name="connsiteX9" fmla="*/ 358045 w 396620"/>
                <a:gd name="connsiteY9" fmla="*/ 305657 h 377190"/>
                <a:gd name="connsiteX10" fmla="*/ 358616 w 396620"/>
                <a:gd name="connsiteY10" fmla="*/ 305181 h 377190"/>
                <a:gd name="connsiteX11" fmla="*/ 396145 w 396620"/>
                <a:gd name="connsiteY11" fmla="*/ 189357 h 377190"/>
                <a:gd name="connsiteX12" fmla="*/ 396621 w 396620"/>
                <a:gd name="connsiteY12" fmla="*/ 188595 h 377190"/>
                <a:gd name="connsiteX13" fmla="*/ 358902 w 396620"/>
                <a:gd name="connsiteY13" fmla="*/ 72962 h 377190"/>
                <a:gd name="connsiteX14" fmla="*/ 358712 w 396620"/>
                <a:gd name="connsiteY14" fmla="*/ 72104 h 377190"/>
                <a:gd name="connsiteX15" fmla="*/ 354235 w 396620"/>
                <a:gd name="connsiteY15" fmla="*/ 301942 h 377190"/>
                <a:gd name="connsiteX16" fmla="*/ 257842 w 396620"/>
                <a:gd name="connsiteY16" fmla="*/ 371856 h 377190"/>
                <a:gd name="connsiteX17" fmla="*/ 138779 w 396620"/>
                <a:gd name="connsiteY17" fmla="*/ 371856 h 377190"/>
                <a:gd name="connsiteX18" fmla="*/ 42386 w 396620"/>
                <a:gd name="connsiteY18" fmla="*/ 301942 h 377190"/>
                <a:gd name="connsiteX19" fmla="*/ 5525 w 396620"/>
                <a:gd name="connsiteY19" fmla="*/ 188595 h 377190"/>
                <a:gd name="connsiteX20" fmla="*/ 42386 w 396620"/>
                <a:gd name="connsiteY20" fmla="*/ 75438 h 377190"/>
                <a:gd name="connsiteX21" fmla="*/ 138779 w 396620"/>
                <a:gd name="connsiteY21" fmla="*/ 5334 h 377190"/>
                <a:gd name="connsiteX22" fmla="*/ 257842 w 396620"/>
                <a:gd name="connsiteY22" fmla="*/ 5334 h 377190"/>
                <a:gd name="connsiteX23" fmla="*/ 354235 w 396620"/>
                <a:gd name="connsiteY23" fmla="*/ 75438 h 377190"/>
                <a:gd name="connsiteX24" fmla="*/ 391097 w 396620"/>
                <a:gd name="connsiteY24" fmla="*/ 188595 h 377190"/>
                <a:gd name="connsiteX25" fmla="*/ 354235 w 396620"/>
                <a:gd name="connsiteY25" fmla="*/ 301942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7190">
                  <a:moveTo>
                    <a:pt x="358712" y="72104"/>
                  </a:moveTo>
                  <a:lnTo>
                    <a:pt x="259556" y="0"/>
                  </a:lnTo>
                  <a:lnTo>
                    <a:pt x="136970" y="0"/>
                  </a:lnTo>
                  <a:lnTo>
                    <a:pt x="38005" y="72104"/>
                  </a:lnTo>
                  <a:lnTo>
                    <a:pt x="191" y="187833"/>
                  </a:lnTo>
                  <a:lnTo>
                    <a:pt x="0" y="188595"/>
                  </a:lnTo>
                  <a:lnTo>
                    <a:pt x="37910" y="305276"/>
                  </a:lnTo>
                  <a:lnTo>
                    <a:pt x="136874" y="377190"/>
                  </a:lnTo>
                  <a:lnTo>
                    <a:pt x="259461" y="377190"/>
                  </a:lnTo>
                  <a:lnTo>
                    <a:pt x="358045" y="305657"/>
                  </a:lnTo>
                  <a:lnTo>
                    <a:pt x="358616" y="305181"/>
                  </a:lnTo>
                  <a:lnTo>
                    <a:pt x="396145" y="189357"/>
                  </a:lnTo>
                  <a:lnTo>
                    <a:pt x="396621" y="188595"/>
                  </a:lnTo>
                  <a:lnTo>
                    <a:pt x="358902" y="72962"/>
                  </a:lnTo>
                  <a:lnTo>
                    <a:pt x="358712" y="72104"/>
                  </a:lnTo>
                  <a:close/>
                  <a:moveTo>
                    <a:pt x="354235" y="301942"/>
                  </a:moveTo>
                  <a:lnTo>
                    <a:pt x="257842" y="371856"/>
                  </a:lnTo>
                  <a:lnTo>
                    <a:pt x="138779" y="371856"/>
                  </a:lnTo>
                  <a:lnTo>
                    <a:pt x="42386" y="301942"/>
                  </a:lnTo>
                  <a:lnTo>
                    <a:pt x="5525" y="188595"/>
                  </a:lnTo>
                  <a:lnTo>
                    <a:pt x="42386" y="75438"/>
                  </a:lnTo>
                  <a:lnTo>
                    <a:pt x="138779" y="5334"/>
                  </a:lnTo>
                  <a:lnTo>
                    <a:pt x="257842" y="5334"/>
                  </a:lnTo>
                  <a:lnTo>
                    <a:pt x="354235" y="75438"/>
                  </a:lnTo>
                  <a:lnTo>
                    <a:pt x="391097" y="188595"/>
                  </a:lnTo>
                  <a:lnTo>
                    <a:pt x="354235" y="301942"/>
                  </a:lnTo>
                  <a:close/>
                </a:path>
              </a:pathLst>
            </a:custGeom>
            <a:grpFill/>
            <a:ln w="9525" cap="flat">
              <a:noFill/>
              <a:prstDash val="solid"/>
              <a:miter/>
            </a:ln>
          </p:spPr>
          <p:txBody>
            <a:bodyPr rtlCol="0" anchor="ctr"/>
            <a:lstStyle/>
            <a:p>
              <a:endParaRPr lang="de-DE" sz="1800" dirty="0"/>
            </a:p>
          </p:txBody>
        </p:sp>
        <p:sp>
          <p:nvSpPr>
            <p:cNvPr id="71" name="Shapes 2">
              <a:extLst>
                <a:ext uri="{FF2B5EF4-FFF2-40B4-BE49-F238E27FC236}">
                  <a16:creationId xmlns:a16="http://schemas.microsoft.com/office/drawing/2014/main" id="{7494B76F-32A8-46F7-A5AE-E537DB3FC215}"/>
                </a:ext>
              </a:extLst>
            </p:cNvPr>
            <p:cNvSpPr/>
            <p:nvPr/>
          </p:nvSpPr>
          <p:spPr bwMode="gray">
            <a:xfrm>
              <a:off x="6892402" y="5414988"/>
              <a:ext cx="396620" cy="378237"/>
            </a:xfrm>
            <a:custGeom>
              <a:avLst/>
              <a:gdLst>
                <a:gd name="connsiteX0" fmla="*/ 358712 w 396620"/>
                <a:gd name="connsiteY0" fmla="*/ 72295 h 378237"/>
                <a:gd name="connsiteX1" fmla="*/ 259556 w 396620"/>
                <a:gd name="connsiteY1" fmla="*/ 0 h 378237"/>
                <a:gd name="connsiteX2" fmla="*/ 136970 w 396620"/>
                <a:gd name="connsiteY2" fmla="*/ 0 h 378237"/>
                <a:gd name="connsiteX3" fmla="*/ 38005 w 396620"/>
                <a:gd name="connsiteY3" fmla="*/ 72295 h 378237"/>
                <a:gd name="connsiteX4" fmla="*/ 191 w 396620"/>
                <a:gd name="connsiteY4" fmla="*/ 188309 h 378237"/>
                <a:gd name="connsiteX5" fmla="*/ 0 w 396620"/>
                <a:gd name="connsiteY5" fmla="*/ 189071 h 378237"/>
                <a:gd name="connsiteX6" fmla="*/ 37910 w 396620"/>
                <a:gd name="connsiteY6" fmla="*/ 306038 h 378237"/>
                <a:gd name="connsiteX7" fmla="*/ 136874 w 396620"/>
                <a:gd name="connsiteY7" fmla="*/ 378238 h 378237"/>
                <a:gd name="connsiteX8" fmla="*/ 259461 w 396620"/>
                <a:gd name="connsiteY8" fmla="*/ 378238 h 378237"/>
                <a:gd name="connsiteX9" fmla="*/ 358045 w 396620"/>
                <a:gd name="connsiteY9" fmla="*/ 306514 h 378237"/>
                <a:gd name="connsiteX10" fmla="*/ 358616 w 396620"/>
                <a:gd name="connsiteY10" fmla="*/ 306038 h 378237"/>
                <a:gd name="connsiteX11" fmla="*/ 396145 w 396620"/>
                <a:gd name="connsiteY11" fmla="*/ 189833 h 378237"/>
                <a:gd name="connsiteX12" fmla="*/ 396621 w 396620"/>
                <a:gd name="connsiteY12" fmla="*/ 189071 h 378237"/>
                <a:gd name="connsiteX13" fmla="*/ 358902 w 396620"/>
                <a:gd name="connsiteY13" fmla="*/ 73152 h 378237"/>
                <a:gd name="connsiteX14" fmla="*/ 358712 w 396620"/>
                <a:gd name="connsiteY14" fmla="*/ 72295 h 378237"/>
                <a:gd name="connsiteX15" fmla="*/ 354235 w 396620"/>
                <a:gd name="connsiteY15" fmla="*/ 302800 h 378237"/>
                <a:gd name="connsiteX16" fmla="*/ 257842 w 396620"/>
                <a:gd name="connsiteY16" fmla="*/ 372904 h 378237"/>
                <a:gd name="connsiteX17" fmla="*/ 138779 w 396620"/>
                <a:gd name="connsiteY17" fmla="*/ 372904 h 378237"/>
                <a:gd name="connsiteX18" fmla="*/ 42386 w 396620"/>
                <a:gd name="connsiteY18" fmla="*/ 302800 h 378237"/>
                <a:gd name="connsiteX19" fmla="*/ 5525 w 396620"/>
                <a:gd name="connsiteY19" fmla="*/ 189071 h 378237"/>
                <a:gd name="connsiteX20" fmla="*/ 42386 w 396620"/>
                <a:gd name="connsiteY20" fmla="*/ 75533 h 378237"/>
                <a:gd name="connsiteX21" fmla="*/ 138779 w 396620"/>
                <a:gd name="connsiteY21" fmla="*/ 5239 h 378237"/>
                <a:gd name="connsiteX22" fmla="*/ 257842 w 396620"/>
                <a:gd name="connsiteY22" fmla="*/ 5239 h 378237"/>
                <a:gd name="connsiteX23" fmla="*/ 354235 w 396620"/>
                <a:gd name="connsiteY23" fmla="*/ 75533 h 378237"/>
                <a:gd name="connsiteX24" fmla="*/ 391097 w 396620"/>
                <a:gd name="connsiteY24" fmla="*/ 189071 h 378237"/>
                <a:gd name="connsiteX25" fmla="*/ 354235 w 396620"/>
                <a:gd name="connsiteY25" fmla="*/ 302800 h 3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620" h="378237">
                  <a:moveTo>
                    <a:pt x="358712" y="72295"/>
                  </a:moveTo>
                  <a:lnTo>
                    <a:pt x="259556" y="0"/>
                  </a:lnTo>
                  <a:lnTo>
                    <a:pt x="136970" y="0"/>
                  </a:lnTo>
                  <a:lnTo>
                    <a:pt x="38005" y="72295"/>
                  </a:lnTo>
                  <a:lnTo>
                    <a:pt x="191" y="188309"/>
                  </a:lnTo>
                  <a:lnTo>
                    <a:pt x="0" y="189071"/>
                  </a:lnTo>
                  <a:lnTo>
                    <a:pt x="37910" y="306038"/>
                  </a:lnTo>
                  <a:lnTo>
                    <a:pt x="136874" y="378238"/>
                  </a:lnTo>
                  <a:lnTo>
                    <a:pt x="259461" y="378238"/>
                  </a:lnTo>
                  <a:lnTo>
                    <a:pt x="358045" y="306514"/>
                  </a:lnTo>
                  <a:lnTo>
                    <a:pt x="358616" y="306038"/>
                  </a:lnTo>
                  <a:lnTo>
                    <a:pt x="396145" y="189833"/>
                  </a:lnTo>
                  <a:lnTo>
                    <a:pt x="396621" y="189071"/>
                  </a:lnTo>
                  <a:lnTo>
                    <a:pt x="358902" y="73152"/>
                  </a:lnTo>
                  <a:lnTo>
                    <a:pt x="358712" y="72295"/>
                  </a:lnTo>
                  <a:close/>
                  <a:moveTo>
                    <a:pt x="354235" y="302800"/>
                  </a:moveTo>
                  <a:lnTo>
                    <a:pt x="257842" y="372904"/>
                  </a:lnTo>
                  <a:lnTo>
                    <a:pt x="138779" y="372904"/>
                  </a:lnTo>
                  <a:lnTo>
                    <a:pt x="42386" y="302800"/>
                  </a:lnTo>
                  <a:lnTo>
                    <a:pt x="5525" y="189071"/>
                  </a:lnTo>
                  <a:lnTo>
                    <a:pt x="42386" y="75533"/>
                  </a:lnTo>
                  <a:lnTo>
                    <a:pt x="138779" y="5239"/>
                  </a:lnTo>
                  <a:lnTo>
                    <a:pt x="257842" y="5239"/>
                  </a:lnTo>
                  <a:lnTo>
                    <a:pt x="354235" y="75533"/>
                  </a:lnTo>
                  <a:lnTo>
                    <a:pt x="391097" y="189071"/>
                  </a:lnTo>
                  <a:lnTo>
                    <a:pt x="354235" y="302800"/>
                  </a:lnTo>
                  <a:close/>
                </a:path>
              </a:pathLst>
            </a:custGeom>
            <a:grpFill/>
            <a:ln w="9525" cap="flat">
              <a:noFill/>
              <a:prstDash val="solid"/>
              <a:miter/>
            </a:ln>
          </p:spPr>
          <p:txBody>
            <a:bodyPr rtlCol="0" anchor="ctr"/>
            <a:lstStyle/>
            <a:p>
              <a:endParaRPr lang="de-DE" sz="1800" dirty="0"/>
            </a:p>
          </p:txBody>
        </p:sp>
        <p:sp>
          <p:nvSpPr>
            <p:cNvPr id="70" name="Shapes 1">
              <a:extLst>
                <a:ext uri="{FF2B5EF4-FFF2-40B4-BE49-F238E27FC236}">
                  <a16:creationId xmlns:a16="http://schemas.microsoft.com/office/drawing/2014/main" id="{67477E98-CF3A-4F06-8019-96C98A04521E}"/>
                </a:ext>
              </a:extLst>
            </p:cNvPr>
            <p:cNvSpPr/>
            <p:nvPr/>
          </p:nvSpPr>
          <p:spPr bwMode="gray">
            <a:xfrm>
              <a:off x="6906499" y="6156700"/>
              <a:ext cx="368331" cy="145160"/>
            </a:xfrm>
            <a:custGeom>
              <a:avLst/>
              <a:gdLst>
                <a:gd name="connsiteX0" fmla="*/ 344615 w 368331"/>
                <a:gd name="connsiteY0" fmla="*/ 72104 h 145160"/>
                <a:gd name="connsiteX1" fmla="*/ 245459 w 368331"/>
                <a:gd name="connsiteY1" fmla="*/ 0 h 145160"/>
                <a:gd name="connsiteX2" fmla="*/ 122873 w 368331"/>
                <a:gd name="connsiteY2" fmla="*/ 0 h 145160"/>
                <a:gd name="connsiteX3" fmla="*/ 23813 w 368331"/>
                <a:gd name="connsiteY3" fmla="*/ 72104 h 145160"/>
                <a:gd name="connsiteX4" fmla="*/ 0 w 368331"/>
                <a:gd name="connsiteY4" fmla="*/ 145161 h 145160"/>
                <a:gd name="connsiteX5" fmla="*/ 5620 w 368331"/>
                <a:gd name="connsiteY5" fmla="*/ 145161 h 145160"/>
                <a:gd name="connsiteX6" fmla="*/ 28289 w 368331"/>
                <a:gd name="connsiteY6" fmla="*/ 75438 h 145160"/>
                <a:gd name="connsiteX7" fmla="*/ 124682 w 368331"/>
                <a:gd name="connsiteY7" fmla="*/ 5334 h 145160"/>
                <a:gd name="connsiteX8" fmla="*/ 243745 w 368331"/>
                <a:gd name="connsiteY8" fmla="*/ 5334 h 145160"/>
                <a:gd name="connsiteX9" fmla="*/ 340138 w 368331"/>
                <a:gd name="connsiteY9" fmla="*/ 75438 h 145160"/>
                <a:gd name="connsiteX10" fmla="*/ 362807 w 368331"/>
                <a:gd name="connsiteY10" fmla="*/ 145161 h 145160"/>
                <a:gd name="connsiteX11" fmla="*/ 368332 w 368331"/>
                <a:gd name="connsiteY11" fmla="*/ 145161 h 145160"/>
                <a:gd name="connsiteX12" fmla="*/ 344805 w 368331"/>
                <a:gd name="connsiteY12" fmla="*/ 73057 h 14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331" h="145160">
                  <a:moveTo>
                    <a:pt x="344615" y="72104"/>
                  </a:moveTo>
                  <a:lnTo>
                    <a:pt x="245459" y="0"/>
                  </a:lnTo>
                  <a:lnTo>
                    <a:pt x="122873" y="0"/>
                  </a:lnTo>
                  <a:lnTo>
                    <a:pt x="23813" y="72104"/>
                  </a:lnTo>
                  <a:lnTo>
                    <a:pt x="0" y="145161"/>
                  </a:lnTo>
                  <a:lnTo>
                    <a:pt x="5620" y="145161"/>
                  </a:lnTo>
                  <a:lnTo>
                    <a:pt x="28289" y="75438"/>
                  </a:lnTo>
                  <a:lnTo>
                    <a:pt x="124682" y="5334"/>
                  </a:lnTo>
                  <a:lnTo>
                    <a:pt x="243745" y="5334"/>
                  </a:lnTo>
                  <a:lnTo>
                    <a:pt x="340138" y="75438"/>
                  </a:lnTo>
                  <a:lnTo>
                    <a:pt x="362807" y="145161"/>
                  </a:lnTo>
                  <a:lnTo>
                    <a:pt x="368332" y="145161"/>
                  </a:lnTo>
                  <a:lnTo>
                    <a:pt x="344805" y="73057"/>
                  </a:lnTo>
                  <a:close/>
                </a:path>
              </a:pathLst>
            </a:custGeom>
            <a:grpFill/>
            <a:ln w="9525" cap="flat">
              <a:noFill/>
              <a:prstDash val="solid"/>
              <a:miter/>
            </a:ln>
          </p:spPr>
          <p:txBody>
            <a:bodyPr rtlCol="0" anchor="ctr"/>
            <a:lstStyle/>
            <a:p>
              <a:endParaRPr lang="de-DE" sz="1800" dirty="0"/>
            </a:p>
          </p:txBody>
        </p:sp>
      </p:grpSp>
      <p:sp>
        <p:nvSpPr>
          <p:cNvPr id="2" name="Date">
            <a:extLst>
              <a:ext uri="{FF2B5EF4-FFF2-40B4-BE49-F238E27FC236}">
                <a16:creationId xmlns:a16="http://schemas.microsoft.com/office/drawing/2014/main" id="{46282148-6651-4D0D-8042-0E38F8B37F8F}"/>
              </a:ext>
            </a:extLst>
          </p:cNvPr>
          <p:cNvSpPr>
            <a:spLocks noGrp="1"/>
          </p:cNvSpPr>
          <p:nvPr>
            <p:ph type="dt" sz="half" idx="2"/>
          </p:nvPr>
        </p:nvSpPr>
        <p:spPr bwMode="gray">
          <a:xfrm>
            <a:off x="3042787" y="6336000"/>
            <a:ext cx="2520328" cy="216000"/>
          </a:xfrm>
          <a:prstGeom prst="rect">
            <a:avLst/>
          </a:prstGeom>
        </p:spPr>
        <p:txBody>
          <a:bodyPr vert="horz" lIns="0" tIns="0" rIns="0" bIns="0" rtlCol="0" anchor="ctr" anchorCtr="0"/>
          <a:lstStyle>
            <a:lvl1pPr algn="l">
              <a:defRPr lang="de-DE" sz="800" smtClean="0">
                <a:solidFill>
                  <a:schemeClr val="tx1"/>
                </a:solidFill>
              </a:defRPr>
            </a:lvl1pPr>
          </a:lstStyle>
          <a:p>
            <a:fld id="{66C2040F-711E-4AF5-8C8B-62541C05085E}" type="datetime4">
              <a:rPr lang="en-US" smtClean="0"/>
              <a:t>May 24, 2022</a:t>
            </a:fld>
            <a:endParaRPr lang="en-US"/>
          </a:p>
        </p:txBody>
      </p:sp>
      <p:sp>
        <p:nvSpPr>
          <p:cNvPr id="5" name="Footer"/>
          <p:cNvSpPr>
            <a:spLocks noGrp="1"/>
          </p:cNvSpPr>
          <p:nvPr>
            <p:ph type="ftr" sz="quarter" idx="3"/>
          </p:nvPr>
        </p:nvSpPr>
        <p:spPr bwMode="gray">
          <a:xfrm>
            <a:off x="1391573" y="6336000"/>
            <a:ext cx="1567912" cy="216000"/>
          </a:xfrm>
          <a:prstGeom prst="rect">
            <a:avLst/>
          </a:prstGeom>
        </p:spPr>
        <p:txBody>
          <a:bodyPr vert="horz" lIns="0" tIns="0" rIns="0" bIns="0" rtlCol="0" anchor="ctr" anchorCtr="0"/>
          <a:lstStyle>
            <a:lvl1pPr algn="l">
              <a:defRPr sz="800">
                <a:solidFill>
                  <a:srgbClr val="EB2814"/>
                </a:solidFill>
                <a:latin typeface="+mn-lt"/>
              </a:defRPr>
            </a:lvl1pPr>
          </a:lstStyle>
          <a:p>
            <a:r>
              <a:rPr lang="en-US"/>
              <a:t>RESTRICTED</a:t>
            </a:r>
          </a:p>
        </p:txBody>
      </p:sp>
      <p:sp>
        <p:nvSpPr>
          <p:cNvPr id="6" name="Slide Number"/>
          <p:cNvSpPr>
            <a:spLocks noGrp="1"/>
          </p:cNvSpPr>
          <p:nvPr>
            <p:ph type="sldNum" sz="quarter" idx="4"/>
          </p:nvPr>
        </p:nvSpPr>
        <p:spPr bwMode="gray">
          <a:xfrm>
            <a:off x="875320" y="6335999"/>
            <a:ext cx="381650" cy="216000"/>
          </a:xfrm>
          <a:prstGeom prst="rect">
            <a:avLst/>
          </a:prstGeom>
        </p:spPr>
        <p:txBody>
          <a:bodyPr vert="horz" lIns="0" tIns="0" rIns="0" bIns="0" rtlCol="0" anchor="ctr" anchorCtr="0"/>
          <a:lstStyle>
            <a:lvl1pPr algn="l">
              <a:defRPr sz="1000" b="1">
                <a:solidFill>
                  <a:schemeClr val="tx1"/>
                </a:solidFill>
                <a:effectLst/>
                <a:latin typeface="+mj-lt"/>
              </a:defRPr>
            </a:lvl1pPr>
          </a:lstStyle>
          <a:p>
            <a:fld id="{9BA64535-EB95-46A3-946F-02B63C705F51}" type="slidenum">
              <a:rPr lang="en-US" smtClean="0"/>
              <a:t>‹#›</a:t>
            </a:fld>
            <a:endParaRPr lang="en-US"/>
          </a:p>
        </p:txBody>
      </p:sp>
      <p:sp>
        <p:nvSpPr>
          <p:cNvPr id="8" name="Headline">
            <a:extLst>
              <a:ext uri="{FF2B5EF4-FFF2-40B4-BE49-F238E27FC236}">
                <a16:creationId xmlns:a16="http://schemas.microsoft.com/office/drawing/2014/main" id="{70881CB1-5926-472A-8574-E4B3B37AFADF}"/>
              </a:ext>
            </a:extLst>
          </p:cNvPr>
          <p:cNvSpPr>
            <a:spLocks noGrp="1"/>
          </p:cNvSpPr>
          <p:nvPr>
            <p:ph type="title"/>
          </p:nvPr>
        </p:nvSpPr>
        <p:spPr bwMode="gray">
          <a:xfrm>
            <a:off x="875320" y="431593"/>
            <a:ext cx="10441359" cy="468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Content"/>
          <p:cNvSpPr>
            <a:spLocks noGrp="1"/>
          </p:cNvSpPr>
          <p:nvPr>
            <p:ph type="body" idx="1"/>
          </p:nvPr>
        </p:nvSpPr>
        <p:spPr bwMode="gray">
          <a:xfrm>
            <a:off x="875320" y="1728000"/>
            <a:ext cx="10441359" cy="4298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6" name="Logo">
            <a:extLst>
              <a:ext uri="{FF2B5EF4-FFF2-40B4-BE49-F238E27FC236}">
                <a16:creationId xmlns:a16="http://schemas.microsoft.com/office/drawing/2014/main" id="{2F36D330-37EE-4BB3-9EDE-BF69F782A54D}"/>
              </a:ext>
            </a:extLst>
          </p:cNvPr>
          <p:cNvGrpSpPr>
            <a:grpSpLocks noChangeAspect="1"/>
          </p:cNvGrpSpPr>
          <p:nvPr/>
        </p:nvGrpSpPr>
        <p:grpSpPr bwMode="gray">
          <a:xfrm>
            <a:off x="10087301" y="6332746"/>
            <a:ext cx="1620211" cy="182247"/>
            <a:chOff x="1699815" y="1376831"/>
            <a:chExt cx="2700051" cy="303752"/>
          </a:xfrm>
          <a:solidFill>
            <a:schemeClr val="tx1"/>
          </a:solidFill>
        </p:grpSpPr>
        <p:sp>
          <p:nvSpPr>
            <p:cNvPr id="87" name="Freihandform: Form 86">
              <a:extLst>
                <a:ext uri="{FF2B5EF4-FFF2-40B4-BE49-F238E27FC236}">
                  <a16:creationId xmlns:a16="http://schemas.microsoft.com/office/drawing/2014/main" id="{3C674375-CA70-448A-942E-B00433CB8147}"/>
                </a:ext>
              </a:extLst>
            </p:cNvPr>
            <p:cNvSpPr/>
            <p:nvPr/>
          </p:nvSpPr>
          <p:spPr bwMode="gray">
            <a:xfrm>
              <a:off x="25917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550" y="50006"/>
                    <a:pt x="170402" y="0"/>
                    <a:pt x="103537" y="0"/>
                  </a:cubicBezTo>
                  <a:moveTo>
                    <a:pt x="103537" y="187262"/>
                  </a:moveTo>
                  <a:cubicBezTo>
                    <a:pt x="68390" y="187262"/>
                    <a:pt x="49054" y="161830"/>
                    <a:pt x="49054" y="115729"/>
                  </a:cubicBezTo>
                  <a:cubicBezTo>
                    <a:pt x="49054" y="76105"/>
                    <a:pt x="63246" y="45625"/>
                    <a:pt x="103537" y="45625"/>
                  </a:cubicBezTo>
                  <a:cubicBezTo>
                    <a:pt x="139160" y="45625"/>
                    <a:pt x="158020" y="69533"/>
                    <a:pt x="158020" y="115729"/>
                  </a:cubicBezTo>
                  <a:cubicBezTo>
                    <a:pt x="158115" y="162592"/>
                    <a:pt x="139256"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8" name="Freihandform: Form 87">
              <a:extLst>
                <a:ext uri="{FF2B5EF4-FFF2-40B4-BE49-F238E27FC236}">
                  <a16:creationId xmlns:a16="http://schemas.microsoft.com/office/drawing/2014/main" id="{9FE59EF2-C4DB-441C-A408-2EF1150DD537}"/>
                </a:ext>
              </a:extLst>
            </p:cNvPr>
            <p:cNvSpPr/>
            <p:nvPr/>
          </p:nvSpPr>
          <p:spPr bwMode="gray">
            <a:xfrm>
              <a:off x="3612435" y="1447887"/>
              <a:ext cx="207454" cy="232600"/>
            </a:xfrm>
            <a:custGeom>
              <a:avLst/>
              <a:gdLst>
                <a:gd name="connsiteX0" fmla="*/ 103537 w 207454"/>
                <a:gd name="connsiteY0" fmla="*/ 0 h 232600"/>
                <a:gd name="connsiteX1" fmla="*/ 0 w 207454"/>
                <a:gd name="connsiteY1" fmla="*/ 115824 h 232600"/>
                <a:gd name="connsiteX2" fmla="*/ 103537 w 207454"/>
                <a:gd name="connsiteY2" fmla="*/ 232600 h 232600"/>
                <a:gd name="connsiteX3" fmla="*/ 207454 w 207454"/>
                <a:gd name="connsiteY3" fmla="*/ 115824 h 232600"/>
                <a:gd name="connsiteX4" fmla="*/ 103537 w 207454"/>
                <a:gd name="connsiteY4" fmla="*/ 0 h 232600"/>
                <a:gd name="connsiteX5" fmla="*/ 103537 w 207454"/>
                <a:gd name="connsiteY5" fmla="*/ 187262 h 232600"/>
                <a:gd name="connsiteX6" fmla="*/ 49054 w 207454"/>
                <a:gd name="connsiteY6" fmla="*/ 115729 h 232600"/>
                <a:gd name="connsiteX7" fmla="*/ 103537 w 207454"/>
                <a:gd name="connsiteY7" fmla="*/ 45625 h 232600"/>
                <a:gd name="connsiteX8" fmla="*/ 158020 w 207454"/>
                <a:gd name="connsiteY8" fmla="*/ 115729 h 232600"/>
                <a:gd name="connsiteX9" fmla="*/ 103537 w 207454"/>
                <a:gd name="connsiteY9" fmla="*/ 187262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54" h="232600">
                  <a:moveTo>
                    <a:pt x="103537" y="0"/>
                  </a:moveTo>
                  <a:cubicBezTo>
                    <a:pt x="36290" y="0"/>
                    <a:pt x="0" y="50197"/>
                    <a:pt x="0" y="115824"/>
                  </a:cubicBezTo>
                  <a:cubicBezTo>
                    <a:pt x="0" y="181642"/>
                    <a:pt x="35814" y="232600"/>
                    <a:pt x="103537" y="232600"/>
                  </a:cubicBezTo>
                  <a:cubicBezTo>
                    <a:pt x="171164" y="232600"/>
                    <a:pt x="207454" y="182213"/>
                    <a:pt x="207454" y="115824"/>
                  </a:cubicBezTo>
                  <a:cubicBezTo>
                    <a:pt x="207454" y="50006"/>
                    <a:pt x="170307" y="0"/>
                    <a:pt x="103537" y="0"/>
                  </a:cubicBezTo>
                  <a:moveTo>
                    <a:pt x="103537" y="187262"/>
                  </a:moveTo>
                  <a:cubicBezTo>
                    <a:pt x="68389" y="187262"/>
                    <a:pt x="49054" y="161830"/>
                    <a:pt x="49054" y="115729"/>
                  </a:cubicBezTo>
                  <a:cubicBezTo>
                    <a:pt x="49054" y="76105"/>
                    <a:pt x="63246" y="45625"/>
                    <a:pt x="103537" y="45625"/>
                  </a:cubicBezTo>
                  <a:cubicBezTo>
                    <a:pt x="139160" y="45625"/>
                    <a:pt x="158020" y="69533"/>
                    <a:pt x="158020" y="115729"/>
                  </a:cubicBezTo>
                  <a:cubicBezTo>
                    <a:pt x="158020" y="162592"/>
                    <a:pt x="139255" y="187262"/>
                    <a:pt x="103537" y="187262"/>
                  </a:cubicBezTo>
                </a:path>
              </a:pathLst>
            </a:custGeom>
            <a:grpFill/>
            <a:ln w="9525" cap="flat">
              <a:noFill/>
              <a:prstDash val="solid"/>
              <a:miter/>
            </a:ln>
          </p:spPr>
          <p:txBody>
            <a:bodyPr lIns="0" tIns="0" rIns="0" bIns="0" rtlCol="0" anchor="ctr"/>
            <a:lstStyle/>
            <a:p>
              <a:endParaRPr lang="en-US" sz="1800" dirty="0"/>
            </a:p>
          </p:txBody>
        </p:sp>
        <p:sp>
          <p:nvSpPr>
            <p:cNvPr id="89" name="Freihandform: Form 88">
              <a:extLst>
                <a:ext uri="{FF2B5EF4-FFF2-40B4-BE49-F238E27FC236}">
                  <a16:creationId xmlns:a16="http://schemas.microsoft.com/office/drawing/2014/main" id="{3980E3EE-6B4F-456C-AF54-E4443032D2B7}"/>
                </a:ext>
              </a:extLst>
            </p:cNvPr>
            <p:cNvSpPr/>
            <p:nvPr/>
          </p:nvSpPr>
          <p:spPr bwMode="gray">
            <a:xfrm>
              <a:off x="2257122" y="1379974"/>
              <a:ext cx="122205" cy="300513"/>
            </a:xfrm>
            <a:custGeom>
              <a:avLst/>
              <a:gdLst>
                <a:gd name="connsiteX0" fmla="*/ 48578 w 122205"/>
                <a:gd name="connsiteY0" fmla="*/ 226886 h 300513"/>
                <a:gd name="connsiteX1" fmla="*/ 48578 w 122205"/>
                <a:gd name="connsiteY1" fmla="*/ 115253 h 300513"/>
                <a:gd name="connsiteX2" fmla="*/ 112681 w 122205"/>
                <a:gd name="connsiteY2" fmla="*/ 115253 h 300513"/>
                <a:gd name="connsiteX3" fmla="*/ 112681 w 122205"/>
                <a:gd name="connsiteY3" fmla="*/ 71057 h 300513"/>
                <a:gd name="connsiteX4" fmla="*/ 48578 w 122205"/>
                <a:gd name="connsiteY4" fmla="*/ 71057 h 300513"/>
                <a:gd name="connsiteX5" fmla="*/ 48578 w 122205"/>
                <a:gd name="connsiteY5" fmla="*/ 0 h 300513"/>
                <a:gd name="connsiteX6" fmla="*/ 0 w 122205"/>
                <a:gd name="connsiteY6" fmla="*/ 0 h 300513"/>
                <a:gd name="connsiteX7" fmla="*/ 0 w 122205"/>
                <a:gd name="connsiteY7" fmla="*/ 235553 h 300513"/>
                <a:gd name="connsiteX8" fmla="*/ 65151 w 122205"/>
                <a:gd name="connsiteY8" fmla="*/ 300514 h 300513"/>
                <a:gd name="connsiteX9" fmla="*/ 122206 w 122205"/>
                <a:gd name="connsiteY9" fmla="*/ 287084 h 300513"/>
                <a:gd name="connsiteX10" fmla="*/ 110014 w 122205"/>
                <a:gd name="connsiteY10" fmla="*/ 246412 h 300513"/>
                <a:gd name="connsiteX11" fmla="*/ 48578 w 122205"/>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5"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821"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0" name="Freihandform: Form 89">
              <a:extLst>
                <a:ext uri="{FF2B5EF4-FFF2-40B4-BE49-F238E27FC236}">
                  <a16:creationId xmlns:a16="http://schemas.microsoft.com/office/drawing/2014/main" id="{F0965EB6-A0CF-446C-96DF-3A98DDADB576}"/>
                </a:ext>
              </a:extLst>
            </p:cNvPr>
            <p:cNvSpPr/>
            <p:nvPr/>
          </p:nvSpPr>
          <p:spPr bwMode="gray">
            <a:xfrm>
              <a:off x="3481084"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816" y="262414"/>
                    <a:pt x="48578" y="226886"/>
                  </a:cubicBezTo>
                </a:path>
              </a:pathLst>
            </a:custGeom>
            <a:grpFill/>
            <a:ln w="9525" cap="flat">
              <a:noFill/>
              <a:prstDash val="solid"/>
              <a:miter/>
            </a:ln>
          </p:spPr>
          <p:txBody>
            <a:bodyPr lIns="0" tIns="0" rIns="0" bIns="0" rtlCol="0" anchor="ctr"/>
            <a:lstStyle/>
            <a:p>
              <a:endParaRPr lang="en-US" sz="1800" dirty="0"/>
            </a:p>
          </p:txBody>
        </p:sp>
        <p:sp>
          <p:nvSpPr>
            <p:cNvPr id="91" name="Freihandform: Form 90">
              <a:extLst>
                <a:ext uri="{FF2B5EF4-FFF2-40B4-BE49-F238E27FC236}">
                  <a16:creationId xmlns:a16="http://schemas.microsoft.com/office/drawing/2014/main" id="{76C73AF4-3AC1-45CA-A5B7-8AA636EB0927}"/>
                </a:ext>
              </a:extLst>
            </p:cNvPr>
            <p:cNvSpPr/>
            <p:nvPr/>
          </p:nvSpPr>
          <p:spPr bwMode="gray">
            <a:xfrm>
              <a:off x="3851797" y="1379974"/>
              <a:ext cx="122206" cy="300513"/>
            </a:xfrm>
            <a:custGeom>
              <a:avLst/>
              <a:gdLst>
                <a:gd name="connsiteX0" fmla="*/ 48578 w 122206"/>
                <a:gd name="connsiteY0" fmla="*/ 226886 h 300513"/>
                <a:gd name="connsiteX1" fmla="*/ 48578 w 122206"/>
                <a:gd name="connsiteY1" fmla="*/ 115253 h 300513"/>
                <a:gd name="connsiteX2" fmla="*/ 112681 w 122206"/>
                <a:gd name="connsiteY2" fmla="*/ 115253 h 300513"/>
                <a:gd name="connsiteX3" fmla="*/ 112681 w 122206"/>
                <a:gd name="connsiteY3" fmla="*/ 71057 h 300513"/>
                <a:gd name="connsiteX4" fmla="*/ 48578 w 122206"/>
                <a:gd name="connsiteY4" fmla="*/ 71057 h 300513"/>
                <a:gd name="connsiteX5" fmla="*/ 48578 w 122206"/>
                <a:gd name="connsiteY5" fmla="*/ 0 h 300513"/>
                <a:gd name="connsiteX6" fmla="*/ 0 w 122206"/>
                <a:gd name="connsiteY6" fmla="*/ 0 h 300513"/>
                <a:gd name="connsiteX7" fmla="*/ 0 w 122206"/>
                <a:gd name="connsiteY7" fmla="*/ 235553 h 300513"/>
                <a:gd name="connsiteX8" fmla="*/ 65151 w 122206"/>
                <a:gd name="connsiteY8" fmla="*/ 300514 h 300513"/>
                <a:gd name="connsiteX9" fmla="*/ 122206 w 122206"/>
                <a:gd name="connsiteY9" fmla="*/ 287084 h 300513"/>
                <a:gd name="connsiteX10" fmla="*/ 110014 w 122206"/>
                <a:gd name="connsiteY10" fmla="*/ 246412 h 300513"/>
                <a:gd name="connsiteX11" fmla="*/ 48578 w 122206"/>
                <a:gd name="connsiteY11" fmla="*/ 226886 h 30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206" h="300513">
                  <a:moveTo>
                    <a:pt x="48578" y="226886"/>
                  </a:moveTo>
                  <a:lnTo>
                    <a:pt x="48578" y="115253"/>
                  </a:lnTo>
                  <a:lnTo>
                    <a:pt x="112681" y="115253"/>
                  </a:lnTo>
                  <a:lnTo>
                    <a:pt x="112681" y="71057"/>
                  </a:lnTo>
                  <a:lnTo>
                    <a:pt x="48578" y="71057"/>
                  </a:lnTo>
                  <a:lnTo>
                    <a:pt x="48578" y="0"/>
                  </a:lnTo>
                  <a:lnTo>
                    <a:pt x="0" y="0"/>
                  </a:lnTo>
                  <a:lnTo>
                    <a:pt x="0" y="235553"/>
                  </a:lnTo>
                  <a:cubicBezTo>
                    <a:pt x="-95" y="275082"/>
                    <a:pt x="25146" y="300514"/>
                    <a:pt x="65151" y="300514"/>
                  </a:cubicBezTo>
                  <a:cubicBezTo>
                    <a:pt x="87726" y="300514"/>
                    <a:pt x="107442" y="294989"/>
                    <a:pt x="122206" y="287084"/>
                  </a:cubicBezTo>
                  <a:lnTo>
                    <a:pt x="110014" y="246412"/>
                  </a:lnTo>
                  <a:cubicBezTo>
                    <a:pt x="85725" y="257937"/>
                    <a:pt x="47721" y="262414"/>
                    <a:pt x="48578" y="226886"/>
                  </a:cubicBezTo>
                </a:path>
              </a:pathLst>
            </a:custGeom>
            <a:grpFill/>
            <a:ln w="9525" cap="flat">
              <a:noFill/>
              <a:prstDash val="solid"/>
              <a:miter/>
            </a:ln>
          </p:spPr>
          <p:txBody>
            <a:bodyPr lIns="0" tIns="0" rIns="0" bIns="0" rtlCol="0" anchor="ctr"/>
            <a:lstStyle/>
            <a:p>
              <a:endParaRPr lang="en-US" sz="1800" dirty="0"/>
            </a:p>
          </p:txBody>
        </p:sp>
        <p:sp>
          <p:nvSpPr>
            <p:cNvPr id="92" name="Freihandform: Form 91">
              <a:extLst>
                <a:ext uri="{FF2B5EF4-FFF2-40B4-BE49-F238E27FC236}">
                  <a16:creationId xmlns:a16="http://schemas.microsoft.com/office/drawing/2014/main" id="{5BCB06B9-433B-4919-8E8E-8BC676252EF2}"/>
                </a:ext>
              </a:extLst>
            </p:cNvPr>
            <p:cNvSpPr/>
            <p:nvPr/>
          </p:nvSpPr>
          <p:spPr bwMode="gray">
            <a:xfrm>
              <a:off x="4208699" y="1447697"/>
              <a:ext cx="191166" cy="232600"/>
            </a:xfrm>
            <a:custGeom>
              <a:avLst/>
              <a:gdLst>
                <a:gd name="connsiteX0" fmla="*/ 105251 w 191166"/>
                <a:gd name="connsiteY0" fmla="*/ 186595 h 232600"/>
                <a:gd name="connsiteX1" fmla="*/ 49054 w 191166"/>
                <a:gd name="connsiteY1" fmla="*/ 116015 h 232600"/>
                <a:gd name="connsiteX2" fmla="*/ 105251 w 191166"/>
                <a:gd name="connsiteY2" fmla="*/ 46292 h 232600"/>
                <a:gd name="connsiteX3" fmla="*/ 155734 w 191166"/>
                <a:gd name="connsiteY3" fmla="*/ 74200 h 232600"/>
                <a:gd name="connsiteX4" fmla="*/ 191167 w 191166"/>
                <a:gd name="connsiteY4" fmla="*/ 46292 h 232600"/>
                <a:gd name="connsiteX5" fmla="*/ 105251 w 191166"/>
                <a:gd name="connsiteY5" fmla="*/ 0 h 232600"/>
                <a:gd name="connsiteX6" fmla="*/ 0 w 191166"/>
                <a:gd name="connsiteY6" fmla="*/ 115824 h 232600"/>
                <a:gd name="connsiteX7" fmla="*/ 105251 w 191166"/>
                <a:gd name="connsiteY7" fmla="*/ 232601 h 232600"/>
                <a:gd name="connsiteX8" fmla="*/ 191167 w 191166"/>
                <a:gd name="connsiteY8" fmla="*/ 186309 h 232600"/>
                <a:gd name="connsiteX9" fmla="*/ 155734 w 191166"/>
                <a:gd name="connsiteY9" fmla="*/ 158496 h 232600"/>
                <a:gd name="connsiteX10" fmla="*/ 105251 w 191166"/>
                <a:gd name="connsiteY10" fmla="*/ 186595 h 23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66" h="232600">
                  <a:moveTo>
                    <a:pt x="105251" y="186595"/>
                  </a:moveTo>
                  <a:cubicBezTo>
                    <a:pt x="69533" y="186595"/>
                    <a:pt x="49054" y="160877"/>
                    <a:pt x="49054" y="116015"/>
                  </a:cubicBezTo>
                  <a:cubicBezTo>
                    <a:pt x="49054" y="71152"/>
                    <a:pt x="69533" y="46292"/>
                    <a:pt x="105251" y="46292"/>
                  </a:cubicBezTo>
                  <a:cubicBezTo>
                    <a:pt x="128397" y="46292"/>
                    <a:pt x="144685" y="59626"/>
                    <a:pt x="155734" y="74200"/>
                  </a:cubicBezTo>
                  <a:lnTo>
                    <a:pt x="191167" y="46292"/>
                  </a:lnTo>
                  <a:cubicBezTo>
                    <a:pt x="172212" y="18479"/>
                    <a:pt x="140113" y="0"/>
                    <a:pt x="105251" y="0"/>
                  </a:cubicBezTo>
                  <a:cubicBezTo>
                    <a:pt x="38576" y="0"/>
                    <a:pt x="0" y="50863"/>
                    <a:pt x="0" y="115824"/>
                  </a:cubicBezTo>
                  <a:cubicBezTo>
                    <a:pt x="0" y="180880"/>
                    <a:pt x="38576" y="232601"/>
                    <a:pt x="105251" y="232601"/>
                  </a:cubicBezTo>
                  <a:cubicBezTo>
                    <a:pt x="140113" y="232601"/>
                    <a:pt x="172117" y="214217"/>
                    <a:pt x="191167" y="186309"/>
                  </a:cubicBezTo>
                  <a:lnTo>
                    <a:pt x="155734" y="158496"/>
                  </a:lnTo>
                  <a:cubicBezTo>
                    <a:pt x="144685" y="173260"/>
                    <a:pt x="128397" y="186595"/>
                    <a:pt x="105251" y="186595"/>
                  </a:cubicBezTo>
                </a:path>
              </a:pathLst>
            </a:custGeom>
            <a:grpFill/>
            <a:ln w="9525" cap="flat">
              <a:noFill/>
              <a:prstDash val="solid"/>
              <a:miter/>
            </a:ln>
          </p:spPr>
          <p:txBody>
            <a:bodyPr lIns="0" tIns="0" rIns="0" bIns="0" rtlCol="0" anchor="ctr"/>
            <a:lstStyle/>
            <a:p>
              <a:endParaRPr lang="en-US" sz="1800" dirty="0"/>
            </a:p>
          </p:txBody>
        </p:sp>
        <p:sp>
          <p:nvSpPr>
            <p:cNvPr id="93" name="Freihandform: Form 92">
              <a:extLst>
                <a:ext uri="{FF2B5EF4-FFF2-40B4-BE49-F238E27FC236}">
                  <a16:creationId xmlns:a16="http://schemas.microsoft.com/office/drawing/2014/main" id="{DECECECA-4C7A-4FA9-A84B-D1C882BBBD80}"/>
                </a:ext>
              </a:extLst>
            </p:cNvPr>
            <p:cNvSpPr/>
            <p:nvPr/>
          </p:nvSpPr>
          <p:spPr bwMode="gray">
            <a:xfrm>
              <a:off x="2028236"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7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530 w 197643"/>
                <a:gd name="connsiteY10" fmla="*/ 96584 h 232695"/>
                <a:gd name="connsiteX11" fmla="*/ 98965 w 197643"/>
                <a:gd name="connsiteY11" fmla="*/ 42005 h 232695"/>
                <a:gd name="connsiteX12" fmla="*/ 148114 w 197643"/>
                <a:gd name="connsiteY12" fmla="*/ 95536 h 232695"/>
                <a:gd name="connsiteX13" fmla="*/ 148114 w 197643"/>
                <a:gd name="connsiteY13" fmla="*/ 96584 h 232695"/>
                <a:gd name="connsiteX14" fmla="*/ 49530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4" y="179356"/>
                    <a:pt x="131254" y="189262"/>
                    <a:pt x="105061" y="189262"/>
                  </a:cubicBezTo>
                  <a:cubicBezTo>
                    <a:pt x="73438" y="189262"/>
                    <a:pt x="50768" y="164402"/>
                    <a:pt x="48197" y="137350"/>
                  </a:cubicBezTo>
                  <a:lnTo>
                    <a:pt x="196405" y="137350"/>
                  </a:lnTo>
                  <a:cubicBezTo>
                    <a:pt x="196882" y="129350"/>
                    <a:pt x="197644" y="122301"/>
                    <a:pt x="197644" y="114110"/>
                  </a:cubicBezTo>
                  <a:cubicBezTo>
                    <a:pt x="197644" y="41529"/>
                    <a:pt x="161544" y="0"/>
                    <a:pt x="98584" y="0"/>
                  </a:cubicBezTo>
                  <a:moveTo>
                    <a:pt x="49530" y="96584"/>
                  </a:moveTo>
                  <a:cubicBezTo>
                    <a:pt x="52578" y="58103"/>
                    <a:pt x="78391" y="42005"/>
                    <a:pt x="98965" y="42005"/>
                  </a:cubicBezTo>
                  <a:cubicBezTo>
                    <a:pt x="129635" y="42005"/>
                    <a:pt x="147161" y="61055"/>
                    <a:pt x="148114" y="95536"/>
                  </a:cubicBezTo>
                  <a:lnTo>
                    <a:pt x="148114" y="96584"/>
                  </a:lnTo>
                  <a:lnTo>
                    <a:pt x="49530" y="96584"/>
                  </a:lnTo>
                  <a:close/>
                </a:path>
              </a:pathLst>
            </a:custGeom>
            <a:grpFill/>
            <a:ln w="9525" cap="flat">
              <a:noFill/>
              <a:prstDash val="solid"/>
              <a:miter/>
            </a:ln>
          </p:spPr>
          <p:txBody>
            <a:bodyPr lIns="0" tIns="0" rIns="0" bIns="0" rtlCol="0" anchor="ctr"/>
            <a:lstStyle/>
            <a:p>
              <a:endParaRPr lang="en-US" sz="1800" dirty="0"/>
            </a:p>
          </p:txBody>
        </p:sp>
        <p:sp>
          <p:nvSpPr>
            <p:cNvPr id="94" name="Freihandform: Form 93">
              <a:extLst>
                <a:ext uri="{FF2B5EF4-FFF2-40B4-BE49-F238E27FC236}">
                  <a16:creationId xmlns:a16="http://schemas.microsoft.com/office/drawing/2014/main" id="{77A3F398-1046-471C-9DFA-CAB23C650A03}"/>
                </a:ext>
              </a:extLst>
            </p:cNvPr>
            <p:cNvSpPr/>
            <p:nvPr/>
          </p:nvSpPr>
          <p:spPr bwMode="gray">
            <a:xfrm>
              <a:off x="3983338" y="1447887"/>
              <a:ext cx="197643" cy="232695"/>
            </a:xfrm>
            <a:custGeom>
              <a:avLst/>
              <a:gdLst>
                <a:gd name="connsiteX0" fmla="*/ 98584 w 197643"/>
                <a:gd name="connsiteY0" fmla="*/ 0 h 232695"/>
                <a:gd name="connsiteX1" fmla="*/ 0 w 197643"/>
                <a:gd name="connsiteY1" fmla="*/ 115443 h 232695"/>
                <a:gd name="connsiteX2" fmla="*/ 103918 w 197643"/>
                <a:gd name="connsiteY2" fmla="*/ 232696 h 232695"/>
                <a:gd name="connsiteX3" fmla="*/ 189262 w 197643"/>
                <a:gd name="connsiteY3" fmla="*/ 201549 h 232695"/>
                <a:gd name="connsiteX4" fmla="*/ 166116 w 197643"/>
                <a:gd name="connsiteY4" fmla="*/ 165354 h 232695"/>
                <a:gd name="connsiteX5" fmla="*/ 105061 w 197643"/>
                <a:gd name="connsiteY5" fmla="*/ 189262 h 232695"/>
                <a:gd name="connsiteX6" fmla="*/ 48196 w 197643"/>
                <a:gd name="connsiteY6" fmla="*/ 137350 h 232695"/>
                <a:gd name="connsiteX7" fmla="*/ 196405 w 197643"/>
                <a:gd name="connsiteY7" fmla="*/ 137350 h 232695"/>
                <a:gd name="connsiteX8" fmla="*/ 197644 w 197643"/>
                <a:gd name="connsiteY8" fmla="*/ 114110 h 232695"/>
                <a:gd name="connsiteX9" fmla="*/ 98584 w 197643"/>
                <a:gd name="connsiteY9" fmla="*/ 0 h 232695"/>
                <a:gd name="connsiteX10" fmla="*/ 49625 w 197643"/>
                <a:gd name="connsiteY10" fmla="*/ 96584 h 232695"/>
                <a:gd name="connsiteX11" fmla="*/ 99060 w 197643"/>
                <a:gd name="connsiteY11" fmla="*/ 42005 h 232695"/>
                <a:gd name="connsiteX12" fmla="*/ 148209 w 197643"/>
                <a:gd name="connsiteY12" fmla="*/ 95536 h 232695"/>
                <a:gd name="connsiteX13" fmla="*/ 148209 w 197643"/>
                <a:gd name="connsiteY13" fmla="*/ 96584 h 232695"/>
                <a:gd name="connsiteX14" fmla="*/ 49625 w 197643"/>
                <a:gd name="connsiteY14" fmla="*/ 96584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43" h="232695">
                  <a:moveTo>
                    <a:pt x="98584" y="0"/>
                  </a:moveTo>
                  <a:cubicBezTo>
                    <a:pt x="37243" y="0"/>
                    <a:pt x="0" y="55626"/>
                    <a:pt x="0" y="115443"/>
                  </a:cubicBezTo>
                  <a:cubicBezTo>
                    <a:pt x="0" y="180404"/>
                    <a:pt x="36481" y="232696"/>
                    <a:pt x="103918" y="232696"/>
                  </a:cubicBezTo>
                  <a:cubicBezTo>
                    <a:pt x="134779" y="232696"/>
                    <a:pt x="166973" y="221171"/>
                    <a:pt x="189262" y="201549"/>
                  </a:cubicBezTo>
                  <a:lnTo>
                    <a:pt x="166116" y="165354"/>
                  </a:lnTo>
                  <a:cubicBezTo>
                    <a:pt x="149923" y="179356"/>
                    <a:pt x="131254" y="189262"/>
                    <a:pt x="105061" y="189262"/>
                  </a:cubicBezTo>
                  <a:cubicBezTo>
                    <a:pt x="73438" y="189262"/>
                    <a:pt x="50768" y="164402"/>
                    <a:pt x="48196" y="137350"/>
                  </a:cubicBezTo>
                  <a:lnTo>
                    <a:pt x="196405" y="137350"/>
                  </a:lnTo>
                  <a:cubicBezTo>
                    <a:pt x="196882" y="129350"/>
                    <a:pt x="197644" y="122301"/>
                    <a:pt x="197644" y="114110"/>
                  </a:cubicBezTo>
                  <a:cubicBezTo>
                    <a:pt x="197644" y="41529"/>
                    <a:pt x="161544" y="0"/>
                    <a:pt x="98584" y="0"/>
                  </a:cubicBezTo>
                  <a:moveTo>
                    <a:pt x="49625" y="96584"/>
                  </a:moveTo>
                  <a:cubicBezTo>
                    <a:pt x="52673" y="58103"/>
                    <a:pt x="78486" y="42005"/>
                    <a:pt x="99060" y="42005"/>
                  </a:cubicBezTo>
                  <a:cubicBezTo>
                    <a:pt x="129730" y="42005"/>
                    <a:pt x="147256" y="61055"/>
                    <a:pt x="148209" y="95536"/>
                  </a:cubicBezTo>
                  <a:lnTo>
                    <a:pt x="148209" y="96584"/>
                  </a:lnTo>
                  <a:lnTo>
                    <a:pt x="49625" y="96584"/>
                  </a:lnTo>
                  <a:close/>
                </a:path>
              </a:pathLst>
            </a:custGeom>
            <a:grpFill/>
            <a:ln w="9525" cap="flat">
              <a:noFill/>
              <a:prstDash val="solid"/>
              <a:miter/>
            </a:ln>
          </p:spPr>
          <p:txBody>
            <a:bodyPr lIns="0" tIns="0" rIns="0" bIns="0" rtlCol="0" anchor="ctr"/>
            <a:lstStyle/>
            <a:p>
              <a:endParaRPr lang="en-US" sz="1800" dirty="0"/>
            </a:p>
          </p:txBody>
        </p:sp>
        <p:sp>
          <p:nvSpPr>
            <p:cNvPr id="95" name="Freihandform: Form 94">
              <a:extLst>
                <a:ext uri="{FF2B5EF4-FFF2-40B4-BE49-F238E27FC236}">
                  <a16:creationId xmlns:a16="http://schemas.microsoft.com/office/drawing/2014/main" id="{13C67BD9-88F4-479B-A366-1585E8B9F3E5}"/>
                </a:ext>
              </a:extLst>
            </p:cNvPr>
            <p:cNvSpPr/>
            <p:nvPr/>
          </p:nvSpPr>
          <p:spPr bwMode="gray">
            <a:xfrm>
              <a:off x="2836528" y="1595144"/>
              <a:ext cx="65246" cy="62103"/>
            </a:xfrm>
            <a:custGeom>
              <a:avLst/>
              <a:gdLst>
                <a:gd name="connsiteX0" fmla="*/ 42672 w 65246"/>
                <a:gd name="connsiteY0" fmla="*/ 0 h 62103"/>
                <a:gd name="connsiteX1" fmla="*/ 22574 w 65246"/>
                <a:gd name="connsiteY1" fmla="*/ 0 h 62103"/>
                <a:gd name="connsiteX2" fmla="*/ 6191 w 65246"/>
                <a:gd name="connsiteY2" fmla="*/ 11811 h 62103"/>
                <a:gd name="connsiteX3" fmla="*/ 0 w 65246"/>
                <a:gd name="connsiteY3" fmla="*/ 31052 h 62103"/>
                <a:gd name="connsiteX4" fmla="*/ 6191 w 65246"/>
                <a:gd name="connsiteY4" fmla="*/ 50197 h 62103"/>
                <a:gd name="connsiteX5" fmla="*/ 22574 w 65246"/>
                <a:gd name="connsiteY5" fmla="*/ 62103 h 62103"/>
                <a:gd name="connsiteX6" fmla="*/ 42672 w 65246"/>
                <a:gd name="connsiteY6" fmla="*/ 62103 h 62103"/>
                <a:gd name="connsiteX7" fmla="*/ 59055 w 65246"/>
                <a:gd name="connsiteY7" fmla="*/ 50197 h 62103"/>
                <a:gd name="connsiteX8" fmla="*/ 65246 w 65246"/>
                <a:gd name="connsiteY8" fmla="*/ 31052 h 62103"/>
                <a:gd name="connsiteX9" fmla="*/ 59055 w 65246"/>
                <a:gd name="connsiteY9" fmla="*/ 11811 h 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03">
                  <a:moveTo>
                    <a:pt x="42672" y="0"/>
                  </a:moveTo>
                  <a:lnTo>
                    <a:pt x="22574" y="0"/>
                  </a:lnTo>
                  <a:lnTo>
                    <a:pt x="6191" y="11811"/>
                  </a:lnTo>
                  <a:lnTo>
                    <a:pt x="0" y="31052"/>
                  </a:lnTo>
                  <a:lnTo>
                    <a:pt x="6191" y="50197"/>
                  </a:lnTo>
                  <a:lnTo>
                    <a:pt x="22574" y="62103"/>
                  </a:lnTo>
                  <a:lnTo>
                    <a:pt x="42672" y="62103"/>
                  </a:lnTo>
                  <a:lnTo>
                    <a:pt x="59055" y="50197"/>
                  </a:lnTo>
                  <a:lnTo>
                    <a:pt x="65246" y="31052"/>
                  </a:lnTo>
                  <a:lnTo>
                    <a:pt x="59055" y="11811"/>
                  </a:lnTo>
                  <a:close/>
                </a:path>
              </a:pathLst>
            </a:custGeom>
            <a:grpFill/>
            <a:ln w="9525" cap="flat">
              <a:noFill/>
              <a:prstDash val="solid"/>
              <a:miter/>
            </a:ln>
          </p:spPr>
          <p:txBody>
            <a:bodyPr lIns="0" tIns="0" rIns="0" bIns="0" rtlCol="0" anchor="ctr"/>
            <a:lstStyle/>
            <a:p>
              <a:endParaRPr lang="en-US" sz="1800" dirty="0"/>
            </a:p>
          </p:txBody>
        </p:sp>
        <p:sp>
          <p:nvSpPr>
            <p:cNvPr id="96" name="Freihandform: Form 95">
              <a:extLst>
                <a:ext uri="{FF2B5EF4-FFF2-40B4-BE49-F238E27FC236}">
                  <a16:creationId xmlns:a16="http://schemas.microsoft.com/office/drawing/2014/main" id="{AB15036B-AC78-4447-8F7E-D55307D57EBF}"/>
                </a:ext>
              </a:extLst>
            </p:cNvPr>
            <p:cNvSpPr/>
            <p:nvPr/>
          </p:nvSpPr>
          <p:spPr bwMode="gray">
            <a:xfrm>
              <a:off x="2836528" y="1470938"/>
              <a:ext cx="65246" cy="62198"/>
            </a:xfrm>
            <a:custGeom>
              <a:avLst/>
              <a:gdLst>
                <a:gd name="connsiteX0" fmla="*/ 42672 w 65246"/>
                <a:gd name="connsiteY0" fmla="*/ 0 h 62198"/>
                <a:gd name="connsiteX1" fmla="*/ 22574 w 65246"/>
                <a:gd name="connsiteY1" fmla="*/ 0 h 62198"/>
                <a:gd name="connsiteX2" fmla="*/ 6191 w 65246"/>
                <a:gd name="connsiteY2" fmla="*/ 11906 h 62198"/>
                <a:gd name="connsiteX3" fmla="*/ 0 w 65246"/>
                <a:gd name="connsiteY3" fmla="*/ 31052 h 62198"/>
                <a:gd name="connsiteX4" fmla="*/ 6191 w 65246"/>
                <a:gd name="connsiteY4" fmla="*/ 50292 h 62198"/>
                <a:gd name="connsiteX5" fmla="*/ 22574 w 65246"/>
                <a:gd name="connsiteY5" fmla="*/ 62198 h 62198"/>
                <a:gd name="connsiteX6" fmla="*/ 42672 w 65246"/>
                <a:gd name="connsiteY6" fmla="*/ 62198 h 62198"/>
                <a:gd name="connsiteX7" fmla="*/ 59055 w 65246"/>
                <a:gd name="connsiteY7" fmla="*/ 50292 h 62198"/>
                <a:gd name="connsiteX8" fmla="*/ 65246 w 65246"/>
                <a:gd name="connsiteY8" fmla="*/ 31052 h 62198"/>
                <a:gd name="connsiteX9" fmla="*/ 59055 w 65246"/>
                <a:gd name="connsiteY9" fmla="*/ 11906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46" h="62198">
                  <a:moveTo>
                    <a:pt x="42672" y="0"/>
                  </a:moveTo>
                  <a:lnTo>
                    <a:pt x="22574" y="0"/>
                  </a:lnTo>
                  <a:lnTo>
                    <a:pt x="6191" y="11906"/>
                  </a:lnTo>
                  <a:lnTo>
                    <a:pt x="0" y="31052"/>
                  </a:lnTo>
                  <a:lnTo>
                    <a:pt x="6191" y="50292"/>
                  </a:lnTo>
                  <a:lnTo>
                    <a:pt x="22574" y="62198"/>
                  </a:lnTo>
                  <a:lnTo>
                    <a:pt x="42672" y="62198"/>
                  </a:lnTo>
                  <a:lnTo>
                    <a:pt x="59055" y="50292"/>
                  </a:lnTo>
                  <a:lnTo>
                    <a:pt x="65246" y="31052"/>
                  </a:lnTo>
                  <a:lnTo>
                    <a:pt x="59055" y="11906"/>
                  </a:lnTo>
                  <a:close/>
                </a:path>
              </a:pathLst>
            </a:custGeom>
            <a:grpFill/>
            <a:ln w="9525" cap="flat">
              <a:noFill/>
              <a:prstDash val="solid"/>
              <a:miter/>
            </a:ln>
          </p:spPr>
          <p:txBody>
            <a:bodyPr lIns="0" tIns="0" rIns="0" bIns="0" rtlCol="0" anchor="ctr"/>
            <a:lstStyle/>
            <a:p>
              <a:endParaRPr lang="en-US" sz="1800" dirty="0"/>
            </a:p>
          </p:txBody>
        </p:sp>
        <p:sp>
          <p:nvSpPr>
            <p:cNvPr id="97" name="Freihandform: Form 96">
              <a:extLst>
                <a:ext uri="{FF2B5EF4-FFF2-40B4-BE49-F238E27FC236}">
                  <a16:creationId xmlns:a16="http://schemas.microsoft.com/office/drawing/2014/main" id="{47172A10-592B-40F6-9B3A-18C53CA56FB4}"/>
                </a:ext>
              </a:extLst>
            </p:cNvPr>
            <p:cNvSpPr/>
            <p:nvPr/>
          </p:nvSpPr>
          <p:spPr bwMode="gray">
            <a:xfrm>
              <a:off x="2396949" y="1447220"/>
              <a:ext cx="172307" cy="233172"/>
            </a:xfrm>
            <a:custGeom>
              <a:avLst/>
              <a:gdLst>
                <a:gd name="connsiteX0" fmla="*/ 110776 w 172307"/>
                <a:gd name="connsiteY0" fmla="*/ 95822 h 233172"/>
                <a:gd name="connsiteX1" fmla="*/ 75914 w 172307"/>
                <a:gd name="connsiteY1" fmla="*/ 88964 h 233172"/>
                <a:gd name="connsiteX2" fmla="*/ 51244 w 172307"/>
                <a:gd name="connsiteY2" fmla="*/ 65913 h 233172"/>
                <a:gd name="connsiteX3" fmla="*/ 92202 w 172307"/>
                <a:gd name="connsiteY3" fmla="*/ 40291 h 233172"/>
                <a:gd name="connsiteX4" fmla="*/ 146590 w 172307"/>
                <a:gd name="connsiteY4" fmla="*/ 56960 h 233172"/>
                <a:gd name="connsiteX5" fmla="*/ 169450 w 172307"/>
                <a:gd name="connsiteY5" fmla="*/ 20955 h 233172"/>
                <a:gd name="connsiteX6" fmla="*/ 91059 w 172307"/>
                <a:gd name="connsiteY6" fmla="*/ 0 h 233172"/>
                <a:gd name="connsiteX7" fmla="*/ 3048 w 172307"/>
                <a:gd name="connsiteY7" fmla="*/ 70390 h 233172"/>
                <a:gd name="connsiteX8" fmla="*/ 64484 w 172307"/>
                <a:gd name="connsiteY8" fmla="*/ 134017 h 233172"/>
                <a:gd name="connsiteX9" fmla="*/ 99631 w 172307"/>
                <a:gd name="connsiteY9" fmla="*/ 140875 h 233172"/>
                <a:gd name="connsiteX10" fmla="*/ 123634 w 172307"/>
                <a:gd name="connsiteY10" fmla="*/ 165926 h 233172"/>
                <a:gd name="connsiteX11" fmla="*/ 87916 w 172307"/>
                <a:gd name="connsiteY11" fmla="*/ 191834 h 233172"/>
                <a:gd name="connsiteX12" fmla="*/ 27337 w 172307"/>
                <a:gd name="connsiteY12" fmla="*/ 166307 h 233172"/>
                <a:gd name="connsiteX13" fmla="*/ 0 w 172307"/>
                <a:gd name="connsiteY13" fmla="*/ 199739 h 233172"/>
                <a:gd name="connsiteX14" fmla="*/ 86868 w 172307"/>
                <a:gd name="connsiteY14" fmla="*/ 233172 h 233172"/>
                <a:gd name="connsiteX15" fmla="*/ 172307 w 172307"/>
                <a:gd name="connsiteY15" fmla="*/ 162973 h 233172"/>
                <a:gd name="connsiteX16" fmla="*/ 110776 w 172307"/>
                <a:gd name="connsiteY16" fmla="*/ 95822 h 2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07" h="233172">
                  <a:moveTo>
                    <a:pt x="110776" y="95822"/>
                  </a:moveTo>
                  <a:lnTo>
                    <a:pt x="75914" y="88964"/>
                  </a:lnTo>
                  <a:cubicBezTo>
                    <a:pt x="59055" y="85439"/>
                    <a:pt x="51244" y="78581"/>
                    <a:pt x="51244" y="65913"/>
                  </a:cubicBezTo>
                  <a:cubicBezTo>
                    <a:pt x="51244" y="46387"/>
                    <a:pt x="73342" y="40291"/>
                    <a:pt x="92202" y="40291"/>
                  </a:cubicBezTo>
                  <a:cubicBezTo>
                    <a:pt x="110680" y="40291"/>
                    <a:pt x="129540" y="45339"/>
                    <a:pt x="146590" y="56960"/>
                  </a:cubicBezTo>
                  <a:lnTo>
                    <a:pt x="169450" y="20955"/>
                  </a:lnTo>
                  <a:cubicBezTo>
                    <a:pt x="149638" y="8954"/>
                    <a:pt x="123158" y="0"/>
                    <a:pt x="91059" y="0"/>
                  </a:cubicBezTo>
                  <a:cubicBezTo>
                    <a:pt x="44196" y="0"/>
                    <a:pt x="3048" y="22955"/>
                    <a:pt x="3048" y="70390"/>
                  </a:cubicBezTo>
                  <a:cubicBezTo>
                    <a:pt x="3048" y="105728"/>
                    <a:pt x="23050" y="125921"/>
                    <a:pt x="64484" y="134017"/>
                  </a:cubicBezTo>
                  <a:lnTo>
                    <a:pt x="99631" y="140875"/>
                  </a:lnTo>
                  <a:cubicBezTo>
                    <a:pt x="117062" y="144304"/>
                    <a:pt x="123634" y="152114"/>
                    <a:pt x="123634" y="165926"/>
                  </a:cubicBezTo>
                  <a:cubicBezTo>
                    <a:pt x="123634" y="181356"/>
                    <a:pt x="111538" y="191834"/>
                    <a:pt x="87916" y="191834"/>
                  </a:cubicBezTo>
                  <a:cubicBezTo>
                    <a:pt x="70961" y="191834"/>
                    <a:pt x="49625" y="186690"/>
                    <a:pt x="27337" y="166307"/>
                  </a:cubicBezTo>
                  <a:lnTo>
                    <a:pt x="0" y="199739"/>
                  </a:lnTo>
                  <a:cubicBezTo>
                    <a:pt x="20383" y="221171"/>
                    <a:pt x="52673" y="233172"/>
                    <a:pt x="86868" y="233172"/>
                  </a:cubicBezTo>
                  <a:cubicBezTo>
                    <a:pt x="133921" y="233172"/>
                    <a:pt x="172307" y="210598"/>
                    <a:pt x="172307" y="162973"/>
                  </a:cubicBezTo>
                  <a:cubicBezTo>
                    <a:pt x="172402" y="123254"/>
                    <a:pt x="150209" y="103537"/>
                    <a:pt x="110776" y="95822"/>
                  </a:cubicBezTo>
                </a:path>
              </a:pathLst>
            </a:custGeom>
            <a:grpFill/>
            <a:ln w="9525" cap="flat">
              <a:noFill/>
              <a:prstDash val="solid"/>
              <a:miter/>
            </a:ln>
          </p:spPr>
          <p:txBody>
            <a:bodyPr lIns="0" tIns="0" rIns="0" bIns="0" rtlCol="0" anchor="ctr"/>
            <a:lstStyle/>
            <a:p>
              <a:endParaRPr lang="en-US" sz="1800" dirty="0"/>
            </a:p>
          </p:txBody>
        </p:sp>
        <p:sp>
          <p:nvSpPr>
            <p:cNvPr id="98" name="Freihandform: Form 97">
              <a:extLst>
                <a:ext uri="{FF2B5EF4-FFF2-40B4-BE49-F238E27FC236}">
                  <a16:creationId xmlns:a16="http://schemas.microsoft.com/office/drawing/2014/main" id="{49C81C2F-4BD6-451B-ABC8-2AFF83DE1A29}"/>
                </a:ext>
              </a:extLst>
            </p:cNvPr>
            <p:cNvSpPr/>
            <p:nvPr/>
          </p:nvSpPr>
          <p:spPr bwMode="gray">
            <a:xfrm>
              <a:off x="1699815" y="1379974"/>
              <a:ext cx="294703" cy="297275"/>
            </a:xfrm>
            <a:custGeom>
              <a:avLst/>
              <a:gdLst>
                <a:gd name="connsiteX0" fmla="*/ 147352 w 294703"/>
                <a:gd name="connsiteY0" fmla="*/ 203454 h 297275"/>
                <a:gd name="connsiteX1" fmla="*/ 51435 w 294703"/>
                <a:gd name="connsiteY1" fmla="*/ 0 h 297275"/>
                <a:gd name="connsiteX2" fmla="*/ 0 w 294703"/>
                <a:gd name="connsiteY2" fmla="*/ 0 h 297275"/>
                <a:gd name="connsiteX3" fmla="*/ 0 w 294703"/>
                <a:gd name="connsiteY3" fmla="*/ 297275 h 297275"/>
                <a:gd name="connsiteX4" fmla="*/ 50006 w 294703"/>
                <a:gd name="connsiteY4" fmla="*/ 297275 h 297275"/>
                <a:gd name="connsiteX5" fmla="*/ 50006 w 294703"/>
                <a:gd name="connsiteY5" fmla="*/ 101537 h 297275"/>
                <a:gd name="connsiteX6" fmla="*/ 125444 w 294703"/>
                <a:gd name="connsiteY6" fmla="*/ 261080 h 297275"/>
                <a:gd name="connsiteX7" fmla="*/ 169259 w 294703"/>
                <a:gd name="connsiteY7" fmla="*/ 261080 h 297275"/>
                <a:gd name="connsiteX8" fmla="*/ 244697 w 294703"/>
                <a:gd name="connsiteY8" fmla="*/ 101537 h 297275"/>
                <a:gd name="connsiteX9" fmla="*/ 244697 w 294703"/>
                <a:gd name="connsiteY9" fmla="*/ 297275 h 297275"/>
                <a:gd name="connsiteX10" fmla="*/ 294704 w 294703"/>
                <a:gd name="connsiteY10" fmla="*/ 297275 h 297275"/>
                <a:gd name="connsiteX11" fmla="*/ 294704 w 294703"/>
                <a:gd name="connsiteY11" fmla="*/ 0 h 297275"/>
                <a:gd name="connsiteX12" fmla="*/ 243269 w 294703"/>
                <a:gd name="connsiteY12" fmla="*/ 0 h 29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703" h="297275">
                  <a:moveTo>
                    <a:pt x="147352" y="203454"/>
                  </a:moveTo>
                  <a:lnTo>
                    <a:pt x="51435" y="0"/>
                  </a:lnTo>
                  <a:lnTo>
                    <a:pt x="0" y="0"/>
                  </a:lnTo>
                  <a:lnTo>
                    <a:pt x="0" y="297275"/>
                  </a:lnTo>
                  <a:lnTo>
                    <a:pt x="50006" y="297275"/>
                  </a:lnTo>
                  <a:lnTo>
                    <a:pt x="50006" y="101537"/>
                  </a:lnTo>
                  <a:lnTo>
                    <a:pt x="125444" y="261080"/>
                  </a:lnTo>
                  <a:lnTo>
                    <a:pt x="169259" y="261080"/>
                  </a:lnTo>
                  <a:lnTo>
                    <a:pt x="244697" y="101537"/>
                  </a:lnTo>
                  <a:lnTo>
                    <a:pt x="244697" y="297275"/>
                  </a:lnTo>
                  <a:lnTo>
                    <a:pt x="294704" y="297275"/>
                  </a:lnTo>
                  <a:lnTo>
                    <a:pt x="294704" y="0"/>
                  </a:lnTo>
                  <a:lnTo>
                    <a:pt x="243269" y="0"/>
                  </a:lnTo>
                  <a:close/>
                </a:path>
              </a:pathLst>
            </a:custGeom>
            <a:grpFill/>
            <a:ln w="9525" cap="flat">
              <a:noFill/>
              <a:prstDash val="solid"/>
              <a:miter/>
            </a:ln>
          </p:spPr>
          <p:txBody>
            <a:bodyPr lIns="0" tIns="0" rIns="0" bIns="0" rtlCol="0" anchor="ctr"/>
            <a:lstStyle/>
            <a:p>
              <a:endParaRPr lang="en-US" sz="1800" dirty="0"/>
            </a:p>
          </p:txBody>
        </p:sp>
        <p:sp>
          <p:nvSpPr>
            <p:cNvPr id="99" name="Freihandform: Form 98">
              <a:extLst>
                <a:ext uri="{FF2B5EF4-FFF2-40B4-BE49-F238E27FC236}">
                  <a16:creationId xmlns:a16="http://schemas.microsoft.com/office/drawing/2014/main" id="{BE54C512-6E38-4374-9467-3B3D2DD9405E}"/>
                </a:ext>
              </a:extLst>
            </p:cNvPr>
            <p:cNvSpPr/>
            <p:nvPr/>
          </p:nvSpPr>
          <p:spPr bwMode="gray">
            <a:xfrm>
              <a:off x="2944351" y="1376831"/>
              <a:ext cx="277463" cy="303656"/>
            </a:xfrm>
            <a:custGeom>
              <a:avLst/>
              <a:gdLst>
                <a:gd name="connsiteX0" fmla="*/ 138493 w 277463"/>
                <a:gd name="connsiteY0" fmla="*/ 0 h 303656"/>
                <a:gd name="connsiteX1" fmla="*/ 0 w 277463"/>
                <a:gd name="connsiteY1" fmla="*/ 151638 h 303656"/>
                <a:gd name="connsiteX2" fmla="*/ 138493 w 277463"/>
                <a:gd name="connsiteY2" fmla="*/ 303657 h 303656"/>
                <a:gd name="connsiteX3" fmla="*/ 277463 w 277463"/>
                <a:gd name="connsiteY3" fmla="*/ 151638 h 303656"/>
                <a:gd name="connsiteX4" fmla="*/ 138493 w 277463"/>
                <a:gd name="connsiteY4" fmla="*/ 0 h 303656"/>
                <a:gd name="connsiteX5" fmla="*/ 138493 w 277463"/>
                <a:gd name="connsiteY5" fmla="*/ 256794 h 303656"/>
                <a:gd name="connsiteX6" fmla="*/ 51340 w 277463"/>
                <a:gd name="connsiteY6" fmla="*/ 151638 h 303656"/>
                <a:gd name="connsiteX7" fmla="*/ 138493 w 277463"/>
                <a:gd name="connsiteY7" fmla="*/ 46482 h 303656"/>
                <a:gd name="connsiteX8" fmla="*/ 226028 w 277463"/>
                <a:gd name="connsiteY8" fmla="*/ 151638 h 303656"/>
                <a:gd name="connsiteX9" fmla="*/ 138493 w 277463"/>
                <a:gd name="connsiteY9" fmla="*/ 256794 h 30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63" h="303656">
                  <a:moveTo>
                    <a:pt x="138493" y="0"/>
                  </a:moveTo>
                  <a:cubicBezTo>
                    <a:pt x="60579" y="0"/>
                    <a:pt x="0" y="53435"/>
                    <a:pt x="0" y="151638"/>
                  </a:cubicBezTo>
                  <a:cubicBezTo>
                    <a:pt x="0" y="250222"/>
                    <a:pt x="60579" y="303657"/>
                    <a:pt x="138493" y="303657"/>
                  </a:cubicBezTo>
                  <a:cubicBezTo>
                    <a:pt x="216408" y="303657"/>
                    <a:pt x="277463" y="250222"/>
                    <a:pt x="277463" y="151638"/>
                  </a:cubicBezTo>
                  <a:cubicBezTo>
                    <a:pt x="277463" y="53435"/>
                    <a:pt x="216408" y="0"/>
                    <a:pt x="138493" y="0"/>
                  </a:cubicBezTo>
                  <a:moveTo>
                    <a:pt x="138493" y="256794"/>
                  </a:moveTo>
                  <a:cubicBezTo>
                    <a:pt x="87630" y="256794"/>
                    <a:pt x="51340" y="224790"/>
                    <a:pt x="51340" y="151638"/>
                  </a:cubicBezTo>
                  <a:cubicBezTo>
                    <a:pt x="51340" y="78486"/>
                    <a:pt x="87535" y="46482"/>
                    <a:pt x="138493" y="46482"/>
                  </a:cubicBezTo>
                  <a:cubicBezTo>
                    <a:pt x="189833" y="46482"/>
                    <a:pt x="226028" y="78486"/>
                    <a:pt x="226028" y="151638"/>
                  </a:cubicBezTo>
                  <a:cubicBezTo>
                    <a:pt x="226028" y="224790"/>
                    <a:pt x="189833" y="256794"/>
                    <a:pt x="138493" y="256794"/>
                  </a:cubicBezTo>
                </a:path>
              </a:pathLst>
            </a:custGeom>
            <a:grpFill/>
            <a:ln w="9525" cap="flat">
              <a:noFill/>
              <a:prstDash val="solid"/>
              <a:miter/>
            </a:ln>
          </p:spPr>
          <p:txBody>
            <a:bodyPr lIns="0" tIns="0" rIns="0" bIns="0" rtlCol="0" anchor="ctr"/>
            <a:lstStyle/>
            <a:p>
              <a:endParaRPr lang="en-US" sz="1800" dirty="0"/>
            </a:p>
          </p:txBody>
        </p:sp>
        <p:sp>
          <p:nvSpPr>
            <p:cNvPr id="100" name="Freihandform: Form 99">
              <a:extLst>
                <a:ext uri="{FF2B5EF4-FFF2-40B4-BE49-F238E27FC236}">
                  <a16:creationId xmlns:a16="http://schemas.microsoft.com/office/drawing/2014/main" id="{3AAAD24C-66E9-4634-A46C-5977E24FF2D7}"/>
                </a:ext>
              </a:extLst>
            </p:cNvPr>
            <p:cNvSpPr/>
            <p:nvPr/>
          </p:nvSpPr>
          <p:spPr bwMode="gray">
            <a:xfrm>
              <a:off x="3260295" y="1451030"/>
              <a:ext cx="178784" cy="229457"/>
            </a:xfrm>
            <a:custGeom>
              <a:avLst/>
              <a:gdLst>
                <a:gd name="connsiteX0" fmla="*/ 129730 w 178784"/>
                <a:gd name="connsiteY0" fmla="*/ 156400 h 229457"/>
                <a:gd name="connsiteX1" fmla="*/ 84487 w 178784"/>
                <a:gd name="connsiteY1" fmla="*/ 183261 h 229457"/>
                <a:gd name="connsiteX2" fmla="*/ 48958 w 178784"/>
                <a:gd name="connsiteY2" fmla="*/ 132302 h 229457"/>
                <a:gd name="connsiteX3" fmla="*/ 48958 w 178784"/>
                <a:gd name="connsiteY3" fmla="*/ 0 h 229457"/>
                <a:gd name="connsiteX4" fmla="*/ 0 w 178784"/>
                <a:gd name="connsiteY4" fmla="*/ 0 h 229457"/>
                <a:gd name="connsiteX5" fmla="*/ 0 w 178784"/>
                <a:gd name="connsiteY5" fmla="*/ 142208 h 229457"/>
                <a:gd name="connsiteX6" fmla="*/ 75343 w 178784"/>
                <a:gd name="connsiteY6" fmla="*/ 229457 h 229457"/>
                <a:gd name="connsiteX7" fmla="*/ 131826 w 178784"/>
                <a:gd name="connsiteY7" fmla="*/ 204597 h 229457"/>
                <a:gd name="connsiteX8" fmla="*/ 137541 w 178784"/>
                <a:gd name="connsiteY8" fmla="*/ 226219 h 229457"/>
                <a:gd name="connsiteX9" fmla="*/ 178784 w 178784"/>
                <a:gd name="connsiteY9" fmla="*/ 226219 h 229457"/>
                <a:gd name="connsiteX10" fmla="*/ 178784 w 178784"/>
                <a:gd name="connsiteY10" fmla="*/ 0 h 229457"/>
                <a:gd name="connsiteX11" fmla="*/ 129826 w 178784"/>
                <a:gd name="connsiteY11" fmla="*/ 0 h 229457"/>
                <a:gd name="connsiteX12" fmla="*/ 129826 w 178784"/>
                <a:gd name="connsiteY12" fmla="*/ 156400 h 22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784" h="229457">
                  <a:moveTo>
                    <a:pt x="129730" y="156400"/>
                  </a:moveTo>
                  <a:cubicBezTo>
                    <a:pt x="116300" y="173069"/>
                    <a:pt x="100679" y="183261"/>
                    <a:pt x="84487" y="183261"/>
                  </a:cubicBezTo>
                  <a:cubicBezTo>
                    <a:pt x="54959" y="183261"/>
                    <a:pt x="48673" y="160782"/>
                    <a:pt x="48958" y="132302"/>
                  </a:cubicBezTo>
                  <a:lnTo>
                    <a:pt x="48958" y="0"/>
                  </a:lnTo>
                  <a:lnTo>
                    <a:pt x="0" y="0"/>
                  </a:lnTo>
                  <a:lnTo>
                    <a:pt x="0" y="142208"/>
                  </a:lnTo>
                  <a:cubicBezTo>
                    <a:pt x="0" y="194024"/>
                    <a:pt x="22003" y="229457"/>
                    <a:pt x="75343" y="229457"/>
                  </a:cubicBezTo>
                  <a:cubicBezTo>
                    <a:pt x="94774" y="229457"/>
                    <a:pt x="118777" y="219266"/>
                    <a:pt x="131826" y="204597"/>
                  </a:cubicBezTo>
                  <a:lnTo>
                    <a:pt x="137541" y="226219"/>
                  </a:lnTo>
                  <a:lnTo>
                    <a:pt x="178784" y="226219"/>
                  </a:lnTo>
                  <a:lnTo>
                    <a:pt x="178784" y="0"/>
                  </a:lnTo>
                  <a:lnTo>
                    <a:pt x="129826" y="0"/>
                  </a:lnTo>
                  <a:lnTo>
                    <a:pt x="129826" y="156400"/>
                  </a:lnTo>
                  <a:close/>
                </a:path>
              </a:pathLst>
            </a:custGeom>
            <a:grpFill/>
            <a:ln w="9525" cap="flat">
              <a:noFill/>
              <a:prstDash val="solid"/>
              <a:miter/>
            </a:ln>
          </p:spPr>
          <p:txBody>
            <a:bodyPr lIns="0" tIns="0" rIns="0" bIns="0" rtlCol="0" anchor="ctr"/>
            <a:lstStyle/>
            <a:p>
              <a:endParaRPr lang="en-US" sz="1800" dirty="0"/>
            </a:p>
          </p:txBody>
        </p:sp>
      </p:grpSp>
      <p:cxnSp>
        <p:nvCxnSpPr>
          <p:cNvPr id="31" name="Line">
            <a:extLst>
              <a:ext uri="{FF2B5EF4-FFF2-40B4-BE49-F238E27FC236}">
                <a16:creationId xmlns:a16="http://schemas.microsoft.com/office/drawing/2014/main" id="{17512C8A-140A-46D2-A802-B52FD758772F}"/>
              </a:ext>
            </a:extLst>
          </p:cNvPr>
          <p:cNvCxnSpPr>
            <a:cxnSpLocks/>
          </p:cNvCxnSpPr>
          <p:nvPr/>
        </p:nvCxnSpPr>
        <p:spPr bwMode="gray">
          <a:xfrm>
            <a:off x="1256970" y="6336000"/>
            <a:ext cx="0" cy="216000"/>
          </a:xfrm>
          <a:prstGeom prst="line">
            <a:avLst/>
          </a:prstGeom>
          <a:ln w="6350">
            <a:solidFill>
              <a:srgbClr val="EB281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90015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 id="2147483760" r:id="rId48"/>
    <p:sldLayoutId id="2147483761" r:id="rId49"/>
    <p:sldLayoutId id="2147483762" r:id="rId50"/>
    <p:sldLayoutId id="2147483763" r:id="rId5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70000" indent="-270000" algn="l" defTabSz="914400" rtl="0" eaLnBrk="1" latinLnBrk="0" hangingPunct="1">
        <a:lnSpc>
          <a:spcPct val="110000"/>
        </a:lnSpc>
        <a:spcBef>
          <a:spcPts val="0"/>
        </a:spcBef>
        <a:spcAft>
          <a:spcPts val="400"/>
        </a:spcAft>
        <a:buClr>
          <a:schemeClr val="tx2"/>
        </a:buClr>
        <a:buSzPct val="90000"/>
        <a:buFont typeface="Arial" panose="020B0604020202020204" pitchFamily="34" charset="0"/>
        <a:buChar char="•"/>
        <a:defRPr sz="2400" kern="1200">
          <a:solidFill>
            <a:schemeClr val="tx1"/>
          </a:solidFill>
          <a:latin typeface="+mn-lt"/>
          <a:ea typeface="+mn-ea"/>
          <a:cs typeface="+mn-cs"/>
        </a:defRPr>
      </a:lvl1pPr>
      <a:lvl2pPr marL="72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2pPr>
      <a:lvl3pPr marL="108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3pPr>
      <a:lvl4pPr marL="144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4pPr>
      <a:lvl5pPr marL="1800000" indent="-270000" algn="l" defTabSz="914400" rtl="0" eaLnBrk="1" latinLnBrk="0" hangingPunct="1">
        <a:lnSpc>
          <a:spcPct val="110000"/>
        </a:lnSpc>
        <a:spcBef>
          <a:spcPts val="0"/>
        </a:spcBef>
        <a:spcAft>
          <a:spcPts val="4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46C8E-6ABD-45D8-B2BF-2E4A03AAB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50747E-78FE-40F9-BF32-E235E446A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01ED1-DBD0-479F-93BF-43B55B810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2040F-711E-4AF5-8C8B-62541C05085E}" type="datetime4">
              <a:rPr lang="en-US" smtClean="0"/>
              <a:t>May 24, 2022</a:t>
            </a:fld>
            <a:endParaRPr lang="en-US"/>
          </a:p>
        </p:txBody>
      </p:sp>
      <p:sp>
        <p:nvSpPr>
          <p:cNvPr id="5" name="Footer Placeholder 4">
            <a:extLst>
              <a:ext uri="{FF2B5EF4-FFF2-40B4-BE49-F238E27FC236}">
                <a16:creationId xmlns:a16="http://schemas.microsoft.com/office/drawing/2014/main" id="{47C769B6-F42A-424A-8F1B-789346C30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RESTRICTED</a:t>
            </a:r>
          </a:p>
        </p:txBody>
      </p:sp>
      <p:sp>
        <p:nvSpPr>
          <p:cNvPr id="6" name="Slide Number Placeholder 5">
            <a:extLst>
              <a:ext uri="{FF2B5EF4-FFF2-40B4-BE49-F238E27FC236}">
                <a16:creationId xmlns:a16="http://schemas.microsoft.com/office/drawing/2014/main" id="{73930C2F-B636-4C81-996E-0A9D98F28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64535-EB95-46A3-946F-02B63C705F51}" type="slidenum">
              <a:rPr lang="en-US" smtClean="0"/>
              <a:t>‹#›</a:t>
            </a:fld>
            <a:endParaRPr lang="en-US"/>
          </a:p>
        </p:txBody>
      </p:sp>
    </p:spTree>
    <p:extLst>
      <p:ext uri="{BB962C8B-B14F-4D97-AF65-F5344CB8AC3E}">
        <p14:creationId xmlns:p14="http://schemas.microsoft.com/office/powerpoint/2010/main" val="34625759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ta Analysis: What, How, and Why to Do Data Analysis for Your Organization  | Import.io">
            <a:extLst>
              <a:ext uri="{FF2B5EF4-FFF2-40B4-BE49-F238E27FC236}">
                <a16:creationId xmlns:a16="http://schemas.microsoft.com/office/drawing/2014/main" id="{5AA88EB3-75C4-4656-9048-01EDAFE7B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188640"/>
            <a:ext cx="10945216" cy="61677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04AC8C-BAFF-4F9D-BE65-C5AF933B28AF}"/>
              </a:ext>
            </a:extLst>
          </p:cNvPr>
          <p:cNvSpPr>
            <a:spLocks noGrp="1"/>
          </p:cNvSpPr>
          <p:nvPr>
            <p:ph type="ctrTitle"/>
          </p:nvPr>
        </p:nvSpPr>
        <p:spPr>
          <a:xfrm>
            <a:off x="1524000" y="1122363"/>
            <a:ext cx="9144000" cy="866477"/>
          </a:xfrm>
        </p:spPr>
        <p:txBody>
          <a:bodyPr>
            <a:normAutofit fontScale="90000"/>
          </a:bodyPr>
          <a:lstStyle/>
          <a:p>
            <a:r>
              <a:rPr lang="en-IN" b="1" i="0" dirty="0">
                <a:solidFill>
                  <a:schemeClr val="bg2"/>
                </a:solidFill>
                <a:effectLst/>
                <a:latin typeface="Raleway" pitchFamily="2" charset="0"/>
              </a:rPr>
              <a:t>Understanding of Data</a:t>
            </a:r>
            <a:br>
              <a:rPr lang="en-IN" b="1" i="0" dirty="0">
                <a:solidFill>
                  <a:schemeClr val="bg2"/>
                </a:solidFill>
                <a:effectLst/>
                <a:latin typeface="Raleway" pitchFamily="2" charset="0"/>
              </a:rPr>
            </a:br>
            <a:endParaRPr lang="en-GB" dirty="0">
              <a:solidFill>
                <a:schemeClr val="bg2"/>
              </a:solidFill>
            </a:endParaRPr>
          </a:p>
        </p:txBody>
      </p:sp>
      <p:sp>
        <p:nvSpPr>
          <p:cNvPr id="3" name="Subtitle 2">
            <a:extLst>
              <a:ext uri="{FF2B5EF4-FFF2-40B4-BE49-F238E27FC236}">
                <a16:creationId xmlns:a16="http://schemas.microsoft.com/office/drawing/2014/main" id="{47515E68-40B6-48CF-AD5F-AAC03B87BE1C}"/>
              </a:ext>
            </a:extLst>
          </p:cNvPr>
          <p:cNvSpPr>
            <a:spLocks noGrp="1"/>
          </p:cNvSpPr>
          <p:nvPr>
            <p:ph type="subTitle" idx="1"/>
          </p:nvPr>
        </p:nvSpPr>
        <p:spPr>
          <a:xfrm>
            <a:off x="8179060" y="5593284"/>
            <a:ext cx="3851920" cy="763066"/>
          </a:xfrm>
        </p:spPr>
        <p:txBody>
          <a:bodyPr/>
          <a:lstStyle/>
          <a:p>
            <a:r>
              <a:rPr lang="en-GB" dirty="0">
                <a:solidFill>
                  <a:schemeClr val="bg2"/>
                </a:solidFill>
              </a:rPr>
              <a:t>By Karishma Popli</a:t>
            </a:r>
          </a:p>
        </p:txBody>
      </p:sp>
      <p:sp>
        <p:nvSpPr>
          <p:cNvPr id="4" name="Date Placeholder 3">
            <a:extLst>
              <a:ext uri="{FF2B5EF4-FFF2-40B4-BE49-F238E27FC236}">
                <a16:creationId xmlns:a16="http://schemas.microsoft.com/office/drawing/2014/main" id="{93E032B3-F638-4790-AF8A-8710319A13B3}"/>
              </a:ext>
            </a:extLst>
          </p:cNvPr>
          <p:cNvSpPr>
            <a:spLocks noGrp="1"/>
          </p:cNvSpPr>
          <p:nvPr>
            <p:ph type="dt" sz="half" idx="10"/>
          </p:nvPr>
        </p:nvSpPr>
        <p:spPr/>
        <p:txBody>
          <a:bodyPr/>
          <a:lstStyle/>
          <a:p>
            <a:fld id="{005F8A19-B3D6-4224-889A-9D6034FFCC35}" type="datetime4">
              <a:rPr lang="en-US" smtClean="0"/>
              <a:t>May 24, 2022</a:t>
            </a:fld>
            <a:endParaRPr lang="en-GB"/>
          </a:p>
        </p:txBody>
      </p:sp>
      <p:sp>
        <p:nvSpPr>
          <p:cNvPr id="5" name="Footer Placeholder 4">
            <a:extLst>
              <a:ext uri="{FF2B5EF4-FFF2-40B4-BE49-F238E27FC236}">
                <a16:creationId xmlns:a16="http://schemas.microsoft.com/office/drawing/2014/main" id="{97FA7637-D16E-4A3F-979C-8FB2EF01E634}"/>
              </a:ext>
            </a:extLst>
          </p:cNvPr>
          <p:cNvSpPr>
            <a:spLocks noGrp="1"/>
          </p:cNvSpPr>
          <p:nvPr>
            <p:ph type="ftr" sz="quarter" idx="11"/>
          </p:nvPr>
        </p:nvSpPr>
        <p:spPr/>
        <p:txBody>
          <a:bodyPr/>
          <a:lstStyle/>
          <a:p>
            <a:r>
              <a:rPr lang="en-GB"/>
              <a:t>RESTRICTED</a:t>
            </a:r>
          </a:p>
        </p:txBody>
      </p:sp>
      <p:sp>
        <p:nvSpPr>
          <p:cNvPr id="6" name="Slide Number Placeholder 5">
            <a:extLst>
              <a:ext uri="{FF2B5EF4-FFF2-40B4-BE49-F238E27FC236}">
                <a16:creationId xmlns:a16="http://schemas.microsoft.com/office/drawing/2014/main" id="{7B44D27B-9558-4E51-8EEB-85D93B93B0EF}"/>
              </a:ext>
            </a:extLst>
          </p:cNvPr>
          <p:cNvSpPr>
            <a:spLocks noGrp="1"/>
          </p:cNvSpPr>
          <p:nvPr>
            <p:ph type="sldNum" sz="quarter" idx="12"/>
          </p:nvPr>
        </p:nvSpPr>
        <p:spPr/>
        <p:txBody>
          <a:bodyPr/>
          <a:lstStyle/>
          <a:p>
            <a:fld id="{66DE0A1B-740E-42D4-B16F-ED5AF3A0B271}" type="slidenum">
              <a:rPr lang="en-GB" smtClean="0"/>
              <a:t>1</a:t>
            </a:fld>
            <a:endParaRPr lang="en-GB"/>
          </a:p>
        </p:txBody>
      </p:sp>
    </p:spTree>
    <p:extLst>
      <p:ext uri="{BB962C8B-B14F-4D97-AF65-F5344CB8AC3E}">
        <p14:creationId xmlns:p14="http://schemas.microsoft.com/office/powerpoint/2010/main" val="154249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6785-227E-4537-B655-5B4A380E2854}"/>
              </a:ext>
            </a:extLst>
          </p:cNvPr>
          <p:cNvSpPr>
            <a:spLocks noGrp="1"/>
          </p:cNvSpPr>
          <p:nvPr>
            <p:ph type="title"/>
          </p:nvPr>
        </p:nvSpPr>
        <p:spPr>
          <a:xfrm>
            <a:off x="838200" y="365125"/>
            <a:ext cx="10515600" cy="466475"/>
          </a:xfrm>
        </p:spPr>
        <p:txBody>
          <a:bodyPr>
            <a:normAutofit fontScale="90000"/>
          </a:bodyPr>
          <a:lstStyle/>
          <a:p>
            <a:pPr algn="ctr"/>
            <a:r>
              <a:rPr lang="en-IN" b="1" u="sng" dirty="0">
                <a:solidFill>
                  <a:srgbClr val="FF0000"/>
                </a:solidFill>
              </a:rPr>
              <a:t>Dimension Table</a:t>
            </a:r>
          </a:p>
        </p:txBody>
      </p:sp>
      <p:sp>
        <p:nvSpPr>
          <p:cNvPr id="4" name="Content Placeholder 3">
            <a:extLst>
              <a:ext uri="{FF2B5EF4-FFF2-40B4-BE49-F238E27FC236}">
                <a16:creationId xmlns:a16="http://schemas.microsoft.com/office/drawing/2014/main" id="{9ED887D6-61FF-4C58-90AA-7EA2D4D6F6FE}"/>
              </a:ext>
            </a:extLst>
          </p:cNvPr>
          <p:cNvSpPr>
            <a:spLocks noGrp="1"/>
          </p:cNvSpPr>
          <p:nvPr>
            <p:ph idx="1"/>
          </p:nvPr>
        </p:nvSpPr>
        <p:spPr>
          <a:xfrm>
            <a:off x="875320" y="851950"/>
            <a:ext cx="10441359" cy="5174450"/>
          </a:xfrm>
        </p:spPr>
        <p:txBody>
          <a:bodyPr>
            <a:normAutofit/>
          </a:bodyPr>
          <a:lstStyle/>
          <a:p>
            <a:r>
              <a:rPr lang="en-IN" sz="1800" b="0" i="0" dirty="0">
                <a:solidFill>
                  <a:srgbClr val="4D5968"/>
                </a:solidFill>
                <a:effectLst/>
                <a:latin typeface="Arial" panose="020B0604020202020204" pitchFamily="34" charset="0"/>
                <a:cs typeface="Arial" panose="020B0604020202020204" pitchFamily="34" charset="0"/>
              </a:rPr>
              <a:t>A dimension table contains the dimensions along which the values of the attributes are taken in the fact table. Dimension tables are small in size, contains only several thousand rows but the size can be increased occasionally. These tables are associated with a fact table through foreign keys. </a:t>
            </a:r>
          </a:p>
          <a:p>
            <a:pPr marL="0" indent="0">
              <a:buNone/>
            </a:pPr>
            <a:endParaRPr lang="en-IN" sz="1800" b="0" i="0" dirty="0">
              <a:solidFill>
                <a:srgbClr val="4D5968"/>
              </a:solidFill>
              <a:effectLst/>
              <a:latin typeface="Arial" panose="020B0604020202020204" pitchFamily="34" charset="0"/>
              <a:cs typeface="Arial" panose="020B0604020202020204" pitchFamily="34" charset="0"/>
            </a:endParaRPr>
          </a:p>
          <a:p>
            <a:pPr marL="0" indent="0">
              <a:buNone/>
            </a:pPr>
            <a:r>
              <a:rPr lang="en-IN" sz="1800" b="1" i="0" dirty="0">
                <a:solidFill>
                  <a:srgbClr val="1375B0"/>
                </a:solidFill>
                <a:effectLst/>
                <a:latin typeface="Arial" panose="020B0604020202020204" pitchFamily="34" charset="0"/>
                <a:cs typeface="Arial" panose="020B0604020202020204" pitchFamily="34" charset="0"/>
              </a:rPr>
              <a:t>Characteristics of Dimension Table</a:t>
            </a:r>
            <a:endParaRPr lang="en-IN" sz="1800" b="0" i="0" dirty="0">
              <a:solidFill>
                <a:srgbClr val="4D5968"/>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800" b="1" i="0" dirty="0">
                <a:solidFill>
                  <a:srgbClr val="4D5968"/>
                </a:solidFill>
                <a:effectLst/>
                <a:latin typeface="Arial" panose="020B0604020202020204" pitchFamily="34" charset="0"/>
                <a:cs typeface="Arial" panose="020B0604020202020204" pitchFamily="34" charset="0"/>
              </a:rPr>
              <a:t>Keys: </a:t>
            </a:r>
            <a:r>
              <a:rPr lang="en-IN" sz="1800" b="0" i="0" dirty="0">
                <a:solidFill>
                  <a:srgbClr val="4D5968"/>
                </a:solidFill>
                <a:effectLst/>
                <a:latin typeface="Arial" panose="020B0604020202020204" pitchFamily="34" charset="0"/>
                <a:cs typeface="Arial" panose="020B0604020202020204" pitchFamily="34" charset="0"/>
              </a:rPr>
              <a:t>Every dimension table needs to have a primary key that helps to uniquely identify each record of the dimension table.</a:t>
            </a:r>
          </a:p>
          <a:p>
            <a:pPr algn="l">
              <a:buFont typeface="Arial" panose="020B0604020202020204" pitchFamily="34" charset="0"/>
              <a:buChar char="•"/>
            </a:pPr>
            <a:r>
              <a:rPr lang="en-IN" sz="1800" b="1" i="0" dirty="0">
                <a:solidFill>
                  <a:srgbClr val="4D5968"/>
                </a:solidFill>
                <a:effectLst/>
                <a:latin typeface="Arial" panose="020B0604020202020204" pitchFamily="34" charset="0"/>
                <a:cs typeface="Arial" panose="020B0604020202020204" pitchFamily="34" charset="0"/>
              </a:rPr>
              <a:t>Attributes: </a:t>
            </a:r>
            <a:r>
              <a:rPr lang="en-IN" sz="1800" b="0" i="0" dirty="0">
                <a:solidFill>
                  <a:srgbClr val="4D5968"/>
                </a:solidFill>
                <a:effectLst/>
                <a:latin typeface="Arial" panose="020B0604020202020204" pitchFamily="34" charset="0"/>
                <a:cs typeface="Arial" panose="020B0604020202020204" pitchFamily="34" charset="0"/>
              </a:rPr>
              <a:t>Dimension table contains many attributes and therefore the dimension table appears to grow horizontally.</a:t>
            </a:r>
          </a:p>
          <a:p>
            <a:pPr algn="l">
              <a:buFont typeface="Arial" panose="020B0604020202020204" pitchFamily="34" charset="0"/>
              <a:buChar char="•"/>
            </a:pPr>
            <a:r>
              <a:rPr lang="en-IN" sz="1800" b="1" i="0" dirty="0">
                <a:solidFill>
                  <a:srgbClr val="4D5968"/>
                </a:solidFill>
                <a:effectLst/>
                <a:latin typeface="Arial" panose="020B0604020202020204" pitchFamily="34" charset="0"/>
                <a:cs typeface="Arial" panose="020B0604020202020204" pitchFamily="34" charset="0"/>
              </a:rPr>
              <a:t>Attribute Values: </a:t>
            </a:r>
            <a:r>
              <a:rPr lang="en-IN" sz="1800" b="0" i="0" dirty="0">
                <a:solidFill>
                  <a:srgbClr val="4D5968"/>
                </a:solidFill>
                <a:effectLst/>
                <a:latin typeface="Arial" panose="020B0604020202020204" pitchFamily="34" charset="0"/>
                <a:cs typeface="Arial" panose="020B0604020202020204" pitchFamily="34" charset="0"/>
              </a:rPr>
              <a:t>The values in the dimension table are mostly in textual format and not in numeric format.</a:t>
            </a:r>
          </a:p>
          <a:p>
            <a:pPr algn="l">
              <a:buFont typeface="Arial" panose="020B0604020202020204" pitchFamily="34" charset="0"/>
              <a:buChar char="•"/>
            </a:pPr>
            <a:r>
              <a:rPr lang="en-IN" sz="1800" b="1" i="0" dirty="0">
                <a:solidFill>
                  <a:srgbClr val="4D5968"/>
                </a:solidFill>
                <a:effectLst/>
                <a:latin typeface="Arial" panose="020B0604020202020204" pitchFamily="34" charset="0"/>
                <a:cs typeface="Arial" panose="020B0604020202020204" pitchFamily="34" charset="0"/>
              </a:rPr>
              <a:t>Relation Between Attributes: </a:t>
            </a:r>
            <a:r>
              <a:rPr lang="en-IN" sz="1800" b="0" i="0" dirty="0">
                <a:solidFill>
                  <a:srgbClr val="4D5968"/>
                </a:solidFill>
                <a:effectLst/>
                <a:latin typeface="Arial" panose="020B0604020202020204" pitchFamily="34" charset="0"/>
                <a:cs typeface="Arial" panose="020B0604020202020204" pitchFamily="34" charset="0"/>
              </a:rPr>
              <a:t>Attributes present in the dimension table are generally not directly related to each other but still are a part of the same dimension table.</a:t>
            </a:r>
          </a:p>
          <a:p>
            <a:r>
              <a:rPr lang="en-IN" sz="1800" b="1" i="0" dirty="0">
                <a:solidFill>
                  <a:srgbClr val="4D5968"/>
                </a:solidFill>
                <a:effectLst/>
                <a:latin typeface="Arial" panose="020B0604020202020204" pitchFamily="34" charset="0"/>
                <a:cs typeface="Arial" panose="020B0604020202020204" pitchFamily="34" charset="0"/>
              </a:rPr>
              <a:t>Drilling Down, Rolling Up: </a:t>
            </a:r>
            <a:r>
              <a:rPr lang="en-IN" sz="1800" b="0" i="0" dirty="0">
                <a:solidFill>
                  <a:srgbClr val="4D5968"/>
                </a:solidFill>
                <a:effectLst/>
                <a:latin typeface="Arial" panose="020B0604020202020204" pitchFamily="34" charset="0"/>
                <a:cs typeface="Arial" panose="020B0604020202020204" pitchFamily="34" charset="0"/>
              </a:rPr>
              <a:t>Attributes present in dimension table permits to derive details through traversing from the higher level to lower level or it also allows rolling up from lower level to the higher level of the attributes.</a:t>
            </a:r>
          </a:p>
          <a:p>
            <a:pPr algn="l">
              <a:buFont typeface="Arial" panose="020B0604020202020204" pitchFamily="34" charset="0"/>
              <a:buChar char="•"/>
            </a:pPr>
            <a:endParaRPr lang="en-IN" sz="1800" b="0" i="0" dirty="0">
              <a:solidFill>
                <a:srgbClr val="4D5968"/>
              </a:solidFill>
              <a:effectLst/>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27E9E4A7-B331-4563-8D83-D3718F0B4A29}"/>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CD4BF732-2EFC-407B-B52E-0B7B72D38F7D}"/>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B69D5C1F-E642-4C54-8FB1-E5BCC1E3FA8B}"/>
              </a:ext>
            </a:extLst>
          </p:cNvPr>
          <p:cNvSpPr>
            <a:spLocks noGrp="1"/>
          </p:cNvSpPr>
          <p:nvPr>
            <p:ph type="sldNum" sz="quarter" idx="26"/>
          </p:nvPr>
        </p:nvSpPr>
        <p:spPr/>
        <p:txBody>
          <a:bodyPr/>
          <a:lstStyle/>
          <a:p>
            <a:fld id="{9BA64535-EB95-46A3-946F-02B63C705F51}" type="slidenum">
              <a:rPr lang="en-US" smtClean="0"/>
              <a:t>10</a:t>
            </a:fld>
            <a:endParaRPr lang="en-US"/>
          </a:p>
        </p:txBody>
      </p:sp>
      <p:sp>
        <p:nvSpPr>
          <p:cNvPr id="8" name="Text Placeholder 7">
            <a:extLst>
              <a:ext uri="{FF2B5EF4-FFF2-40B4-BE49-F238E27FC236}">
                <a16:creationId xmlns:a16="http://schemas.microsoft.com/office/drawing/2014/main" id="{71960415-CF5B-40C0-AC61-8BAB30D3A4FA}"/>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407735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ABD186DD-A538-4CAE-A363-A05079B9FB61}"/>
              </a:ext>
            </a:extLst>
          </p:cNvPr>
          <p:cNvGraphicFramePr>
            <a:graphicFrameLocks noGrp="1"/>
          </p:cNvGraphicFramePr>
          <p:nvPr>
            <p:ph idx="1"/>
            <p:extLst>
              <p:ext uri="{D42A27DB-BD31-4B8C-83A1-F6EECF244321}">
                <p14:modId xmlns:p14="http://schemas.microsoft.com/office/powerpoint/2010/main" val="3545809535"/>
              </p:ext>
            </p:extLst>
          </p:nvPr>
        </p:nvGraphicFramePr>
        <p:xfrm>
          <a:off x="767408" y="476672"/>
          <a:ext cx="10873208" cy="5689851"/>
        </p:xfrm>
        <a:graphic>
          <a:graphicData uri="http://schemas.openxmlformats.org/drawingml/2006/table">
            <a:tbl>
              <a:tblPr/>
              <a:tblGrid>
                <a:gridCol w="2599621">
                  <a:extLst>
                    <a:ext uri="{9D8B030D-6E8A-4147-A177-3AD203B41FA5}">
                      <a16:colId xmlns:a16="http://schemas.microsoft.com/office/drawing/2014/main" val="3354182508"/>
                    </a:ext>
                  </a:extLst>
                </a:gridCol>
                <a:gridCol w="3910737">
                  <a:extLst>
                    <a:ext uri="{9D8B030D-6E8A-4147-A177-3AD203B41FA5}">
                      <a16:colId xmlns:a16="http://schemas.microsoft.com/office/drawing/2014/main" val="4240390092"/>
                    </a:ext>
                  </a:extLst>
                </a:gridCol>
                <a:gridCol w="4362850">
                  <a:extLst>
                    <a:ext uri="{9D8B030D-6E8A-4147-A177-3AD203B41FA5}">
                      <a16:colId xmlns:a16="http://schemas.microsoft.com/office/drawing/2014/main" val="3366303641"/>
                    </a:ext>
                  </a:extLst>
                </a:gridCol>
              </a:tblGrid>
              <a:tr h="263544">
                <a:tc>
                  <a:txBody>
                    <a:bodyPr/>
                    <a:lstStyle/>
                    <a:p>
                      <a:pPr algn="ctr" fontAlgn="t"/>
                      <a:r>
                        <a:rPr lang="en-IN" sz="1200" b="1">
                          <a:effectLst/>
                          <a:latin typeface="Nunito Sans" pitchFamily="2" charset="0"/>
                        </a:rPr>
                        <a:t>Characteristics</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b="1">
                          <a:effectLst/>
                          <a:latin typeface="Nunito Sans" pitchFamily="2" charset="0"/>
                        </a:rPr>
                        <a:t>Fact Table</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b="1">
                          <a:effectLst/>
                          <a:latin typeface="Nunito Sans" pitchFamily="2" charset="0"/>
                        </a:rPr>
                        <a:t>Dimension Table</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1904956290"/>
                  </a:ext>
                </a:extLst>
              </a:tr>
              <a:tr h="737928">
                <a:tc>
                  <a:txBody>
                    <a:bodyPr/>
                    <a:lstStyle/>
                    <a:p>
                      <a:pPr algn="ctr" fontAlgn="t"/>
                      <a:r>
                        <a:rPr lang="en-IN" sz="1200" b="1">
                          <a:effectLst/>
                          <a:latin typeface="Nunito Sans" pitchFamily="2" charset="0"/>
                        </a:rPr>
                        <a:t>Basic Definition</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contains measurements, facts or metrics of the attributes.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is the companion table that contains attributes using which fact table deduce the facts.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3195597897"/>
                  </a:ext>
                </a:extLst>
              </a:tr>
              <a:tr h="342609">
                <a:tc>
                  <a:txBody>
                    <a:bodyPr/>
                    <a:lstStyle/>
                    <a:p>
                      <a:pPr algn="ctr" fontAlgn="t"/>
                      <a:r>
                        <a:rPr lang="en-IN" sz="1200" b="1">
                          <a:effectLst/>
                          <a:latin typeface="Nunito Sans" pitchFamily="2" charset="0"/>
                        </a:rPr>
                        <a:t>Design</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is defined by data grain.</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is descriptive, complete and wordy.</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3664377328"/>
                  </a:ext>
                </a:extLst>
              </a:tr>
              <a:tr h="579800">
                <a:tc>
                  <a:txBody>
                    <a:bodyPr/>
                    <a:lstStyle/>
                    <a:p>
                      <a:pPr algn="ctr" fontAlgn="t"/>
                      <a:r>
                        <a:rPr lang="en-IN" sz="1200" b="1" dirty="0">
                          <a:effectLst/>
                          <a:latin typeface="Nunito Sans" pitchFamily="2" charset="0"/>
                        </a:rPr>
                        <a:t>Task</a:t>
                      </a:r>
                      <a:endParaRPr lang="en-IN" sz="1200" dirty="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contains measures and is used for analysis and decision making.</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contains information about a business and its process.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1440386166"/>
                  </a:ext>
                </a:extLst>
              </a:tr>
              <a:tr h="500735">
                <a:tc>
                  <a:txBody>
                    <a:bodyPr/>
                    <a:lstStyle/>
                    <a:p>
                      <a:pPr algn="ctr" fontAlgn="t"/>
                      <a:r>
                        <a:rPr lang="en-IN" sz="1200" b="1" dirty="0">
                          <a:effectLst/>
                          <a:latin typeface="Nunito Sans" pitchFamily="2" charset="0"/>
                        </a:rPr>
                        <a:t>Type of Data</a:t>
                      </a:r>
                      <a:endParaRPr lang="en-IN" sz="1200" dirty="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dirty="0">
                          <a:effectLst/>
                        </a:rPr>
                        <a:t>It contains data in both numeric as well as textual format.</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contains data in only textual format.</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227820261"/>
                  </a:ext>
                </a:extLst>
              </a:tr>
              <a:tr h="816990">
                <a:tc>
                  <a:txBody>
                    <a:bodyPr/>
                    <a:lstStyle/>
                    <a:p>
                      <a:pPr algn="ctr" fontAlgn="t"/>
                      <a:r>
                        <a:rPr lang="en-IN" sz="1200" b="1">
                          <a:effectLst/>
                          <a:latin typeface="Nunito Sans" pitchFamily="2" charset="0"/>
                        </a:rPr>
                        <a:t>Key</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has a primary key for each dimension which is acts as a foreign key in the dimension table.</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has a foreign key associated with the primary key of the fact table.</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2402497922"/>
                  </a:ext>
                </a:extLst>
              </a:tr>
              <a:tr h="579800">
                <a:tc>
                  <a:txBody>
                    <a:bodyPr/>
                    <a:lstStyle/>
                    <a:p>
                      <a:pPr algn="ctr" fontAlgn="t"/>
                      <a:r>
                        <a:rPr lang="en-IN" sz="1200" b="1">
                          <a:effectLst/>
                          <a:latin typeface="Nunito Sans" pitchFamily="2" charset="0"/>
                        </a:rPr>
                        <a:t>Storage</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stores the filter domain and reports labels in dimension tables.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stores the detailed atomic data into dimensional structures.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559822380"/>
                  </a:ext>
                </a:extLst>
              </a:tr>
              <a:tr h="263544">
                <a:tc>
                  <a:txBody>
                    <a:bodyPr/>
                    <a:lstStyle/>
                    <a:p>
                      <a:pPr algn="ctr" fontAlgn="t"/>
                      <a:r>
                        <a:rPr lang="en-IN" sz="1200" b="1">
                          <a:effectLst/>
                          <a:latin typeface="Nunito Sans" pitchFamily="2" charset="0"/>
                        </a:rPr>
                        <a:t>Hierarchy</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does not have a hierarchy.</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contains a hierarchy.</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3496163933"/>
                  </a:ext>
                </a:extLst>
              </a:tr>
              <a:tr h="209475">
                <a:tc>
                  <a:txBody>
                    <a:bodyPr/>
                    <a:lstStyle/>
                    <a:p>
                      <a:pPr algn="ctr" fontAlgn="t"/>
                      <a:r>
                        <a:rPr lang="en-IN" sz="1200" b="1">
                          <a:effectLst/>
                          <a:latin typeface="Nunito Sans" pitchFamily="2" charset="0"/>
                        </a:rPr>
                        <a:t>Attributes</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It has less attributes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More attributes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1448128385"/>
                  </a:ext>
                </a:extLst>
              </a:tr>
              <a:tr h="209475">
                <a:tc>
                  <a:txBody>
                    <a:bodyPr/>
                    <a:lstStyle/>
                    <a:p>
                      <a:pPr algn="ctr" fontAlgn="t"/>
                      <a:r>
                        <a:rPr lang="en-IN" sz="1200" b="1">
                          <a:effectLst/>
                          <a:latin typeface="Nunito Sans" pitchFamily="2" charset="0"/>
                        </a:rPr>
                        <a:t>Records</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More records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Less records.</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529655628"/>
                  </a:ext>
                </a:extLst>
              </a:tr>
              <a:tr h="263544">
                <a:tc>
                  <a:txBody>
                    <a:bodyPr/>
                    <a:lstStyle/>
                    <a:p>
                      <a:pPr algn="ctr" fontAlgn="t"/>
                      <a:r>
                        <a:rPr lang="en-IN" sz="1200" b="1">
                          <a:effectLst/>
                          <a:latin typeface="Nunito Sans" pitchFamily="2" charset="0"/>
                        </a:rPr>
                        <a:t>Table Growth</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The table grows vertically.</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The table grows horizontally.</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1557416137"/>
                  </a:ext>
                </a:extLst>
              </a:tr>
              <a:tr h="500735">
                <a:tc>
                  <a:txBody>
                    <a:bodyPr/>
                    <a:lstStyle/>
                    <a:p>
                      <a:pPr algn="ctr" fontAlgn="t"/>
                      <a:r>
                        <a:rPr lang="en-IN" sz="1200" b="1">
                          <a:effectLst/>
                          <a:latin typeface="Nunito Sans" pitchFamily="2" charset="0"/>
                        </a:rPr>
                        <a:t>Creation Time</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A fact table is created after dimension tables are created.</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tc>
                  <a:txBody>
                    <a:bodyPr/>
                    <a:lstStyle/>
                    <a:p>
                      <a:pPr algn="ctr" fontAlgn="t"/>
                      <a:r>
                        <a:rPr lang="en-IN" sz="1200">
                          <a:effectLst/>
                        </a:rPr>
                        <a:t>The dimension table needs to be created first.</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tcPr>
                </a:tc>
                <a:extLst>
                  <a:ext uri="{0D108BD9-81ED-4DB2-BD59-A6C34878D82A}">
                    <a16:rowId xmlns:a16="http://schemas.microsoft.com/office/drawing/2014/main" val="2312071387"/>
                  </a:ext>
                </a:extLst>
              </a:tr>
              <a:tr h="421672">
                <a:tc>
                  <a:txBody>
                    <a:bodyPr/>
                    <a:lstStyle/>
                    <a:p>
                      <a:pPr algn="ctr" fontAlgn="t"/>
                      <a:r>
                        <a:rPr lang="en-IN" sz="1200" b="1">
                          <a:effectLst/>
                          <a:latin typeface="Nunito Sans" pitchFamily="2" charset="0"/>
                        </a:rPr>
                        <a:t>Schema Structure</a:t>
                      </a:r>
                      <a:endParaRPr lang="en-IN" sz="1200">
                        <a:effectLst/>
                      </a:endParaRP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a:noFill/>
                    </a:lnB>
                  </a:tcPr>
                </a:tc>
                <a:tc>
                  <a:txBody>
                    <a:bodyPr/>
                    <a:lstStyle/>
                    <a:p>
                      <a:pPr algn="ctr" fontAlgn="t"/>
                      <a:r>
                        <a:rPr lang="en-IN" sz="1200" dirty="0">
                          <a:effectLst/>
                        </a:rPr>
                        <a:t>There is less number of fact tables in a schema.</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a:noFill/>
                    </a:lnB>
                  </a:tcPr>
                </a:tc>
                <a:tc>
                  <a:txBody>
                    <a:bodyPr/>
                    <a:lstStyle/>
                    <a:p>
                      <a:pPr algn="ctr" fontAlgn="t"/>
                      <a:r>
                        <a:rPr lang="en-IN" sz="1200" dirty="0">
                          <a:effectLst/>
                        </a:rPr>
                        <a:t>There is a number of dimension tables in a schema.</a:t>
                      </a:r>
                    </a:p>
                  </a:txBody>
                  <a:tcPr marL="20081" marR="20081" marT="10041" marB="10041"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a:noFill/>
                    </a:lnB>
                  </a:tcPr>
                </a:tc>
                <a:extLst>
                  <a:ext uri="{0D108BD9-81ED-4DB2-BD59-A6C34878D82A}">
                    <a16:rowId xmlns:a16="http://schemas.microsoft.com/office/drawing/2014/main" val="2986180147"/>
                  </a:ext>
                </a:extLst>
              </a:tr>
            </a:tbl>
          </a:graphicData>
        </a:graphic>
      </p:graphicFrame>
      <p:sp>
        <p:nvSpPr>
          <p:cNvPr id="5" name="Date Placeholder 4">
            <a:extLst>
              <a:ext uri="{FF2B5EF4-FFF2-40B4-BE49-F238E27FC236}">
                <a16:creationId xmlns:a16="http://schemas.microsoft.com/office/drawing/2014/main" id="{BB95D36B-65BF-48D8-8839-20F2DFF5DA3B}"/>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A46B104E-E731-421C-9F27-75C7BB1E05DF}"/>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A09B8D46-78B9-4F44-B0F7-3769E2087D26}"/>
              </a:ext>
            </a:extLst>
          </p:cNvPr>
          <p:cNvSpPr>
            <a:spLocks noGrp="1"/>
          </p:cNvSpPr>
          <p:nvPr>
            <p:ph type="sldNum" sz="quarter" idx="26"/>
          </p:nvPr>
        </p:nvSpPr>
        <p:spPr/>
        <p:txBody>
          <a:bodyPr/>
          <a:lstStyle/>
          <a:p>
            <a:fld id="{9BA64535-EB95-46A3-946F-02B63C705F51}" type="slidenum">
              <a:rPr lang="en-US" smtClean="0"/>
              <a:t>11</a:t>
            </a:fld>
            <a:endParaRPr lang="en-US"/>
          </a:p>
        </p:txBody>
      </p:sp>
      <p:sp>
        <p:nvSpPr>
          <p:cNvPr id="8" name="Text Placeholder 7">
            <a:extLst>
              <a:ext uri="{FF2B5EF4-FFF2-40B4-BE49-F238E27FC236}">
                <a16:creationId xmlns:a16="http://schemas.microsoft.com/office/drawing/2014/main" id="{7FC751D1-4648-45C7-8F41-0CEF3239804B}"/>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422364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1D98-BBBE-467B-89B9-B8BDB9E436CF}"/>
              </a:ext>
            </a:extLst>
          </p:cNvPr>
          <p:cNvSpPr>
            <a:spLocks noGrp="1"/>
          </p:cNvSpPr>
          <p:nvPr>
            <p:ph type="title"/>
          </p:nvPr>
        </p:nvSpPr>
        <p:spPr>
          <a:xfrm>
            <a:off x="838200" y="365125"/>
            <a:ext cx="10515600" cy="466475"/>
          </a:xfrm>
        </p:spPr>
        <p:txBody>
          <a:bodyPr>
            <a:normAutofit fontScale="90000"/>
          </a:bodyPr>
          <a:lstStyle/>
          <a:p>
            <a:pPr algn="ctr"/>
            <a:r>
              <a:rPr lang="en-IN" b="1" u="sng" dirty="0">
                <a:solidFill>
                  <a:srgbClr val="FF0000"/>
                </a:solidFill>
              </a:rPr>
              <a:t>Metrics/Measure/KPI</a:t>
            </a:r>
          </a:p>
        </p:txBody>
      </p:sp>
      <p:sp>
        <p:nvSpPr>
          <p:cNvPr id="4" name="Content Placeholder 3">
            <a:extLst>
              <a:ext uri="{FF2B5EF4-FFF2-40B4-BE49-F238E27FC236}">
                <a16:creationId xmlns:a16="http://schemas.microsoft.com/office/drawing/2014/main" id="{5B98E8CB-E4E2-49B0-8226-99848934B17D}"/>
              </a:ext>
            </a:extLst>
          </p:cNvPr>
          <p:cNvSpPr>
            <a:spLocks noGrp="1"/>
          </p:cNvSpPr>
          <p:nvPr>
            <p:ph idx="1"/>
          </p:nvPr>
        </p:nvSpPr>
        <p:spPr>
          <a:xfrm>
            <a:off x="875320" y="980728"/>
            <a:ext cx="10441359" cy="5045672"/>
          </a:xfrm>
        </p:spPr>
        <p:txBody>
          <a:bodyPr>
            <a:normAutofit/>
          </a:bodyPr>
          <a:lstStyle/>
          <a:p>
            <a:r>
              <a:rPr lang="en-IN" sz="1800" b="0" i="0" dirty="0">
                <a:solidFill>
                  <a:srgbClr val="202124"/>
                </a:solidFill>
                <a:effectLst/>
                <a:latin typeface="Arial" panose="020B0604020202020204" pitchFamily="34" charset="0"/>
                <a:cs typeface="Arial" panose="020B0604020202020204" pitchFamily="34" charset="0"/>
              </a:rPr>
              <a:t>Metrics are </a:t>
            </a:r>
            <a:r>
              <a:rPr lang="en-IN" sz="1800" b="1" i="0" dirty="0">
                <a:solidFill>
                  <a:srgbClr val="202124"/>
                </a:solidFill>
                <a:effectLst/>
                <a:latin typeface="Arial" panose="020B0604020202020204" pitchFamily="34" charset="0"/>
                <a:cs typeface="Arial" panose="020B0604020202020204" pitchFamily="34" charset="0"/>
              </a:rPr>
              <a:t>measures of quantitative assessment commonly used for comparing, and tracking performance or production</a:t>
            </a:r>
            <a:r>
              <a:rPr lang="en-IN" sz="1800" b="0" i="0" dirty="0">
                <a:solidFill>
                  <a:srgbClr val="202124"/>
                </a:solidFill>
                <a:effectLst/>
                <a:latin typeface="Arial" panose="020B0604020202020204" pitchFamily="34" charset="0"/>
                <a:cs typeface="Arial" panose="020B0604020202020204" pitchFamily="34" charset="0"/>
              </a:rPr>
              <a:t>. Metrics can be used in a variety of scenarios. Metrics are heavily relied on in the financial analysis of companies by both internal managers and external stakeholders.</a:t>
            </a:r>
          </a:p>
          <a:p>
            <a:endParaRPr lang="en-IN" sz="1800" b="0" i="0" dirty="0">
              <a:solidFill>
                <a:srgbClr val="202124"/>
              </a:solidFill>
              <a:effectLst/>
              <a:latin typeface="Arial" panose="020B0604020202020204" pitchFamily="34" charset="0"/>
              <a:cs typeface="Arial" panose="020B0604020202020204" pitchFamily="34" charset="0"/>
            </a:endParaRPr>
          </a:p>
          <a:p>
            <a:r>
              <a:rPr lang="en-IN" sz="1800" dirty="0">
                <a:solidFill>
                  <a:srgbClr val="171717"/>
                </a:solidFill>
                <a:latin typeface="Arial" panose="020B0604020202020204" pitchFamily="34" charset="0"/>
                <a:cs typeface="Arial" panose="020B0604020202020204" pitchFamily="34" charset="0"/>
              </a:rPr>
              <a:t>A </a:t>
            </a:r>
            <a:r>
              <a:rPr lang="en-IN" sz="1800" b="1" i="0" dirty="0">
                <a:solidFill>
                  <a:srgbClr val="171717"/>
                </a:solidFill>
                <a:effectLst/>
                <a:latin typeface="Arial" panose="020B0604020202020204" pitchFamily="34" charset="0"/>
                <a:cs typeface="Arial" panose="020B0604020202020204" pitchFamily="34" charset="0"/>
              </a:rPr>
              <a:t>measure</a:t>
            </a:r>
            <a:r>
              <a:rPr lang="en-IN" sz="1800" b="0" i="0" dirty="0">
                <a:solidFill>
                  <a:srgbClr val="171717"/>
                </a:solidFill>
                <a:effectLst/>
                <a:latin typeface="Arial" panose="020B0604020202020204" pitchFamily="34" charset="0"/>
                <a:cs typeface="Arial" panose="020B0604020202020204" pitchFamily="34" charset="0"/>
              </a:rPr>
              <a:t> is a fact table column that stores values to be summarized.</a:t>
            </a:r>
          </a:p>
          <a:p>
            <a:pPr marL="0" indent="0">
              <a:buNone/>
            </a:pPr>
            <a:endParaRPr lang="en-IN" sz="1800" b="0" i="0" dirty="0">
              <a:solidFill>
                <a:srgbClr val="171717"/>
              </a:solidFill>
              <a:effectLst/>
              <a:latin typeface="Arial" panose="020B0604020202020204" pitchFamily="34" charset="0"/>
              <a:cs typeface="Arial" panose="020B0604020202020204" pitchFamily="34" charset="0"/>
            </a:endParaRPr>
          </a:p>
          <a:p>
            <a:r>
              <a:rPr lang="en-IN" sz="1800" b="0" i="0" dirty="0">
                <a:solidFill>
                  <a:srgbClr val="333333"/>
                </a:solidFill>
                <a:effectLst/>
                <a:latin typeface="Arial" panose="020B0604020202020204" pitchFamily="34" charset="0"/>
                <a:cs typeface="Arial" panose="020B0604020202020204" pitchFamily="34" charset="0"/>
              </a:rPr>
              <a:t>A key performance indicator (KPI) is a measurable value that demonstrates how effectively a company is achieving key business objectives. Organizations use KPIs to evaluate success at reaching targets. High-level KPIs may focus on the overall performance of the business, while low-level KPIs may focus on processes across departments like sales, marketing, HR, or support.</a:t>
            </a:r>
            <a:endParaRPr lang="en-IN" sz="1800"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056FC867-F3B4-4361-BD09-9581B6AC1DAA}"/>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562AB15D-9DE5-4651-97E1-7C2554CC7298}"/>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1865E6D3-9043-4EC9-99C6-0E9FB820DA1C}"/>
              </a:ext>
            </a:extLst>
          </p:cNvPr>
          <p:cNvSpPr>
            <a:spLocks noGrp="1"/>
          </p:cNvSpPr>
          <p:nvPr>
            <p:ph type="sldNum" sz="quarter" idx="26"/>
          </p:nvPr>
        </p:nvSpPr>
        <p:spPr/>
        <p:txBody>
          <a:bodyPr/>
          <a:lstStyle/>
          <a:p>
            <a:fld id="{9BA64535-EB95-46A3-946F-02B63C705F51}" type="slidenum">
              <a:rPr lang="en-US" smtClean="0"/>
              <a:t>12</a:t>
            </a:fld>
            <a:endParaRPr lang="en-US"/>
          </a:p>
        </p:txBody>
      </p:sp>
      <p:sp>
        <p:nvSpPr>
          <p:cNvPr id="8" name="Text Placeholder 7">
            <a:extLst>
              <a:ext uri="{FF2B5EF4-FFF2-40B4-BE49-F238E27FC236}">
                <a16:creationId xmlns:a16="http://schemas.microsoft.com/office/drawing/2014/main" id="{77EA1804-32EA-4EDE-B1BD-16E274A40788}"/>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256933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2D96-6E26-44B2-A36E-D9FCA5224BE7}"/>
              </a:ext>
            </a:extLst>
          </p:cNvPr>
          <p:cNvSpPr>
            <a:spLocks noGrp="1"/>
          </p:cNvSpPr>
          <p:nvPr>
            <p:ph type="title"/>
          </p:nvPr>
        </p:nvSpPr>
        <p:spPr>
          <a:xfrm>
            <a:off x="838200" y="365125"/>
            <a:ext cx="10515600" cy="466475"/>
          </a:xfrm>
        </p:spPr>
        <p:txBody>
          <a:bodyPr>
            <a:normAutofit fontScale="90000"/>
          </a:bodyPr>
          <a:lstStyle/>
          <a:p>
            <a:pPr algn="ctr"/>
            <a:r>
              <a:rPr lang="en-IN" b="1" u="sng" dirty="0">
                <a:solidFill>
                  <a:srgbClr val="FF0000"/>
                </a:solidFill>
              </a:rPr>
              <a:t>Perspective/Slicers</a:t>
            </a:r>
          </a:p>
        </p:txBody>
      </p:sp>
      <p:sp>
        <p:nvSpPr>
          <p:cNvPr id="4" name="Content Placeholder 3">
            <a:extLst>
              <a:ext uri="{FF2B5EF4-FFF2-40B4-BE49-F238E27FC236}">
                <a16:creationId xmlns:a16="http://schemas.microsoft.com/office/drawing/2014/main" id="{67673B01-BC38-484E-811C-620F2AC59A35}"/>
              </a:ext>
            </a:extLst>
          </p:cNvPr>
          <p:cNvSpPr>
            <a:spLocks noGrp="1"/>
          </p:cNvSpPr>
          <p:nvPr>
            <p:ph idx="1"/>
          </p:nvPr>
        </p:nvSpPr>
        <p:spPr>
          <a:xfrm>
            <a:off x="875320" y="980728"/>
            <a:ext cx="10441359" cy="5045672"/>
          </a:xfrm>
        </p:spPr>
        <p:txBody>
          <a:bodyPr>
            <a:normAutofit/>
          </a:bodyPr>
          <a:lstStyle/>
          <a:p>
            <a:r>
              <a:rPr lang="en-IN" sz="1800" dirty="0">
                <a:latin typeface="Arial" panose="020B0604020202020204" pitchFamily="34" charset="0"/>
                <a:cs typeface="Arial" panose="020B0604020202020204" pitchFamily="34" charset="0"/>
              </a:rPr>
              <a:t>Perspective is </a:t>
            </a:r>
            <a:r>
              <a:rPr lang="en-IN" sz="1800" b="0" i="0" dirty="0">
                <a:solidFill>
                  <a:srgbClr val="202124"/>
                </a:solidFill>
                <a:effectLst/>
                <a:latin typeface="Arial" panose="020B0604020202020204" pitchFamily="34" charset="0"/>
                <a:cs typeface="Arial" panose="020B0604020202020204" pitchFamily="34" charset="0"/>
              </a:rPr>
              <a:t>the ability to think about problems and decisions in a reasonable way without exaggerating them.</a:t>
            </a:r>
          </a:p>
          <a:p>
            <a:endParaRPr lang="en-IN" sz="1800" dirty="0">
              <a:solidFill>
                <a:srgbClr val="202124"/>
              </a:solidFill>
              <a:latin typeface="Arial" panose="020B0604020202020204" pitchFamily="34" charset="0"/>
              <a:cs typeface="Arial" panose="020B0604020202020204" pitchFamily="34" charset="0"/>
            </a:endParaRPr>
          </a:p>
          <a:p>
            <a:r>
              <a:rPr lang="en-IN" sz="1800" dirty="0">
                <a:solidFill>
                  <a:srgbClr val="202124"/>
                </a:solidFill>
                <a:latin typeface="Arial" panose="020B0604020202020204" pitchFamily="34" charset="0"/>
                <a:cs typeface="Arial" panose="020B0604020202020204" pitchFamily="34" charset="0"/>
              </a:rPr>
              <a:t>Slicers: You can use a slicer to filter data in a table with ease.</a:t>
            </a:r>
          </a:p>
          <a:p>
            <a:pPr marL="0" indent="0">
              <a:buNone/>
            </a:pPr>
            <a:endParaRPr lang="en-IN" sz="1800" b="0" i="0" dirty="0">
              <a:solidFill>
                <a:srgbClr val="202124"/>
              </a:solidFill>
              <a:effectLst/>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C41FA551-EC24-40E1-B40C-5C022B57CE5B}"/>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2CB7340A-FDC5-4A14-A783-8C5D6502D84E}"/>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D664D84E-2049-449D-8F62-730A4C836B18}"/>
              </a:ext>
            </a:extLst>
          </p:cNvPr>
          <p:cNvSpPr>
            <a:spLocks noGrp="1"/>
          </p:cNvSpPr>
          <p:nvPr>
            <p:ph type="sldNum" sz="quarter" idx="26"/>
          </p:nvPr>
        </p:nvSpPr>
        <p:spPr/>
        <p:txBody>
          <a:bodyPr/>
          <a:lstStyle/>
          <a:p>
            <a:fld id="{9BA64535-EB95-46A3-946F-02B63C705F51}" type="slidenum">
              <a:rPr lang="en-US" smtClean="0"/>
              <a:t>13</a:t>
            </a:fld>
            <a:endParaRPr lang="en-US"/>
          </a:p>
        </p:txBody>
      </p:sp>
      <p:sp>
        <p:nvSpPr>
          <p:cNvPr id="8" name="Text Placeholder 7">
            <a:extLst>
              <a:ext uri="{FF2B5EF4-FFF2-40B4-BE49-F238E27FC236}">
                <a16:creationId xmlns:a16="http://schemas.microsoft.com/office/drawing/2014/main" id="{5431D7A0-0D31-481F-8D6D-E179B7E649E3}"/>
              </a:ext>
            </a:extLst>
          </p:cNvPr>
          <p:cNvSpPr>
            <a:spLocks noGrp="1"/>
          </p:cNvSpPr>
          <p:nvPr>
            <p:ph type="body" sz="quarter" idx="23"/>
          </p:nvPr>
        </p:nvSpPr>
        <p:spPr/>
        <p:txBody>
          <a:bodyPr/>
          <a:lstStyle/>
          <a:p>
            <a:endParaRPr lang="en-IN"/>
          </a:p>
        </p:txBody>
      </p:sp>
      <p:pic>
        <p:nvPicPr>
          <p:cNvPr id="10" name="Picture 9">
            <a:extLst>
              <a:ext uri="{FF2B5EF4-FFF2-40B4-BE49-F238E27FC236}">
                <a16:creationId xmlns:a16="http://schemas.microsoft.com/office/drawing/2014/main" id="{942944EC-CD81-4F04-9B3E-1E43AAFE9BC7}"/>
              </a:ext>
            </a:extLst>
          </p:cNvPr>
          <p:cNvPicPr>
            <a:picLocks noChangeAspect="1"/>
          </p:cNvPicPr>
          <p:nvPr/>
        </p:nvPicPr>
        <p:blipFill>
          <a:blip r:embed="rId2"/>
          <a:stretch>
            <a:fillRect/>
          </a:stretch>
        </p:blipFill>
        <p:spPr>
          <a:xfrm>
            <a:off x="983432" y="2532852"/>
            <a:ext cx="7292972" cy="3642676"/>
          </a:xfrm>
          <a:prstGeom prst="rect">
            <a:avLst/>
          </a:prstGeom>
        </p:spPr>
      </p:pic>
    </p:spTree>
    <p:extLst>
      <p:ext uri="{BB962C8B-B14F-4D97-AF65-F5344CB8AC3E}">
        <p14:creationId xmlns:p14="http://schemas.microsoft.com/office/powerpoint/2010/main" val="212057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50F2-0DB4-4F11-BE24-3856232BA3A4}"/>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6B526253-2429-4BD3-807A-748364A7E91B}"/>
              </a:ext>
            </a:extLst>
          </p:cNvPr>
          <p:cNvSpPr>
            <a:spLocks noGrp="1"/>
          </p:cNvSpPr>
          <p:nvPr>
            <p:ph type="subTitle" idx="27"/>
          </p:nvPr>
        </p:nvSpPr>
        <p:spPr/>
        <p:txBody>
          <a:bodyPr/>
          <a:lstStyle/>
          <a:p>
            <a:endParaRPr lang="en-IN"/>
          </a:p>
        </p:txBody>
      </p:sp>
      <p:sp>
        <p:nvSpPr>
          <p:cNvPr id="5" name="Date Placeholder 4">
            <a:extLst>
              <a:ext uri="{FF2B5EF4-FFF2-40B4-BE49-F238E27FC236}">
                <a16:creationId xmlns:a16="http://schemas.microsoft.com/office/drawing/2014/main" id="{1EF84544-CA61-4FA1-81CA-12AF605C61EF}"/>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E553722F-D908-4AE2-BF4E-5777D08B8385}"/>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E4BD144D-E5DF-46A2-9652-D1E56C2D33D9}"/>
              </a:ext>
            </a:extLst>
          </p:cNvPr>
          <p:cNvSpPr>
            <a:spLocks noGrp="1"/>
          </p:cNvSpPr>
          <p:nvPr>
            <p:ph type="sldNum" sz="quarter" idx="26"/>
          </p:nvPr>
        </p:nvSpPr>
        <p:spPr/>
        <p:txBody>
          <a:bodyPr/>
          <a:lstStyle/>
          <a:p>
            <a:fld id="{9BA64535-EB95-46A3-946F-02B63C705F51}" type="slidenum">
              <a:rPr lang="en-US" smtClean="0"/>
              <a:t>14</a:t>
            </a:fld>
            <a:endParaRPr lang="en-US"/>
          </a:p>
        </p:txBody>
      </p:sp>
      <p:sp>
        <p:nvSpPr>
          <p:cNvPr id="8" name="Text Placeholder 7">
            <a:extLst>
              <a:ext uri="{FF2B5EF4-FFF2-40B4-BE49-F238E27FC236}">
                <a16:creationId xmlns:a16="http://schemas.microsoft.com/office/drawing/2014/main" id="{99FCF981-3DCF-4B51-92C1-22C663DE7725}"/>
              </a:ext>
            </a:extLst>
          </p:cNvPr>
          <p:cNvSpPr>
            <a:spLocks noGrp="1"/>
          </p:cNvSpPr>
          <p:nvPr>
            <p:ph type="body" sz="quarter" idx="23"/>
          </p:nvPr>
        </p:nvSpPr>
        <p:spPr/>
        <p:txBody>
          <a:bodyPr/>
          <a:lstStyle/>
          <a:p>
            <a:endParaRPr lang="en-IN"/>
          </a:p>
        </p:txBody>
      </p:sp>
      <p:pic>
        <p:nvPicPr>
          <p:cNvPr id="1026" name="Picture 2" descr="COVID-19 &amp;amp; Time Intelligence in Power BI - DataChant">
            <a:extLst>
              <a:ext uri="{FF2B5EF4-FFF2-40B4-BE49-F238E27FC236}">
                <a16:creationId xmlns:a16="http://schemas.microsoft.com/office/drawing/2014/main" id="{27F99675-5A71-4EDA-B84A-6C95AA9115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400" y="365125"/>
            <a:ext cx="11017224" cy="566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86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0EAB-0F31-4E50-A7FC-FD425F7FA9E6}"/>
              </a:ext>
            </a:extLst>
          </p:cNvPr>
          <p:cNvSpPr>
            <a:spLocks noGrp="1"/>
          </p:cNvSpPr>
          <p:nvPr>
            <p:ph type="title"/>
          </p:nvPr>
        </p:nvSpPr>
        <p:spPr>
          <a:xfrm>
            <a:off x="838200" y="365125"/>
            <a:ext cx="10515600" cy="615603"/>
          </a:xfrm>
        </p:spPr>
        <p:txBody>
          <a:bodyPr>
            <a:normAutofit fontScale="90000"/>
          </a:bodyPr>
          <a:lstStyle/>
          <a:p>
            <a:pPr algn="ctr"/>
            <a:r>
              <a:rPr lang="en-IN" b="1" u="sng" dirty="0">
                <a:solidFill>
                  <a:srgbClr val="FF0000"/>
                </a:solidFill>
              </a:rPr>
              <a:t>Hierarchical Dimension</a:t>
            </a:r>
          </a:p>
        </p:txBody>
      </p:sp>
      <p:sp>
        <p:nvSpPr>
          <p:cNvPr id="4" name="Content Placeholder 3">
            <a:extLst>
              <a:ext uri="{FF2B5EF4-FFF2-40B4-BE49-F238E27FC236}">
                <a16:creationId xmlns:a16="http://schemas.microsoft.com/office/drawing/2014/main" id="{BE3B36BA-1E8A-441E-9372-944575FF0F04}"/>
              </a:ext>
            </a:extLst>
          </p:cNvPr>
          <p:cNvSpPr>
            <a:spLocks noGrp="1"/>
          </p:cNvSpPr>
          <p:nvPr>
            <p:ph idx="1"/>
          </p:nvPr>
        </p:nvSpPr>
        <p:spPr>
          <a:xfrm>
            <a:off x="684494" y="797456"/>
            <a:ext cx="10441359" cy="5025322"/>
          </a:xfrm>
        </p:spPr>
        <p:txBody>
          <a:bodyPr>
            <a:normAutofit/>
          </a:bodyPr>
          <a:lstStyle/>
          <a:p>
            <a:endParaRPr lang="en-IN" sz="1800" b="0" i="0" dirty="0">
              <a:solidFill>
                <a:srgbClr val="202124"/>
              </a:solidFill>
              <a:effectLst/>
              <a:latin typeface="arial" panose="020B0604020202020204" pitchFamily="34" charset="0"/>
            </a:endParaRPr>
          </a:p>
          <a:p>
            <a:r>
              <a:rPr lang="en-IN" sz="1800" b="0" i="0" dirty="0">
                <a:solidFill>
                  <a:srgbClr val="202124"/>
                </a:solidFill>
                <a:effectLst/>
                <a:latin typeface="arial" panose="020B0604020202020204" pitchFamily="34" charset="0"/>
              </a:rPr>
              <a:t>A dimensional hierarchy </a:t>
            </a:r>
            <a:r>
              <a:rPr lang="en-IN" sz="1800" b="1" i="0" dirty="0">
                <a:solidFill>
                  <a:srgbClr val="202124"/>
                </a:solidFill>
                <a:effectLst/>
                <a:latin typeface="arial" panose="020B0604020202020204" pitchFamily="34" charset="0"/>
              </a:rPr>
              <a:t>denotes how data is organized at various levels of aggregation</a:t>
            </a:r>
            <a:r>
              <a:rPr lang="en-IN" sz="1800" b="0" i="0" dirty="0">
                <a:solidFill>
                  <a:srgbClr val="202124"/>
                </a:solidFill>
                <a:effectLst/>
                <a:latin typeface="arial" panose="020B0604020202020204" pitchFamily="34" charset="0"/>
              </a:rPr>
              <a:t>. An analyst uses a dimensional hierarchy to identify various trends at one level, drill down to lower levels to detect causes for these trends, and roll up to higher levels to see the effects the trends have on the whole business.</a:t>
            </a:r>
          </a:p>
          <a:p>
            <a:endParaRPr lang="en-IN" sz="1800" dirty="0"/>
          </a:p>
        </p:txBody>
      </p:sp>
      <p:sp>
        <p:nvSpPr>
          <p:cNvPr id="5" name="Date Placeholder 4">
            <a:extLst>
              <a:ext uri="{FF2B5EF4-FFF2-40B4-BE49-F238E27FC236}">
                <a16:creationId xmlns:a16="http://schemas.microsoft.com/office/drawing/2014/main" id="{7E2A2B0D-2980-4CC9-856E-189215CE300A}"/>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C5ED1E86-A8B1-41A6-B0BA-B449B8CBFC2D}"/>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C772CDFB-99B0-4BF2-9F62-9EBFDA774697}"/>
              </a:ext>
            </a:extLst>
          </p:cNvPr>
          <p:cNvSpPr>
            <a:spLocks noGrp="1"/>
          </p:cNvSpPr>
          <p:nvPr>
            <p:ph type="sldNum" sz="quarter" idx="26"/>
          </p:nvPr>
        </p:nvSpPr>
        <p:spPr/>
        <p:txBody>
          <a:bodyPr/>
          <a:lstStyle/>
          <a:p>
            <a:fld id="{9BA64535-EB95-46A3-946F-02B63C705F51}" type="slidenum">
              <a:rPr lang="en-US" smtClean="0"/>
              <a:t>15</a:t>
            </a:fld>
            <a:endParaRPr lang="en-US"/>
          </a:p>
        </p:txBody>
      </p:sp>
      <p:sp>
        <p:nvSpPr>
          <p:cNvPr id="8" name="Text Placeholder 7">
            <a:extLst>
              <a:ext uri="{FF2B5EF4-FFF2-40B4-BE49-F238E27FC236}">
                <a16:creationId xmlns:a16="http://schemas.microsoft.com/office/drawing/2014/main" id="{9632C313-7E30-4BE3-B81D-FAF47ED9416C}"/>
              </a:ext>
            </a:extLst>
          </p:cNvPr>
          <p:cNvSpPr>
            <a:spLocks noGrp="1"/>
          </p:cNvSpPr>
          <p:nvPr>
            <p:ph type="body" sz="quarter" idx="23"/>
          </p:nvPr>
        </p:nvSpPr>
        <p:spPr/>
        <p:txBody>
          <a:bodyPr/>
          <a:lstStyle/>
          <a:p>
            <a:endParaRPr lang="en-IN"/>
          </a:p>
        </p:txBody>
      </p:sp>
      <p:pic>
        <p:nvPicPr>
          <p:cNvPr id="5122" name="Picture 2" descr="Oracle Commerce Guided Search - Hierarchical dimensions">
            <a:extLst>
              <a:ext uri="{FF2B5EF4-FFF2-40B4-BE49-F238E27FC236}">
                <a16:creationId xmlns:a16="http://schemas.microsoft.com/office/drawing/2014/main" id="{368802BF-EE23-4916-8BA7-ECB46724E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195627"/>
            <a:ext cx="5715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8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D05E-9C7A-49FA-A081-8164207E2C64}"/>
              </a:ext>
            </a:extLst>
          </p:cNvPr>
          <p:cNvSpPr>
            <a:spLocks noGrp="1"/>
          </p:cNvSpPr>
          <p:nvPr>
            <p:ph type="title"/>
          </p:nvPr>
        </p:nvSpPr>
        <p:spPr>
          <a:xfrm>
            <a:off x="838200" y="365125"/>
            <a:ext cx="10515600" cy="615603"/>
          </a:xfrm>
        </p:spPr>
        <p:txBody>
          <a:bodyPr>
            <a:normAutofit fontScale="90000"/>
          </a:bodyPr>
          <a:lstStyle/>
          <a:p>
            <a:pPr algn="ctr"/>
            <a:r>
              <a:rPr lang="en-IN" b="1" u="sng" dirty="0">
                <a:solidFill>
                  <a:srgbClr val="FF0000"/>
                </a:solidFill>
                <a:latin typeface="Arial" panose="020B0604020202020204" pitchFamily="34" charset="0"/>
                <a:cs typeface="Arial" panose="020B0604020202020204" pitchFamily="34" charset="0"/>
              </a:rPr>
              <a:t>Derived Dimension/Fact</a:t>
            </a:r>
          </a:p>
        </p:txBody>
      </p:sp>
      <p:sp>
        <p:nvSpPr>
          <p:cNvPr id="5" name="Date Placeholder 4">
            <a:extLst>
              <a:ext uri="{FF2B5EF4-FFF2-40B4-BE49-F238E27FC236}">
                <a16:creationId xmlns:a16="http://schemas.microsoft.com/office/drawing/2014/main" id="{2071E454-915C-4C3C-8289-360DD030297C}"/>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55C3E924-A90C-4D9D-A10F-DEE019AF0999}"/>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FC1C9F26-97E0-40B9-8BC1-20CC69AB8282}"/>
              </a:ext>
            </a:extLst>
          </p:cNvPr>
          <p:cNvSpPr>
            <a:spLocks noGrp="1"/>
          </p:cNvSpPr>
          <p:nvPr>
            <p:ph type="sldNum" sz="quarter" idx="26"/>
          </p:nvPr>
        </p:nvSpPr>
        <p:spPr/>
        <p:txBody>
          <a:bodyPr/>
          <a:lstStyle/>
          <a:p>
            <a:fld id="{9BA64535-EB95-46A3-946F-02B63C705F51}" type="slidenum">
              <a:rPr lang="en-US" smtClean="0"/>
              <a:t>16</a:t>
            </a:fld>
            <a:endParaRPr lang="en-US"/>
          </a:p>
        </p:txBody>
      </p:sp>
      <p:sp>
        <p:nvSpPr>
          <p:cNvPr id="8" name="Text Placeholder 7">
            <a:extLst>
              <a:ext uri="{FF2B5EF4-FFF2-40B4-BE49-F238E27FC236}">
                <a16:creationId xmlns:a16="http://schemas.microsoft.com/office/drawing/2014/main" id="{041D67C7-CAC3-4191-BFC4-0B88072FC11A}"/>
              </a:ext>
            </a:extLst>
          </p:cNvPr>
          <p:cNvSpPr>
            <a:spLocks noGrp="1"/>
          </p:cNvSpPr>
          <p:nvPr>
            <p:ph type="body" sz="quarter" idx="23"/>
          </p:nvPr>
        </p:nvSpPr>
        <p:spPr/>
        <p:txBody>
          <a:bodyPr/>
          <a:lstStyle/>
          <a:p>
            <a:endParaRPr lang="en-IN"/>
          </a:p>
        </p:txBody>
      </p:sp>
      <p:sp>
        <p:nvSpPr>
          <p:cNvPr id="12" name="Content Placeholder 11">
            <a:extLst>
              <a:ext uri="{FF2B5EF4-FFF2-40B4-BE49-F238E27FC236}">
                <a16:creationId xmlns:a16="http://schemas.microsoft.com/office/drawing/2014/main" id="{5CF7464F-B2CD-4F82-8B6C-00F6E5AADA9E}"/>
              </a:ext>
            </a:extLst>
          </p:cNvPr>
          <p:cNvSpPr>
            <a:spLocks noGrp="1"/>
          </p:cNvSpPr>
          <p:nvPr>
            <p:ph idx="1"/>
          </p:nvPr>
        </p:nvSpPr>
        <p:spPr>
          <a:xfrm>
            <a:off x="875320" y="1196752"/>
            <a:ext cx="10441359" cy="4829648"/>
          </a:xfrm>
        </p:spPr>
        <p:txBody>
          <a:bodyPr/>
          <a:lstStyle/>
          <a:p>
            <a:r>
              <a:rPr lang="en-IN" sz="1800" b="0" i="0" dirty="0">
                <a:solidFill>
                  <a:srgbClr val="202124"/>
                </a:solidFill>
                <a:effectLst/>
                <a:latin typeface="arial" panose="020B0604020202020204" pitchFamily="34" charset="0"/>
              </a:rPr>
              <a:t>Derived tables can be powerful additions to the data warehouse, often used in the development of second level data marts that provide cross-functional analysis. </a:t>
            </a:r>
            <a:endParaRPr lang="en-IN" sz="1800" dirty="0"/>
          </a:p>
        </p:txBody>
      </p:sp>
      <p:pic>
        <p:nvPicPr>
          <p:cNvPr id="14" name="Picture 13">
            <a:extLst>
              <a:ext uri="{FF2B5EF4-FFF2-40B4-BE49-F238E27FC236}">
                <a16:creationId xmlns:a16="http://schemas.microsoft.com/office/drawing/2014/main" id="{22B14E5E-E873-4518-B1B4-A4B46F504654}"/>
              </a:ext>
            </a:extLst>
          </p:cNvPr>
          <p:cNvPicPr>
            <a:picLocks noChangeAspect="1"/>
          </p:cNvPicPr>
          <p:nvPr/>
        </p:nvPicPr>
        <p:blipFill>
          <a:blip r:embed="rId2"/>
          <a:stretch>
            <a:fillRect/>
          </a:stretch>
        </p:blipFill>
        <p:spPr>
          <a:xfrm>
            <a:off x="3431704" y="2132856"/>
            <a:ext cx="4597706" cy="3642992"/>
          </a:xfrm>
          <a:prstGeom prst="rect">
            <a:avLst/>
          </a:prstGeom>
        </p:spPr>
      </p:pic>
    </p:spTree>
    <p:extLst>
      <p:ext uri="{BB962C8B-B14F-4D97-AF65-F5344CB8AC3E}">
        <p14:creationId xmlns:p14="http://schemas.microsoft.com/office/powerpoint/2010/main" val="156817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C10C0B6-9251-44DC-B6B8-F0AF9BA7C499}"/>
              </a:ext>
            </a:extLst>
          </p:cNvPr>
          <p:cNvSpPr>
            <a:spLocks noGrp="1"/>
          </p:cNvSpPr>
          <p:nvPr>
            <p:ph idx="1"/>
          </p:nvPr>
        </p:nvSpPr>
        <p:spPr>
          <a:xfrm>
            <a:off x="875320" y="188640"/>
            <a:ext cx="10441359" cy="5837760"/>
          </a:xfrm>
        </p:spPr>
        <p:txBody>
          <a:bodyPr>
            <a:normAutofit/>
          </a:bodyPr>
          <a:lstStyle/>
          <a:p>
            <a:pPr marL="0" indent="0" algn="ctr">
              <a:buNone/>
            </a:pPr>
            <a:endParaRPr lang="en-IN" sz="6600" dirty="0">
              <a:solidFill>
                <a:schemeClr val="accent2"/>
              </a:solidFill>
            </a:endParaRPr>
          </a:p>
          <a:p>
            <a:pPr marL="0" indent="0" algn="ctr">
              <a:buNone/>
            </a:pPr>
            <a:endParaRPr lang="en-IN" sz="6600" dirty="0">
              <a:solidFill>
                <a:schemeClr val="accent2"/>
              </a:solidFill>
            </a:endParaRPr>
          </a:p>
          <a:p>
            <a:pPr marL="0" indent="0" algn="ctr">
              <a:buNone/>
            </a:pPr>
            <a:r>
              <a:rPr lang="en-IN" sz="6600" dirty="0">
                <a:solidFill>
                  <a:schemeClr val="accent2"/>
                </a:solidFill>
              </a:rPr>
              <a:t>SIT STRECH AND RELAX</a:t>
            </a:r>
          </a:p>
        </p:txBody>
      </p:sp>
      <p:sp>
        <p:nvSpPr>
          <p:cNvPr id="5" name="Date Placeholder 4">
            <a:extLst>
              <a:ext uri="{FF2B5EF4-FFF2-40B4-BE49-F238E27FC236}">
                <a16:creationId xmlns:a16="http://schemas.microsoft.com/office/drawing/2014/main" id="{5EB4E759-4275-49CE-8887-41FC3F14D007}"/>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0AFBD0C9-434B-47C4-8133-826D18FC5B51}"/>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64F2495B-F2F6-47C2-863C-1C8EF71A56E5}"/>
              </a:ext>
            </a:extLst>
          </p:cNvPr>
          <p:cNvSpPr>
            <a:spLocks noGrp="1"/>
          </p:cNvSpPr>
          <p:nvPr>
            <p:ph type="sldNum" sz="quarter" idx="26"/>
          </p:nvPr>
        </p:nvSpPr>
        <p:spPr/>
        <p:txBody>
          <a:bodyPr/>
          <a:lstStyle/>
          <a:p>
            <a:fld id="{9BA64535-EB95-46A3-946F-02B63C705F51}" type="slidenum">
              <a:rPr lang="en-US" smtClean="0"/>
              <a:t>17</a:t>
            </a:fld>
            <a:endParaRPr lang="en-US"/>
          </a:p>
        </p:txBody>
      </p:sp>
      <p:sp>
        <p:nvSpPr>
          <p:cNvPr id="8" name="Text Placeholder 7">
            <a:extLst>
              <a:ext uri="{FF2B5EF4-FFF2-40B4-BE49-F238E27FC236}">
                <a16:creationId xmlns:a16="http://schemas.microsoft.com/office/drawing/2014/main" id="{B31E94BF-765D-4D47-84EE-5B3F014ED906}"/>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82312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978C-CEA4-454C-B78D-D094E704CA97}"/>
              </a:ext>
            </a:extLst>
          </p:cNvPr>
          <p:cNvSpPr>
            <a:spLocks noGrp="1"/>
          </p:cNvSpPr>
          <p:nvPr>
            <p:ph type="title"/>
          </p:nvPr>
        </p:nvSpPr>
        <p:spPr>
          <a:xfrm>
            <a:off x="838200" y="365125"/>
            <a:ext cx="10515600" cy="687611"/>
          </a:xfrm>
        </p:spPr>
        <p:txBody>
          <a:bodyPr>
            <a:normAutofit fontScale="90000"/>
          </a:bodyPr>
          <a:lstStyle/>
          <a:p>
            <a:pPr algn="ctr"/>
            <a:r>
              <a:rPr lang="en-IN" b="1" i="0" u="sng" dirty="0">
                <a:solidFill>
                  <a:srgbClr val="FF0000"/>
                </a:solidFill>
                <a:effectLst/>
                <a:latin typeface="Arial" panose="020B0604020202020204" pitchFamily="34" charset="0"/>
                <a:cs typeface="Arial" panose="020B0604020202020204" pitchFamily="34" charset="0"/>
              </a:rPr>
              <a:t> Building dimensions from Facts</a:t>
            </a:r>
            <a:endParaRPr lang="en-IN" b="1" u="sng" dirty="0">
              <a:solidFill>
                <a:srgbClr val="FF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F43FAFA5-841D-4DA2-9161-D8AC9F11A81D}"/>
              </a:ext>
            </a:extLst>
          </p:cNvPr>
          <p:cNvSpPr>
            <a:spLocks noGrp="1"/>
          </p:cNvSpPr>
          <p:nvPr>
            <p:ph idx="1"/>
          </p:nvPr>
        </p:nvSpPr>
        <p:spPr>
          <a:xfrm>
            <a:off x="875320" y="1052735"/>
            <a:ext cx="10441359" cy="5113789"/>
          </a:xfrm>
        </p:spPr>
        <p:txBody>
          <a:bodyPr>
            <a:noAutofit/>
          </a:bodyPr>
          <a:lstStyle/>
          <a:p>
            <a:pPr algn="l" fontAlgn="base"/>
            <a:r>
              <a:rPr lang="en-IN" sz="1800" b="0" i="0" dirty="0">
                <a:solidFill>
                  <a:srgbClr val="161616"/>
                </a:solidFill>
                <a:effectLst/>
                <a:latin typeface="Arial" panose="020B0604020202020204" pitchFamily="34" charset="0"/>
                <a:cs typeface="Arial" panose="020B0604020202020204" pitchFamily="34" charset="0"/>
              </a:rPr>
              <a:t>To build a dimensional data model, you need a methodology that outlines the decisions you need to make to complete the database design. This methodology uses a top-down approach because it first identifies the major processes in your organization where data is collected. An important task of the database designer is to start with the existing sources of data that your organization uses. After the processes are identified, one or more fact tables are built from each business process. The following steps describe the methodology you use to build the data model.</a:t>
            </a:r>
          </a:p>
          <a:p>
            <a:pPr algn="l" fontAlgn="base"/>
            <a:r>
              <a:rPr lang="en-IN" sz="1800" b="0" i="0" dirty="0">
                <a:solidFill>
                  <a:srgbClr val="161616"/>
                </a:solidFill>
                <a:effectLst/>
                <a:latin typeface="Arial" panose="020B0604020202020204" pitchFamily="34" charset="0"/>
                <a:cs typeface="Arial" panose="020B0604020202020204" pitchFamily="34" charset="0"/>
              </a:rPr>
              <a:t>A dimensional database can be based on multiple business processes and can contain many fact tables. </a:t>
            </a:r>
          </a:p>
          <a:p>
            <a:pPr marL="0" indent="0" algn="l" fontAlgn="base">
              <a:buNone/>
            </a:pPr>
            <a:r>
              <a:rPr lang="en-IN" sz="1800" b="1" i="0" dirty="0">
                <a:solidFill>
                  <a:srgbClr val="161616"/>
                </a:solidFill>
                <a:effectLst/>
                <a:latin typeface="Arial" panose="020B0604020202020204" pitchFamily="34" charset="0"/>
                <a:cs typeface="Arial" panose="020B0604020202020204" pitchFamily="34" charset="0"/>
              </a:rPr>
              <a:t>To build a dimensional database:</a:t>
            </a:r>
          </a:p>
          <a:p>
            <a:pPr algn="l" fontAlgn="base">
              <a:buFont typeface="+mj-lt"/>
              <a:buAutoNum type="arabicPeriod"/>
            </a:pPr>
            <a:r>
              <a:rPr lang="en-IN" sz="1800" b="0" i="0" dirty="0">
                <a:solidFill>
                  <a:srgbClr val="161616"/>
                </a:solidFill>
                <a:effectLst/>
                <a:latin typeface="Arial" panose="020B0604020202020204" pitchFamily="34" charset="0"/>
                <a:cs typeface="Arial" panose="020B0604020202020204" pitchFamily="34" charset="0"/>
              </a:rPr>
              <a:t>Choose the business processes that you want to use to analyse the subject area to be modelled.</a:t>
            </a:r>
          </a:p>
          <a:p>
            <a:pPr algn="l" fontAlgn="base">
              <a:buFont typeface="+mj-lt"/>
              <a:buAutoNum type="arabicPeriod"/>
            </a:pPr>
            <a:r>
              <a:rPr lang="en-IN" sz="1800" b="0" i="0" dirty="0">
                <a:solidFill>
                  <a:srgbClr val="161616"/>
                </a:solidFill>
                <a:effectLst/>
                <a:latin typeface="Arial" panose="020B0604020202020204" pitchFamily="34" charset="0"/>
                <a:cs typeface="Arial" panose="020B0604020202020204" pitchFamily="34" charset="0"/>
              </a:rPr>
              <a:t>Determine the granularity of the fact tables.</a:t>
            </a:r>
          </a:p>
          <a:p>
            <a:pPr algn="l" fontAlgn="base">
              <a:buFont typeface="+mj-lt"/>
              <a:buAutoNum type="arabicPeriod"/>
            </a:pPr>
            <a:r>
              <a:rPr lang="en-IN" sz="1800" b="0" i="0" dirty="0">
                <a:solidFill>
                  <a:srgbClr val="161616"/>
                </a:solidFill>
                <a:effectLst/>
                <a:latin typeface="Arial" panose="020B0604020202020204" pitchFamily="34" charset="0"/>
                <a:cs typeface="Arial" panose="020B0604020202020204" pitchFamily="34" charset="0"/>
              </a:rPr>
              <a:t>Identify dimensions and hierarchies for each fact table.</a:t>
            </a:r>
          </a:p>
          <a:p>
            <a:pPr algn="l" fontAlgn="base">
              <a:buFont typeface="+mj-lt"/>
              <a:buAutoNum type="arabicPeriod"/>
            </a:pPr>
            <a:r>
              <a:rPr lang="en-IN" sz="1800" b="0" i="0" dirty="0">
                <a:solidFill>
                  <a:srgbClr val="161616"/>
                </a:solidFill>
                <a:effectLst/>
                <a:latin typeface="Arial" panose="020B0604020202020204" pitchFamily="34" charset="0"/>
                <a:cs typeface="Arial" panose="020B0604020202020204" pitchFamily="34" charset="0"/>
              </a:rPr>
              <a:t>Identify measures for the fact tables.</a:t>
            </a:r>
          </a:p>
          <a:p>
            <a:pPr algn="l" fontAlgn="base">
              <a:buFont typeface="+mj-lt"/>
              <a:buAutoNum type="arabicPeriod"/>
            </a:pPr>
            <a:r>
              <a:rPr lang="en-IN" sz="1800" b="0" i="0" dirty="0">
                <a:solidFill>
                  <a:srgbClr val="161616"/>
                </a:solidFill>
                <a:effectLst/>
                <a:latin typeface="Arial" panose="020B0604020202020204" pitchFamily="34" charset="0"/>
                <a:cs typeface="Arial" panose="020B0604020202020204" pitchFamily="34" charset="0"/>
              </a:rPr>
              <a:t>Determine the attributes for each dimension table.</a:t>
            </a:r>
          </a:p>
          <a:p>
            <a:pPr algn="l" fontAlgn="base">
              <a:buFont typeface="+mj-lt"/>
              <a:buAutoNum type="arabicPeriod"/>
            </a:pPr>
            <a:r>
              <a:rPr lang="en-IN" sz="1800" b="0" i="0" dirty="0">
                <a:solidFill>
                  <a:srgbClr val="161616"/>
                </a:solidFill>
                <a:effectLst/>
                <a:latin typeface="Arial" panose="020B0604020202020204" pitchFamily="34" charset="0"/>
                <a:cs typeface="Arial" panose="020B0604020202020204" pitchFamily="34" charset="0"/>
              </a:rPr>
              <a:t>Get users to verify the data model.</a:t>
            </a:r>
          </a:p>
          <a:p>
            <a:endParaRPr lang="en-IN" sz="1800"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63582547-A952-45DD-BC16-81FDA400A654}"/>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DFF7304C-B582-47A3-A900-8765511B2DFB}"/>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187876D8-EBB2-4651-8F9A-E65B2486D97E}"/>
              </a:ext>
            </a:extLst>
          </p:cNvPr>
          <p:cNvSpPr>
            <a:spLocks noGrp="1"/>
          </p:cNvSpPr>
          <p:nvPr>
            <p:ph type="sldNum" sz="quarter" idx="26"/>
          </p:nvPr>
        </p:nvSpPr>
        <p:spPr/>
        <p:txBody>
          <a:bodyPr/>
          <a:lstStyle/>
          <a:p>
            <a:fld id="{9BA64535-EB95-46A3-946F-02B63C705F51}" type="slidenum">
              <a:rPr lang="en-US" smtClean="0"/>
              <a:t>18</a:t>
            </a:fld>
            <a:endParaRPr lang="en-US"/>
          </a:p>
        </p:txBody>
      </p:sp>
      <p:sp>
        <p:nvSpPr>
          <p:cNvPr id="8" name="Text Placeholder 7">
            <a:extLst>
              <a:ext uri="{FF2B5EF4-FFF2-40B4-BE49-F238E27FC236}">
                <a16:creationId xmlns:a16="http://schemas.microsoft.com/office/drawing/2014/main" id="{BF86CB5F-7609-4EA1-B8C1-7C4FA80FA3E6}"/>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2067490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980F-6B20-41E3-BFB5-A2463D7BDD83}"/>
              </a:ext>
            </a:extLst>
          </p:cNvPr>
          <p:cNvSpPr>
            <a:spLocks noGrp="1"/>
          </p:cNvSpPr>
          <p:nvPr>
            <p:ph type="title"/>
          </p:nvPr>
        </p:nvSpPr>
        <p:spPr>
          <a:xfrm>
            <a:off x="838200" y="136525"/>
            <a:ext cx="10515600" cy="988219"/>
          </a:xfrm>
        </p:spPr>
        <p:txBody>
          <a:bodyPr>
            <a:normAutofit fontScale="90000"/>
          </a:bodyPr>
          <a:lstStyle/>
          <a:p>
            <a:r>
              <a:rPr lang="en-IN" b="1" u="sng" dirty="0">
                <a:solidFill>
                  <a:srgbClr val="FF0000"/>
                </a:solidFill>
                <a:latin typeface="Arial" panose="020B0604020202020204" pitchFamily="34" charset="0"/>
                <a:cs typeface="Arial" panose="020B0604020202020204" pitchFamily="34" charset="0"/>
              </a:rPr>
              <a:t>Activity: Design Fact/Dimension for Product Dimension	</a:t>
            </a:r>
          </a:p>
        </p:txBody>
      </p:sp>
      <p:pic>
        <p:nvPicPr>
          <p:cNvPr id="9" name="Content Placeholder 8">
            <a:extLst>
              <a:ext uri="{FF2B5EF4-FFF2-40B4-BE49-F238E27FC236}">
                <a16:creationId xmlns:a16="http://schemas.microsoft.com/office/drawing/2014/main" id="{1C6A90DA-8557-4F0C-A4D3-CAF648B9C998}"/>
              </a:ext>
            </a:extLst>
          </p:cNvPr>
          <p:cNvPicPr>
            <a:picLocks noGrp="1" noChangeAspect="1"/>
          </p:cNvPicPr>
          <p:nvPr>
            <p:ph idx="1"/>
          </p:nvPr>
        </p:nvPicPr>
        <p:blipFill>
          <a:blip r:embed="rId2"/>
          <a:stretch>
            <a:fillRect/>
          </a:stretch>
        </p:blipFill>
        <p:spPr>
          <a:xfrm>
            <a:off x="2135560" y="1052737"/>
            <a:ext cx="6984776" cy="5499264"/>
          </a:xfrm>
        </p:spPr>
      </p:pic>
      <p:sp>
        <p:nvSpPr>
          <p:cNvPr id="5" name="Date Placeholder 4">
            <a:extLst>
              <a:ext uri="{FF2B5EF4-FFF2-40B4-BE49-F238E27FC236}">
                <a16:creationId xmlns:a16="http://schemas.microsoft.com/office/drawing/2014/main" id="{B0EE488B-DC2F-4801-BAD1-D3C6F1F5AF54}"/>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9A1FA8ED-E1F8-4D51-B057-02ECDC2AD6BB}"/>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3381A615-B525-4F0E-93CF-ABE1E4BEF85D}"/>
              </a:ext>
            </a:extLst>
          </p:cNvPr>
          <p:cNvSpPr>
            <a:spLocks noGrp="1"/>
          </p:cNvSpPr>
          <p:nvPr>
            <p:ph type="sldNum" sz="quarter" idx="26"/>
          </p:nvPr>
        </p:nvSpPr>
        <p:spPr/>
        <p:txBody>
          <a:bodyPr/>
          <a:lstStyle/>
          <a:p>
            <a:fld id="{9BA64535-EB95-46A3-946F-02B63C705F51}" type="slidenum">
              <a:rPr lang="en-US" smtClean="0"/>
              <a:t>19</a:t>
            </a:fld>
            <a:endParaRPr lang="en-US"/>
          </a:p>
        </p:txBody>
      </p:sp>
      <p:sp>
        <p:nvSpPr>
          <p:cNvPr id="8" name="Text Placeholder 7">
            <a:extLst>
              <a:ext uri="{FF2B5EF4-FFF2-40B4-BE49-F238E27FC236}">
                <a16:creationId xmlns:a16="http://schemas.microsoft.com/office/drawing/2014/main" id="{526453BA-48C5-45EE-90F4-0E4A213B0FFF}"/>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344724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C45F-BF20-4175-BADF-552233E366A4}"/>
              </a:ext>
            </a:extLst>
          </p:cNvPr>
          <p:cNvSpPr>
            <a:spLocks noGrp="1"/>
          </p:cNvSpPr>
          <p:nvPr>
            <p:ph type="title"/>
          </p:nvPr>
        </p:nvSpPr>
        <p:spPr>
          <a:xfrm>
            <a:off x="838200" y="365125"/>
            <a:ext cx="10515600" cy="687611"/>
          </a:xfrm>
        </p:spPr>
        <p:txBody>
          <a:bodyPr>
            <a:normAutofit fontScale="90000"/>
          </a:bodyPr>
          <a:lstStyle/>
          <a:p>
            <a:pPr algn="ctr"/>
            <a:r>
              <a:rPr lang="en-IN" b="1" u="sng" dirty="0">
                <a:solidFill>
                  <a:srgbClr val="FF0000"/>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35098001-3046-4F3E-AF83-9CF2D891371F}"/>
              </a:ext>
            </a:extLst>
          </p:cNvPr>
          <p:cNvSpPr>
            <a:spLocks noGrp="1"/>
          </p:cNvSpPr>
          <p:nvPr>
            <p:ph idx="1"/>
          </p:nvPr>
        </p:nvSpPr>
        <p:spPr>
          <a:xfrm>
            <a:off x="838200" y="1052736"/>
            <a:ext cx="10515600" cy="5124227"/>
          </a:xfrm>
        </p:spPr>
        <p:txBody>
          <a:bodyPr/>
          <a:lstStyle/>
          <a:p>
            <a:pPr algn="l">
              <a:buFont typeface="Arial" panose="020B0604020202020204" pitchFamily="34" charset="0"/>
              <a:buChar char="•"/>
            </a:pPr>
            <a:r>
              <a:rPr lang="en-IN" b="0" i="0" dirty="0">
                <a:solidFill>
                  <a:srgbClr val="000000"/>
                </a:solidFill>
                <a:effectLst/>
                <a:latin typeface="Roboto" panose="02000000000000000000" pitchFamily="2" charset="0"/>
              </a:rPr>
              <a:t>Reasons Everyone Should Learn Data</a:t>
            </a:r>
          </a:p>
          <a:p>
            <a:pPr algn="l">
              <a:buFont typeface="Arial" panose="020B0604020202020204" pitchFamily="34" charset="0"/>
              <a:buChar char="•"/>
            </a:pPr>
            <a:r>
              <a:rPr lang="en-IN" b="0" i="0" dirty="0">
                <a:solidFill>
                  <a:srgbClr val="202124"/>
                </a:solidFill>
                <a:effectLst/>
                <a:latin typeface="arial" panose="020B0604020202020204" pitchFamily="34" charset="0"/>
              </a:rPr>
              <a:t>What is the first step in understanding your data</a:t>
            </a:r>
            <a:endParaRPr lang="en-IN" dirty="0">
              <a:solidFill>
                <a:srgbClr val="000000"/>
              </a:solidFill>
              <a:latin typeface="Roboto" panose="02000000000000000000" pitchFamily="2" charset="0"/>
            </a:endParaRPr>
          </a:p>
          <a:p>
            <a:pPr algn="l">
              <a:buFont typeface="Arial" panose="020B0604020202020204" pitchFamily="34" charset="0"/>
              <a:buChar char="•"/>
            </a:pPr>
            <a:r>
              <a:rPr lang="en-IN" b="0" i="0" dirty="0">
                <a:solidFill>
                  <a:srgbClr val="000000"/>
                </a:solidFill>
                <a:effectLst/>
                <a:latin typeface="Roboto" panose="02000000000000000000" pitchFamily="2" charset="0"/>
              </a:rPr>
              <a:t>Understanding Data</a:t>
            </a:r>
          </a:p>
          <a:p>
            <a:pPr algn="l">
              <a:buFont typeface="Arial" panose="020B0604020202020204" pitchFamily="34" charset="0"/>
              <a:buChar char="•"/>
            </a:pPr>
            <a:r>
              <a:rPr lang="en-IN" b="0" i="0" dirty="0">
                <a:solidFill>
                  <a:srgbClr val="000000"/>
                </a:solidFill>
                <a:effectLst/>
                <a:latin typeface="Roboto" panose="02000000000000000000" pitchFamily="2" charset="0"/>
              </a:rPr>
              <a:t>Derived Facts/Dimensions</a:t>
            </a:r>
          </a:p>
          <a:p>
            <a:pPr algn="l">
              <a:buFont typeface="Arial" panose="020B0604020202020204" pitchFamily="34" charset="0"/>
              <a:buChar char="•"/>
            </a:pPr>
            <a:r>
              <a:rPr lang="en-IN" dirty="0">
                <a:solidFill>
                  <a:srgbClr val="000000"/>
                </a:solidFill>
                <a:latin typeface="Roboto" panose="02000000000000000000" pitchFamily="2" charset="0"/>
              </a:rPr>
              <a:t>Break</a:t>
            </a:r>
            <a:endParaRPr lang="en-IN" b="0" i="0" dirty="0">
              <a:solidFill>
                <a:srgbClr val="000000"/>
              </a:solidFill>
              <a:effectLst/>
              <a:latin typeface="Roboto" panose="02000000000000000000" pitchFamily="2" charset="0"/>
            </a:endParaRPr>
          </a:p>
          <a:p>
            <a:pPr algn="l">
              <a:buFont typeface="Arial" panose="020B0604020202020204" pitchFamily="34" charset="0"/>
              <a:buChar char="•"/>
            </a:pPr>
            <a:r>
              <a:rPr lang="en-IN" b="0" i="0" dirty="0">
                <a:solidFill>
                  <a:srgbClr val="000000"/>
                </a:solidFill>
                <a:effectLst/>
                <a:latin typeface="Roboto" panose="02000000000000000000" pitchFamily="2" charset="0"/>
              </a:rPr>
              <a:t>Building dimensions from Facts</a:t>
            </a:r>
          </a:p>
          <a:p>
            <a:pPr algn="l">
              <a:buFont typeface="Arial" panose="020B0604020202020204" pitchFamily="34" charset="0"/>
              <a:buChar char="•"/>
            </a:pPr>
            <a:r>
              <a:rPr lang="en-IN" b="0" i="0" dirty="0">
                <a:solidFill>
                  <a:srgbClr val="000000"/>
                </a:solidFill>
                <a:effectLst/>
                <a:latin typeface="Roboto" panose="02000000000000000000" pitchFamily="2" charset="0"/>
              </a:rPr>
              <a:t>Granularity of Data</a:t>
            </a:r>
          </a:p>
          <a:p>
            <a:endParaRPr lang="en-IN" dirty="0"/>
          </a:p>
        </p:txBody>
      </p:sp>
      <p:sp>
        <p:nvSpPr>
          <p:cNvPr id="4" name="Date Placeholder 3">
            <a:extLst>
              <a:ext uri="{FF2B5EF4-FFF2-40B4-BE49-F238E27FC236}">
                <a16:creationId xmlns:a16="http://schemas.microsoft.com/office/drawing/2014/main" id="{67139C54-4923-43D3-A1D7-2EA899A29527}"/>
              </a:ext>
            </a:extLst>
          </p:cNvPr>
          <p:cNvSpPr>
            <a:spLocks noGrp="1"/>
          </p:cNvSpPr>
          <p:nvPr>
            <p:ph type="dt" sz="half" idx="10"/>
          </p:nvPr>
        </p:nvSpPr>
        <p:spPr/>
        <p:txBody>
          <a:bodyPr/>
          <a:lstStyle/>
          <a:p>
            <a:fld id="{18069DC5-8CA0-438E-B33B-CC0A80C26CAA}" type="datetime4">
              <a:rPr lang="en-US" smtClean="0"/>
              <a:t>May 24, 2022</a:t>
            </a:fld>
            <a:endParaRPr lang="en-US"/>
          </a:p>
        </p:txBody>
      </p:sp>
      <p:sp>
        <p:nvSpPr>
          <p:cNvPr id="5" name="Footer Placeholder 4">
            <a:extLst>
              <a:ext uri="{FF2B5EF4-FFF2-40B4-BE49-F238E27FC236}">
                <a16:creationId xmlns:a16="http://schemas.microsoft.com/office/drawing/2014/main" id="{D576BDC9-BAB7-429F-B96C-8B2A203B5828}"/>
              </a:ext>
            </a:extLst>
          </p:cNvPr>
          <p:cNvSpPr>
            <a:spLocks noGrp="1"/>
          </p:cNvSpPr>
          <p:nvPr>
            <p:ph type="ftr" sz="quarter" idx="11"/>
          </p:nvPr>
        </p:nvSpPr>
        <p:spPr/>
        <p:txBody>
          <a:bodyPr/>
          <a:lstStyle/>
          <a:p>
            <a:r>
              <a:rPr lang="en-US"/>
              <a:t>RESTRICTED</a:t>
            </a:r>
          </a:p>
        </p:txBody>
      </p:sp>
      <p:sp>
        <p:nvSpPr>
          <p:cNvPr id="6" name="Slide Number Placeholder 5">
            <a:extLst>
              <a:ext uri="{FF2B5EF4-FFF2-40B4-BE49-F238E27FC236}">
                <a16:creationId xmlns:a16="http://schemas.microsoft.com/office/drawing/2014/main" id="{6E9E4739-79EF-4A98-9C78-374211F1B301}"/>
              </a:ext>
            </a:extLst>
          </p:cNvPr>
          <p:cNvSpPr>
            <a:spLocks noGrp="1"/>
          </p:cNvSpPr>
          <p:nvPr>
            <p:ph type="sldNum" sz="quarter" idx="12"/>
          </p:nvPr>
        </p:nvSpPr>
        <p:spPr/>
        <p:txBody>
          <a:bodyPr/>
          <a:lstStyle/>
          <a:p>
            <a:fld id="{9BA64535-EB95-46A3-946F-02B63C705F51}" type="slidenum">
              <a:rPr lang="en-US" smtClean="0"/>
              <a:t>2</a:t>
            </a:fld>
            <a:endParaRPr lang="en-US"/>
          </a:p>
        </p:txBody>
      </p:sp>
    </p:spTree>
    <p:extLst>
      <p:ext uri="{BB962C8B-B14F-4D97-AF65-F5344CB8AC3E}">
        <p14:creationId xmlns:p14="http://schemas.microsoft.com/office/powerpoint/2010/main" val="304570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B93E-68BB-4236-9E2C-38A2F5F96EE8}"/>
              </a:ext>
            </a:extLst>
          </p:cNvPr>
          <p:cNvSpPr>
            <a:spLocks noGrp="1"/>
          </p:cNvSpPr>
          <p:nvPr>
            <p:ph type="title"/>
          </p:nvPr>
        </p:nvSpPr>
        <p:spPr>
          <a:xfrm>
            <a:off x="838200" y="365125"/>
            <a:ext cx="10515600" cy="759619"/>
          </a:xfrm>
        </p:spPr>
        <p:txBody>
          <a:bodyPr>
            <a:normAutofit/>
          </a:bodyPr>
          <a:lstStyle/>
          <a:p>
            <a:pPr algn="ctr"/>
            <a:r>
              <a:rPr lang="en-IN" sz="4000" b="1" i="0" u="sng" dirty="0">
                <a:solidFill>
                  <a:srgbClr val="FF0000"/>
                </a:solidFill>
                <a:effectLst/>
                <a:latin typeface="Arial" panose="020B0604020202020204" pitchFamily="34" charset="0"/>
                <a:cs typeface="Arial" panose="020B0604020202020204" pitchFamily="34" charset="0"/>
              </a:rPr>
              <a:t>Granularity of Data</a:t>
            </a:r>
            <a:endParaRPr lang="en-IN" sz="4000" b="1" u="sng" dirty="0">
              <a:solidFill>
                <a:srgbClr val="FF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42E0655-19C6-4CC5-9000-C6B8A00C451F}"/>
              </a:ext>
            </a:extLst>
          </p:cNvPr>
          <p:cNvSpPr>
            <a:spLocks noGrp="1"/>
          </p:cNvSpPr>
          <p:nvPr>
            <p:ph idx="1"/>
          </p:nvPr>
        </p:nvSpPr>
        <p:spPr>
          <a:xfrm>
            <a:off x="875320" y="1124744"/>
            <a:ext cx="10441359" cy="4901656"/>
          </a:xfrm>
        </p:spPr>
        <p:txBody>
          <a:bodyPr>
            <a:normAutofit fontScale="85000" lnSpcReduction="20000"/>
          </a:bodyPr>
          <a:lstStyle/>
          <a:p>
            <a:r>
              <a:rPr lang="en-IN" sz="1800" b="0" dirty="0">
                <a:solidFill>
                  <a:srgbClr val="202122"/>
                </a:solidFill>
                <a:effectLst/>
                <a:latin typeface="Arial" panose="020B0604020202020204" pitchFamily="34" charset="0"/>
              </a:rPr>
              <a:t>The granularity of data refers to the size in which data fields are sub-divided</a:t>
            </a:r>
          </a:p>
          <a:p>
            <a:pPr algn="l">
              <a:buFont typeface="+mj-lt"/>
              <a:buAutoNum type="arabicPeriod"/>
            </a:pPr>
            <a:r>
              <a:rPr lang="en-IN" sz="1800" dirty="0">
                <a:solidFill>
                  <a:srgbClr val="202122"/>
                </a:solidFill>
                <a:latin typeface="Arial" panose="020B0604020202020204" pitchFamily="34" charset="0"/>
              </a:rPr>
              <a:t>A</a:t>
            </a:r>
            <a:r>
              <a:rPr lang="en-IN" sz="1800" b="0" i="0" dirty="0">
                <a:solidFill>
                  <a:srgbClr val="202122"/>
                </a:solidFill>
                <a:effectLst/>
                <a:latin typeface="Arial" panose="020B0604020202020204" pitchFamily="34" charset="0"/>
              </a:rPr>
              <a:t>ddress = 200 2nd Ave. South #358, St. Petersburg, FL 33701-4313 USA</a:t>
            </a:r>
          </a:p>
          <a:p>
            <a:pPr marL="0" indent="0" algn="l">
              <a:buNone/>
            </a:pPr>
            <a:r>
              <a:rPr lang="en-IN" sz="1800" dirty="0">
                <a:solidFill>
                  <a:srgbClr val="202122"/>
                </a:solidFill>
                <a:highlight>
                  <a:srgbClr val="FFFF00"/>
                </a:highlight>
                <a:latin typeface="Arial" panose="020B0604020202020204" pitchFamily="34" charset="0"/>
              </a:rPr>
              <a:t>With fine</a:t>
            </a:r>
            <a:r>
              <a:rPr lang="en-IN" sz="1800" b="0" dirty="0">
                <a:solidFill>
                  <a:srgbClr val="202122"/>
                </a:solidFill>
                <a:effectLst/>
                <a:highlight>
                  <a:srgbClr val="FFFF00"/>
                </a:highlight>
                <a:latin typeface="Arial" panose="020B0604020202020204" pitchFamily="34" charset="0"/>
              </a:rPr>
              <a:t> granularity, as multiple fields:</a:t>
            </a:r>
          </a:p>
          <a:p>
            <a:pPr algn="l">
              <a:buFont typeface="+mj-lt"/>
              <a:buAutoNum type="arabicPeriod"/>
            </a:pPr>
            <a:r>
              <a:rPr lang="en-IN" sz="1800" b="0" i="0" dirty="0">
                <a:solidFill>
                  <a:srgbClr val="202122"/>
                </a:solidFill>
                <a:effectLst/>
                <a:latin typeface="Arial" panose="020B0604020202020204" pitchFamily="34" charset="0"/>
              </a:rPr>
              <a:t>street address = 200 2nd Ave. South #358</a:t>
            </a:r>
          </a:p>
          <a:p>
            <a:pPr algn="l">
              <a:buFont typeface="+mj-lt"/>
              <a:buAutoNum type="arabicPeriod"/>
            </a:pPr>
            <a:r>
              <a:rPr lang="en-IN" sz="1800" b="0" i="0" dirty="0">
                <a:solidFill>
                  <a:srgbClr val="202122"/>
                </a:solidFill>
                <a:effectLst/>
                <a:latin typeface="Arial" panose="020B0604020202020204" pitchFamily="34" charset="0"/>
              </a:rPr>
              <a:t>city = St. Petersburg</a:t>
            </a:r>
          </a:p>
          <a:p>
            <a:pPr algn="l">
              <a:buFont typeface="+mj-lt"/>
              <a:buAutoNum type="arabicPeriod"/>
            </a:pPr>
            <a:r>
              <a:rPr lang="en-IN" sz="1800" b="0" i="0" dirty="0">
                <a:solidFill>
                  <a:srgbClr val="202122"/>
                </a:solidFill>
                <a:effectLst/>
                <a:latin typeface="Arial" panose="020B0604020202020204" pitchFamily="34" charset="0"/>
              </a:rPr>
              <a:t>state = FL</a:t>
            </a:r>
          </a:p>
          <a:p>
            <a:pPr algn="l">
              <a:buFont typeface="+mj-lt"/>
              <a:buAutoNum type="arabicPeriod"/>
            </a:pPr>
            <a:r>
              <a:rPr lang="en-IN" sz="1800" b="0" i="0" dirty="0">
                <a:solidFill>
                  <a:srgbClr val="202122"/>
                </a:solidFill>
                <a:effectLst/>
                <a:latin typeface="Arial" panose="020B0604020202020204" pitchFamily="34" charset="0"/>
              </a:rPr>
              <a:t>postal code = 33701-4313</a:t>
            </a:r>
          </a:p>
          <a:p>
            <a:pPr algn="l">
              <a:buFont typeface="+mj-lt"/>
              <a:buAutoNum type="arabicPeriod"/>
            </a:pPr>
            <a:r>
              <a:rPr lang="en-IN" sz="1800" b="0" i="0" dirty="0">
                <a:solidFill>
                  <a:srgbClr val="202122"/>
                </a:solidFill>
                <a:effectLst/>
                <a:latin typeface="Arial" panose="020B0604020202020204" pitchFamily="34" charset="0"/>
              </a:rPr>
              <a:t>country = USA</a:t>
            </a:r>
          </a:p>
          <a:p>
            <a:pPr marL="0" indent="0" algn="l">
              <a:buNone/>
            </a:pPr>
            <a:r>
              <a:rPr lang="en-IN" sz="1800" b="0" i="0" dirty="0">
                <a:solidFill>
                  <a:srgbClr val="202122"/>
                </a:solidFill>
                <a:effectLst/>
                <a:highlight>
                  <a:srgbClr val="FFFF00"/>
                </a:highlight>
                <a:latin typeface="Arial" panose="020B0604020202020204" pitchFamily="34" charset="0"/>
              </a:rPr>
              <a:t>OR even finer granularity</a:t>
            </a:r>
          </a:p>
          <a:p>
            <a:pPr algn="l">
              <a:buFont typeface="+mj-lt"/>
              <a:buAutoNum type="arabicPeriod"/>
            </a:pPr>
            <a:r>
              <a:rPr lang="en-IN" sz="1800" b="0" i="0" dirty="0">
                <a:solidFill>
                  <a:srgbClr val="202122"/>
                </a:solidFill>
                <a:effectLst/>
                <a:latin typeface="Arial" panose="020B0604020202020204" pitchFamily="34" charset="0"/>
              </a:rPr>
              <a:t>street = 2nd Ave. South</a:t>
            </a:r>
          </a:p>
          <a:p>
            <a:pPr algn="l">
              <a:buFont typeface="+mj-lt"/>
              <a:buAutoNum type="arabicPeriod"/>
            </a:pPr>
            <a:r>
              <a:rPr lang="en-IN" sz="1800" b="0" i="0" dirty="0">
                <a:solidFill>
                  <a:srgbClr val="202122"/>
                </a:solidFill>
                <a:effectLst/>
                <a:latin typeface="Arial" panose="020B0604020202020204" pitchFamily="34" charset="0"/>
              </a:rPr>
              <a:t>address number = 200</a:t>
            </a:r>
          </a:p>
          <a:p>
            <a:pPr algn="l">
              <a:buFont typeface="+mj-lt"/>
              <a:buAutoNum type="arabicPeriod"/>
            </a:pPr>
            <a:r>
              <a:rPr lang="en-IN" sz="1800" b="0" i="0" dirty="0">
                <a:solidFill>
                  <a:srgbClr val="202122"/>
                </a:solidFill>
                <a:effectLst/>
                <a:latin typeface="Arial" panose="020B0604020202020204" pitchFamily="34" charset="0"/>
              </a:rPr>
              <a:t>suite/apartment number = #358</a:t>
            </a:r>
          </a:p>
          <a:p>
            <a:pPr algn="l">
              <a:buFont typeface="+mj-lt"/>
              <a:buAutoNum type="arabicPeriod"/>
            </a:pPr>
            <a:r>
              <a:rPr lang="en-IN" sz="1800" b="0" i="0" dirty="0">
                <a:solidFill>
                  <a:srgbClr val="202122"/>
                </a:solidFill>
                <a:effectLst/>
                <a:latin typeface="Arial" panose="020B0604020202020204" pitchFamily="34" charset="0"/>
              </a:rPr>
              <a:t>city = St. Petersburg</a:t>
            </a:r>
          </a:p>
          <a:p>
            <a:pPr algn="l">
              <a:buFont typeface="+mj-lt"/>
              <a:buAutoNum type="arabicPeriod"/>
            </a:pPr>
            <a:r>
              <a:rPr lang="en-IN" sz="1800" b="0" i="0" dirty="0">
                <a:solidFill>
                  <a:srgbClr val="202122"/>
                </a:solidFill>
                <a:effectLst/>
                <a:latin typeface="Arial" panose="020B0604020202020204" pitchFamily="34" charset="0"/>
              </a:rPr>
              <a:t>state = FL</a:t>
            </a:r>
          </a:p>
          <a:p>
            <a:pPr algn="l">
              <a:buFont typeface="+mj-lt"/>
              <a:buAutoNum type="arabicPeriod"/>
            </a:pPr>
            <a:r>
              <a:rPr lang="en-IN" sz="1800" b="0" i="0" dirty="0">
                <a:solidFill>
                  <a:srgbClr val="202122"/>
                </a:solidFill>
                <a:effectLst/>
                <a:latin typeface="Arial" panose="020B0604020202020204" pitchFamily="34" charset="0"/>
              </a:rPr>
              <a:t>postal-code = 33701</a:t>
            </a:r>
          </a:p>
          <a:p>
            <a:pPr algn="l">
              <a:buFont typeface="+mj-lt"/>
              <a:buAutoNum type="arabicPeriod"/>
            </a:pPr>
            <a:r>
              <a:rPr lang="en-IN" sz="1800" b="0" i="0" dirty="0">
                <a:solidFill>
                  <a:srgbClr val="202122"/>
                </a:solidFill>
                <a:effectLst/>
                <a:latin typeface="Arial" panose="020B0604020202020204" pitchFamily="34" charset="0"/>
              </a:rPr>
              <a:t>postal-code-add-on = 4313</a:t>
            </a:r>
          </a:p>
          <a:p>
            <a:pPr algn="l">
              <a:buFont typeface="+mj-lt"/>
              <a:buAutoNum type="arabicPeriod"/>
            </a:pPr>
            <a:r>
              <a:rPr lang="en-IN" sz="1800" b="0" i="0" dirty="0">
                <a:solidFill>
                  <a:srgbClr val="202122"/>
                </a:solidFill>
                <a:effectLst/>
                <a:latin typeface="Arial" panose="020B0604020202020204" pitchFamily="34" charset="0"/>
              </a:rPr>
              <a:t>country = USA</a:t>
            </a:r>
          </a:p>
          <a:p>
            <a:endParaRPr lang="en-IN" sz="1800" dirty="0"/>
          </a:p>
        </p:txBody>
      </p:sp>
      <p:sp>
        <p:nvSpPr>
          <p:cNvPr id="5" name="Date Placeholder 4">
            <a:extLst>
              <a:ext uri="{FF2B5EF4-FFF2-40B4-BE49-F238E27FC236}">
                <a16:creationId xmlns:a16="http://schemas.microsoft.com/office/drawing/2014/main" id="{F214A432-9E80-4BC8-979F-B7BAA589BCE1}"/>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1FE52B30-A4D8-43A9-B8C0-9EC9934EB324}"/>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53AA59E5-D0BD-467F-BCF7-826D45B66A92}"/>
              </a:ext>
            </a:extLst>
          </p:cNvPr>
          <p:cNvSpPr>
            <a:spLocks noGrp="1"/>
          </p:cNvSpPr>
          <p:nvPr>
            <p:ph type="sldNum" sz="quarter" idx="26"/>
          </p:nvPr>
        </p:nvSpPr>
        <p:spPr/>
        <p:txBody>
          <a:bodyPr/>
          <a:lstStyle/>
          <a:p>
            <a:fld id="{9BA64535-EB95-46A3-946F-02B63C705F51}" type="slidenum">
              <a:rPr lang="en-US" smtClean="0"/>
              <a:t>20</a:t>
            </a:fld>
            <a:endParaRPr lang="en-US"/>
          </a:p>
        </p:txBody>
      </p:sp>
      <p:sp>
        <p:nvSpPr>
          <p:cNvPr id="8" name="Text Placeholder 7">
            <a:extLst>
              <a:ext uri="{FF2B5EF4-FFF2-40B4-BE49-F238E27FC236}">
                <a16:creationId xmlns:a16="http://schemas.microsoft.com/office/drawing/2014/main" id="{5998C0E1-011E-4A50-B54E-634417308B82}"/>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306536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EF3-4304-4922-804B-C33551A1B8B9}"/>
              </a:ext>
            </a:extLst>
          </p:cNvPr>
          <p:cNvSpPr>
            <a:spLocks noGrp="1"/>
          </p:cNvSpPr>
          <p:nvPr>
            <p:ph type="title"/>
          </p:nvPr>
        </p:nvSpPr>
        <p:spPr>
          <a:xfrm>
            <a:off x="838200" y="365125"/>
            <a:ext cx="10515600" cy="365125"/>
          </a:xfrm>
        </p:spPr>
        <p:txBody>
          <a:bodyPr>
            <a:normAutofit fontScale="90000"/>
          </a:bodyPr>
          <a:lstStyle/>
          <a:p>
            <a:endParaRPr lang="en-IN" dirty="0"/>
          </a:p>
        </p:txBody>
      </p:sp>
      <p:sp>
        <p:nvSpPr>
          <p:cNvPr id="4" name="Content Placeholder 3">
            <a:extLst>
              <a:ext uri="{FF2B5EF4-FFF2-40B4-BE49-F238E27FC236}">
                <a16:creationId xmlns:a16="http://schemas.microsoft.com/office/drawing/2014/main" id="{8D55CCEC-D9E6-43A1-816A-69EF31708902}"/>
              </a:ext>
            </a:extLst>
          </p:cNvPr>
          <p:cNvSpPr>
            <a:spLocks noGrp="1"/>
          </p:cNvSpPr>
          <p:nvPr>
            <p:ph idx="1"/>
          </p:nvPr>
        </p:nvSpPr>
        <p:spPr>
          <a:xfrm>
            <a:off x="875320" y="908720"/>
            <a:ext cx="10441359" cy="5117680"/>
          </a:xfrm>
        </p:spPr>
        <p:txBody>
          <a:bodyPr>
            <a:normAutofit/>
          </a:bodyPr>
          <a:lstStyle/>
          <a:p>
            <a:r>
              <a:rPr lang="en-IN" sz="1800" dirty="0">
                <a:latin typeface="Arial" panose="020B0604020202020204" pitchFamily="34" charset="0"/>
                <a:cs typeface="Arial" panose="020B0604020202020204" pitchFamily="34" charset="0"/>
              </a:rPr>
              <a:t>Granularity of data is important to analyse it more better way and give us unique keys.</a:t>
            </a:r>
          </a:p>
          <a:p>
            <a:pPr marL="0" indent="0">
              <a:buNone/>
            </a:pPr>
            <a:r>
              <a:rPr lang="en-IN" sz="1800" b="1" dirty="0">
                <a:solidFill>
                  <a:srgbClr val="FF0000"/>
                </a:solidFill>
                <a:latin typeface="Arial" panose="020B0604020202020204" pitchFamily="34" charset="0"/>
                <a:cs typeface="Arial" panose="020B0604020202020204" pitchFamily="34" charset="0"/>
              </a:rPr>
              <a:t>Primary Key</a:t>
            </a:r>
          </a:p>
          <a:p>
            <a:pPr algn="l"/>
            <a:r>
              <a:rPr lang="en-IN" sz="1800" b="0" i="0" dirty="0">
                <a:solidFill>
                  <a:srgbClr val="222222"/>
                </a:solidFill>
                <a:effectLst/>
                <a:latin typeface="Arial" panose="020B0604020202020204" pitchFamily="34" charset="0"/>
                <a:cs typeface="Arial" panose="020B0604020202020204" pitchFamily="34" charset="0"/>
              </a:rPr>
              <a:t>A primary key constrain is a column or group of columns in a table that uniquely identifies every row in that table. The Primary key can’t be a duplicate, meaning the same value can’t appear more than once in the table.</a:t>
            </a:r>
          </a:p>
          <a:p>
            <a:pPr algn="l"/>
            <a:r>
              <a:rPr lang="en-IN" sz="1800" b="0" i="0" dirty="0">
                <a:solidFill>
                  <a:srgbClr val="222222"/>
                </a:solidFill>
                <a:effectLst/>
                <a:latin typeface="Arial" panose="020B0604020202020204" pitchFamily="34" charset="0"/>
                <a:cs typeface="Arial" panose="020B0604020202020204" pitchFamily="34" charset="0"/>
              </a:rPr>
              <a:t>A table can have only one primary key. Primary key can be defined at the column or the table level.</a:t>
            </a:r>
          </a:p>
          <a:p>
            <a:pPr marL="0" indent="0" algn="l">
              <a:buNone/>
            </a:pPr>
            <a:r>
              <a:rPr lang="en-IN" sz="1800" b="1" dirty="0">
                <a:solidFill>
                  <a:srgbClr val="FF0000"/>
                </a:solidFill>
                <a:latin typeface="Arial" panose="020B0604020202020204" pitchFamily="34" charset="0"/>
                <a:cs typeface="Arial" panose="020B0604020202020204" pitchFamily="34" charset="0"/>
              </a:rPr>
              <a:t>Unique Key</a:t>
            </a:r>
          </a:p>
          <a:p>
            <a:pPr algn="l"/>
            <a:r>
              <a:rPr lang="en-IN" sz="1800" b="0" i="0" dirty="0">
                <a:solidFill>
                  <a:srgbClr val="222222"/>
                </a:solidFill>
                <a:effectLst/>
                <a:latin typeface="Arial" panose="020B0604020202020204" pitchFamily="34" charset="0"/>
                <a:cs typeface="Arial" panose="020B0604020202020204" pitchFamily="34" charset="0"/>
              </a:rPr>
              <a:t>A unique key is a group of one or more than one fields or columns of a table which uniquely identify database record.</a:t>
            </a:r>
          </a:p>
          <a:p>
            <a:pPr algn="l"/>
            <a:r>
              <a:rPr lang="en-IN" sz="1800" b="0" i="0" dirty="0">
                <a:solidFill>
                  <a:srgbClr val="222222"/>
                </a:solidFill>
                <a:effectLst/>
                <a:latin typeface="Arial" panose="020B0604020202020204" pitchFamily="34" charset="0"/>
                <a:cs typeface="Arial" panose="020B0604020202020204" pitchFamily="34" charset="0"/>
              </a:rPr>
              <a:t>A unique key is the same as a primary key, but it can accept one null value for a table column. It also cannot contain identical values. </a:t>
            </a:r>
          </a:p>
          <a:p>
            <a:pPr algn="l"/>
            <a:endParaRPr lang="en-IN" sz="1800"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285918C2-7D81-4C09-965B-682B39E293BF}"/>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82B48756-890E-4DD5-A348-CDC3C4C94F5C}"/>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F456037A-D67C-4D4F-BC94-E46EB2FF357E}"/>
              </a:ext>
            </a:extLst>
          </p:cNvPr>
          <p:cNvSpPr>
            <a:spLocks noGrp="1"/>
          </p:cNvSpPr>
          <p:nvPr>
            <p:ph type="sldNum" sz="quarter" idx="26"/>
          </p:nvPr>
        </p:nvSpPr>
        <p:spPr/>
        <p:txBody>
          <a:bodyPr/>
          <a:lstStyle/>
          <a:p>
            <a:fld id="{9BA64535-EB95-46A3-946F-02B63C705F51}" type="slidenum">
              <a:rPr lang="en-US" smtClean="0"/>
              <a:t>21</a:t>
            </a:fld>
            <a:endParaRPr lang="en-US"/>
          </a:p>
        </p:txBody>
      </p:sp>
      <p:sp>
        <p:nvSpPr>
          <p:cNvPr id="8" name="Text Placeholder 7">
            <a:extLst>
              <a:ext uri="{FF2B5EF4-FFF2-40B4-BE49-F238E27FC236}">
                <a16:creationId xmlns:a16="http://schemas.microsoft.com/office/drawing/2014/main" id="{21918890-DA71-4D88-AEEE-332FF59E0E29}"/>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2608980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AB663B-FAE4-4969-8EC0-D616DE7DE76D}"/>
              </a:ext>
            </a:extLst>
          </p:cNvPr>
          <p:cNvSpPr>
            <a:spLocks noGrp="1"/>
          </p:cNvSpPr>
          <p:nvPr>
            <p:ph idx="1"/>
          </p:nvPr>
        </p:nvSpPr>
        <p:spPr>
          <a:xfrm>
            <a:off x="875320" y="980728"/>
            <a:ext cx="10441359" cy="5045672"/>
          </a:xfrm>
        </p:spPr>
        <p:txBody>
          <a:bodyPr>
            <a:normAutofit/>
          </a:bodyPr>
          <a:lstStyle/>
          <a:p>
            <a:pPr marL="0" indent="0" algn="l">
              <a:buNone/>
            </a:pPr>
            <a:r>
              <a:rPr lang="en-IN" sz="1800" b="1" i="0" dirty="0">
                <a:solidFill>
                  <a:srgbClr val="222222"/>
                </a:solidFill>
                <a:effectLst/>
                <a:latin typeface="Source Sans Pro" panose="020B0503030403020204" pitchFamily="34" charset="0"/>
              </a:rPr>
              <a:t>Why use Unique Key?</a:t>
            </a:r>
          </a:p>
          <a:p>
            <a:pPr marL="0" indent="0" algn="l">
              <a:buNone/>
            </a:pPr>
            <a:r>
              <a:rPr lang="en-IN" sz="1800" b="0" i="0" dirty="0">
                <a:solidFill>
                  <a:srgbClr val="222222"/>
                </a:solidFill>
                <a:effectLst/>
                <a:latin typeface="Source Sans Pro" panose="020B0503030403020204" pitchFamily="34" charset="0"/>
              </a:rPr>
              <a:t>Here are the important reasons to use unique key:</a:t>
            </a:r>
          </a:p>
          <a:p>
            <a:pPr algn="l">
              <a:buFont typeface="Arial" panose="020B0604020202020204" pitchFamily="34" charset="0"/>
              <a:buChar char="•"/>
            </a:pPr>
            <a:r>
              <a:rPr lang="en-IN" sz="1800" b="0" i="0" dirty="0">
                <a:solidFill>
                  <a:srgbClr val="222222"/>
                </a:solidFill>
                <a:effectLst/>
                <a:latin typeface="Source Sans Pro" panose="020B0503030403020204" pitchFamily="34" charset="0"/>
              </a:rPr>
              <a:t>The purpose of a unique key is to make sure that information in the column for each table record is unique.</a:t>
            </a:r>
          </a:p>
          <a:p>
            <a:pPr algn="l">
              <a:buFont typeface="Arial" panose="020B0604020202020204" pitchFamily="34" charset="0"/>
              <a:buChar char="•"/>
            </a:pPr>
            <a:r>
              <a:rPr lang="en-IN" sz="1800" b="0" i="0" dirty="0">
                <a:solidFill>
                  <a:srgbClr val="222222"/>
                </a:solidFill>
                <a:effectLst/>
                <a:latin typeface="Source Sans Pro" panose="020B0503030403020204" pitchFamily="34" charset="0"/>
              </a:rPr>
              <a:t>Unique key is used because it creates a non-clustered index by default.</a:t>
            </a:r>
          </a:p>
          <a:p>
            <a:pPr algn="l">
              <a:buFont typeface="Arial" panose="020B0604020202020204" pitchFamily="34" charset="0"/>
              <a:buChar char="•"/>
            </a:pPr>
            <a:r>
              <a:rPr lang="en-IN" sz="1800" b="0" i="0" dirty="0">
                <a:solidFill>
                  <a:srgbClr val="222222"/>
                </a:solidFill>
                <a:effectLst/>
                <a:latin typeface="Source Sans Pro" panose="020B0503030403020204" pitchFamily="34" charset="0"/>
              </a:rPr>
              <a:t>Unique key can be used when you have to keep null values in column.</a:t>
            </a:r>
          </a:p>
          <a:p>
            <a:pPr algn="l">
              <a:buFont typeface="Arial" panose="020B0604020202020204" pitchFamily="34" charset="0"/>
              <a:buChar char="•"/>
            </a:pPr>
            <a:r>
              <a:rPr lang="en-IN" sz="1800" b="0" i="0" dirty="0">
                <a:solidFill>
                  <a:srgbClr val="222222"/>
                </a:solidFill>
                <a:effectLst/>
                <a:latin typeface="Source Sans Pro" panose="020B0503030403020204" pitchFamily="34" charset="0"/>
              </a:rPr>
              <a:t>When one or more than one field/columns of a table that uniquely identify a record in a database table.</a:t>
            </a:r>
          </a:p>
        </p:txBody>
      </p:sp>
      <p:sp>
        <p:nvSpPr>
          <p:cNvPr id="5" name="Date Placeholder 4">
            <a:extLst>
              <a:ext uri="{FF2B5EF4-FFF2-40B4-BE49-F238E27FC236}">
                <a16:creationId xmlns:a16="http://schemas.microsoft.com/office/drawing/2014/main" id="{22BAF28D-D999-43F3-95ED-F93174805362}"/>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F6E55B55-44B9-4722-8004-724A9C91CD34}"/>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5AF88029-936C-4FAB-BE2A-CEF4E30ECF81}"/>
              </a:ext>
            </a:extLst>
          </p:cNvPr>
          <p:cNvSpPr>
            <a:spLocks noGrp="1"/>
          </p:cNvSpPr>
          <p:nvPr>
            <p:ph type="sldNum" sz="quarter" idx="26"/>
          </p:nvPr>
        </p:nvSpPr>
        <p:spPr/>
        <p:txBody>
          <a:bodyPr/>
          <a:lstStyle/>
          <a:p>
            <a:fld id="{9BA64535-EB95-46A3-946F-02B63C705F51}" type="slidenum">
              <a:rPr lang="en-US" smtClean="0"/>
              <a:t>22</a:t>
            </a:fld>
            <a:endParaRPr lang="en-US"/>
          </a:p>
        </p:txBody>
      </p:sp>
      <p:sp>
        <p:nvSpPr>
          <p:cNvPr id="8" name="Text Placeholder 7">
            <a:extLst>
              <a:ext uri="{FF2B5EF4-FFF2-40B4-BE49-F238E27FC236}">
                <a16:creationId xmlns:a16="http://schemas.microsoft.com/office/drawing/2014/main" id="{8B014323-F1CE-49AF-89DF-6EB9094CB13A}"/>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2477078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D36851D-7CB1-4384-9555-55B1B6773B2A}"/>
              </a:ext>
            </a:extLst>
          </p:cNvPr>
          <p:cNvSpPr>
            <a:spLocks noGrp="1"/>
          </p:cNvSpPr>
          <p:nvPr>
            <p:ph idx="1"/>
          </p:nvPr>
        </p:nvSpPr>
        <p:spPr>
          <a:xfrm>
            <a:off x="875320" y="476672"/>
            <a:ext cx="10441359" cy="5549728"/>
          </a:xfrm>
        </p:spPr>
        <p:txBody>
          <a:bodyPr>
            <a:normAutofit/>
          </a:bodyPr>
          <a:lstStyle/>
          <a:p>
            <a:pPr marL="0" indent="0" algn="ctr">
              <a:buNone/>
            </a:pPr>
            <a:endParaRPr lang="en-IN" sz="5400" dirty="0"/>
          </a:p>
          <a:p>
            <a:pPr marL="0" indent="0" algn="ctr">
              <a:buNone/>
            </a:pPr>
            <a:endParaRPr lang="en-IN" sz="5400" dirty="0"/>
          </a:p>
          <a:p>
            <a:pPr marL="0" indent="0" algn="ctr">
              <a:buNone/>
            </a:pPr>
            <a:r>
              <a:rPr lang="en-IN" sz="7200" dirty="0"/>
              <a:t>ANY Questions?</a:t>
            </a:r>
          </a:p>
        </p:txBody>
      </p:sp>
      <p:sp>
        <p:nvSpPr>
          <p:cNvPr id="5" name="Date Placeholder 4">
            <a:extLst>
              <a:ext uri="{FF2B5EF4-FFF2-40B4-BE49-F238E27FC236}">
                <a16:creationId xmlns:a16="http://schemas.microsoft.com/office/drawing/2014/main" id="{2B786DCD-50F3-4FAE-B5EE-0EA9EC64D1C6}"/>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33195286-643E-42F4-99B2-9B3ECCB17406}"/>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1274C3A8-0C1B-4CFA-9242-26A788DE4AF2}"/>
              </a:ext>
            </a:extLst>
          </p:cNvPr>
          <p:cNvSpPr>
            <a:spLocks noGrp="1"/>
          </p:cNvSpPr>
          <p:nvPr>
            <p:ph type="sldNum" sz="quarter" idx="26"/>
          </p:nvPr>
        </p:nvSpPr>
        <p:spPr/>
        <p:txBody>
          <a:bodyPr/>
          <a:lstStyle/>
          <a:p>
            <a:fld id="{9BA64535-EB95-46A3-946F-02B63C705F51}" type="slidenum">
              <a:rPr lang="en-US" smtClean="0"/>
              <a:t>23</a:t>
            </a:fld>
            <a:endParaRPr lang="en-US"/>
          </a:p>
        </p:txBody>
      </p:sp>
      <p:sp>
        <p:nvSpPr>
          <p:cNvPr id="8" name="Text Placeholder 7">
            <a:extLst>
              <a:ext uri="{FF2B5EF4-FFF2-40B4-BE49-F238E27FC236}">
                <a16:creationId xmlns:a16="http://schemas.microsoft.com/office/drawing/2014/main" id="{36023DFA-0DB7-461A-ACCB-47A1837E5577}"/>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200170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10B574C-FB99-452D-8D2A-285A2985C8EF}"/>
              </a:ext>
            </a:extLst>
          </p:cNvPr>
          <p:cNvSpPr>
            <a:spLocks noGrp="1"/>
          </p:cNvSpPr>
          <p:nvPr>
            <p:ph type="dt" sz="half" idx="10"/>
          </p:nvPr>
        </p:nvSpPr>
        <p:spPr/>
        <p:txBody>
          <a:bodyPr/>
          <a:lstStyle/>
          <a:p>
            <a:fld id="{8B76816C-D45F-4B91-A932-F309CFAD67AF}" type="datetime4">
              <a:rPr lang="en-US" smtClean="0"/>
              <a:t>May 24, 2022</a:t>
            </a:fld>
            <a:endParaRPr lang="en-GB"/>
          </a:p>
        </p:txBody>
      </p:sp>
      <p:sp>
        <p:nvSpPr>
          <p:cNvPr id="7" name="Footer Placeholder 6">
            <a:extLst>
              <a:ext uri="{FF2B5EF4-FFF2-40B4-BE49-F238E27FC236}">
                <a16:creationId xmlns:a16="http://schemas.microsoft.com/office/drawing/2014/main" id="{3C84802F-0B39-47E2-A7A2-26AB36B447AE}"/>
              </a:ext>
            </a:extLst>
          </p:cNvPr>
          <p:cNvSpPr>
            <a:spLocks noGrp="1"/>
          </p:cNvSpPr>
          <p:nvPr>
            <p:ph type="ftr" sz="quarter" idx="11"/>
          </p:nvPr>
        </p:nvSpPr>
        <p:spPr/>
        <p:txBody>
          <a:bodyPr/>
          <a:lstStyle/>
          <a:p>
            <a:r>
              <a:rPr lang="en-GB"/>
              <a:t>RESTRICTED</a:t>
            </a:r>
          </a:p>
        </p:txBody>
      </p:sp>
      <p:sp>
        <p:nvSpPr>
          <p:cNvPr id="8" name="Slide Number Placeholder 7">
            <a:extLst>
              <a:ext uri="{FF2B5EF4-FFF2-40B4-BE49-F238E27FC236}">
                <a16:creationId xmlns:a16="http://schemas.microsoft.com/office/drawing/2014/main" id="{7280CCF4-E039-4FBF-935F-CE916662E9CA}"/>
              </a:ext>
            </a:extLst>
          </p:cNvPr>
          <p:cNvSpPr>
            <a:spLocks noGrp="1"/>
          </p:cNvSpPr>
          <p:nvPr>
            <p:ph type="sldNum" sz="quarter" idx="12"/>
          </p:nvPr>
        </p:nvSpPr>
        <p:spPr/>
        <p:txBody>
          <a:bodyPr/>
          <a:lstStyle/>
          <a:p>
            <a:fld id="{66DE0A1B-740E-42D4-B16F-ED5AF3A0B271}" type="slidenum">
              <a:rPr lang="en-GB" smtClean="0"/>
              <a:t>3</a:t>
            </a:fld>
            <a:endParaRPr lang="en-GB"/>
          </a:p>
        </p:txBody>
      </p:sp>
      <p:sp>
        <p:nvSpPr>
          <p:cNvPr id="3" name="Text Placeholder 2">
            <a:extLst>
              <a:ext uri="{FF2B5EF4-FFF2-40B4-BE49-F238E27FC236}">
                <a16:creationId xmlns:a16="http://schemas.microsoft.com/office/drawing/2014/main" id="{8CE1711A-410C-4497-85C6-4F726DCC526C}"/>
              </a:ext>
            </a:extLst>
          </p:cNvPr>
          <p:cNvSpPr>
            <a:spLocks noGrp="1"/>
          </p:cNvSpPr>
          <p:nvPr>
            <p:ph type="body" sz="quarter" idx="23"/>
          </p:nvPr>
        </p:nvSpPr>
        <p:spPr/>
        <p:txBody>
          <a:bodyPr/>
          <a:lstStyle/>
          <a:p>
            <a:endParaRPr lang="en-GB"/>
          </a:p>
        </p:txBody>
      </p:sp>
      <p:sp>
        <p:nvSpPr>
          <p:cNvPr id="4" name="Title 3">
            <a:extLst>
              <a:ext uri="{FF2B5EF4-FFF2-40B4-BE49-F238E27FC236}">
                <a16:creationId xmlns:a16="http://schemas.microsoft.com/office/drawing/2014/main" id="{29B74458-EF07-4B2D-BC02-EC3F6AF163BC}"/>
              </a:ext>
            </a:extLst>
          </p:cNvPr>
          <p:cNvSpPr>
            <a:spLocks noGrp="1"/>
          </p:cNvSpPr>
          <p:nvPr>
            <p:ph type="title"/>
          </p:nvPr>
        </p:nvSpPr>
        <p:spPr>
          <a:xfrm>
            <a:off x="875320" y="306001"/>
            <a:ext cx="10333248" cy="721276"/>
          </a:xfrm>
        </p:spPr>
        <p:txBody>
          <a:bodyPr>
            <a:normAutofit/>
          </a:bodyPr>
          <a:lstStyle/>
          <a:p>
            <a:pPr algn="ctr"/>
            <a:r>
              <a:rPr lang="en-IN" b="1" i="0" u="sng" dirty="0">
                <a:solidFill>
                  <a:srgbClr val="FF0000"/>
                </a:solidFill>
                <a:effectLst/>
                <a:latin typeface="-apple-system"/>
              </a:rPr>
              <a:t>Reasons Everyone Should Learn Data</a:t>
            </a:r>
            <a:endParaRPr lang="en-GB" dirty="0"/>
          </a:p>
        </p:txBody>
      </p:sp>
      <p:sp>
        <p:nvSpPr>
          <p:cNvPr id="9" name="Rectangle 8">
            <a:extLst>
              <a:ext uri="{FF2B5EF4-FFF2-40B4-BE49-F238E27FC236}">
                <a16:creationId xmlns:a16="http://schemas.microsoft.com/office/drawing/2014/main" id="{80DF123D-5DF4-49D4-AA42-CC3155FE7A2C}"/>
              </a:ext>
            </a:extLst>
          </p:cNvPr>
          <p:cNvSpPr/>
          <p:nvPr/>
        </p:nvSpPr>
        <p:spPr>
          <a:xfrm>
            <a:off x="1355896" y="3068960"/>
            <a:ext cx="9829192" cy="4637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endParaRPr lang="en-IN" b="0" i="0" dirty="0">
              <a:solidFill>
                <a:srgbClr val="273239"/>
              </a:solidFill>
              <a:effectLst/>
              <a:latin typeface="urw-din"/>
            </a:endParaRPr>
          </a:p>
          <a:p>
            <a:pPr marL="342900" indent="-342900">
              <a:buAutoNum type="arabicPeriod"/>
            </a:pPr>
            <a:endParaRPr lang="en-IN" dirty="0">
              <a:solidFill>
                <a:srgbClr val="273239"/>
              </a:solidFill>
              <a:latin typeface="urw-din"/>
            </a:endParaRPr>
          </a:p>
          <a:p>
            <a:pPr marL="342900" indent="-342900">
              <a:buAutoNum type="arabicPeriod"/>
            </a:pPr>
            <a:endParaRPr lang="en-IN" b="0" i="0" dirty="0">
              <a:solidFill>
                <a:srgbClr val="273239"/>
              </a:solidFill>
              <a:effectLst/>
              <a:latin typeface="urw-din"/>
            </a:endParaRPr>
          </a:p>
          <a:p>
            <a:pPr marL="342900" indent="-342900">
              <a:buAutoNum type="arabicPeriod"/>
            </a:pPr>
            <a:endParaRPr lang="en-IN" dirty="0">
              <a:solidFill>
                <a:srgbClr val="273239"/>
              </a:solidFill>
              <a:latin typeface="urw-din"/>
            </a:endParaRPr>
          </a:p>
          <a:p>
            <a:pPr marL="342900" indent="-342900">
              <a:buAutoNum type="arabicPeriod"/>
            </a:pPr>
            <a:endParaRPr lang="en-IN" b="0" i="0" dirty="0">
              <a:solidFill>
                <a:srgbClr val="273239"/>
              </a:solidFill>
              <a:effectLst/>
              <a:latin typeface="urw-din"/>
            </a:endParaRPr>
          </a:p>
          <a:p>
            <a:endParaRPr lang="en-IN" dirty="0">
              <a:solidFill>
                <a:srgbClr val="273239"/>
              </a:solidFill>
              <a:latin typeface="urw-din"/>
            </a:endParaRPr>
          </a:p>
          <a:p>
            <a:r>
              <a:rPr lang="en-IN" b="0" i="0" dirty="0">
                <a:solidFill>
                  <a:srgbClr val="273239"/>
                </a:solidFill>
                <a:effectLst/>
                <a:latin typeface="urw-din"/>
              </a:rPr>
              <a:t>“The data volumes are exploding, more data has been created in the past two years than in the entire previous history of the human race.” (Forbes)</a:t>
            </a:r>
            <a:endParaRPr lang="en-IN" dirty="0"/>
          </a:p>
          <a:p>
            <a:pPr marL="342900" indent="-342900">
              <a:buAutoNum type="arabicPeriod"/>
            </a:pPr>
            <a:endParaRPr lang="en-IN" dirty="0"/>
          </a:p>
          <a:p>
            <a:endParaRPr lang="en-IN" dirty="0"/>
          </a:p>
          <a:p>
            <a:pPr marL="342900" indent="-342900">
              <a:buAutoNum type="arabicPeriod"/>
            </a:pPr>
            <a:endParaRPr lang="en-IN" dirty="0"/>
          </a:p>
          <a:p>
            <a:r>
              <a:rPr lang="en-IN" dirty="0"/>
              <a:t>1.	Improve People’s Lives</a:t>
            </a:r>
          </a:p>
          <a:p>
            <a:r>
              <a:rPr lang="en-IN" dirty="0"/>
              <a:t>2.	Make Informed Decisions</a:t>
            </a:r>
          </a:p>
          <a:p>
            <a:r>
              <a:rPr lang="en-IN" dirty="0"/>
              <a:t>3.	Stop Molehills From Turning Into Mountains</a:t>
            </a:r>
          </a:p>
          <a:p>
            <a:r>
              <a:rPr lang="en-IN" dirty="0"/>
              <a:t>4.	Get The Results You Want</a:t>
            </a:r>
          </a:p>
          <a:p>
            <a:r>
              <a:rPr lang="en-IN" dirty="0"/>
              <a:t>5.	Find Solutions To Problems</a:t>
            </a:r>
          </a:p>
          <a:p>
            <a:r>
              <a:rPr lang="en-IN" dirty="0"/>
              <a:t>6.	Back Up Your Arguments</a:t>
            </a:r>
          </a:p>
          <a:p>
            <a:r>
              <a:rPr lang="en-IN" dirty="0"/>
              <a:t>7.	Be Strategic In Your Approaches</a:t>
            </a:r>
          </a:p>
          <a:p>
            <a:r>
              <a:rPr lang="en-IN" dirty="0"/>
              <a:t>8.	Keep Track Of It All</a:t>
            </a:r>
          </a:p>
          <a:p>
            <a:r>
              <a:rPr lang="en-IN" dirty="0"/>
              <a:t>9.	Access The Resources Around You</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endParaRPr lang="en-IN" dirty="0"/>
          </a:p>
          <a:p>
            <a:pPr algn="ctr"/>
            <a:endParaRPr lang="en-IN" dirty="0"/>
          </a:p>
        </p:txBody>
      </p:sp>
    </p:spTree>
    <p:extLst>
      <p:ext uri="{BB962C8B-B14F-4D97-AF65-F5344CB8AC3E}">
        <p14:creationId xmlns:p14="http://schemas.microsoft.com/office/powerpoint/2010/main" val="218487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10B574C-FB99-452D-8D2A-285A2985C8EF}"/>
              </a:ext>
            </a:extLst>
          </p:cNvPr>
          <p:cNvSpPr>
            <a:spLocks noGrp="1"/>
          </p:cNvSpPr>
          <p:nvPr>
            <p:ph type="dt" sz="half" idx="10"/>
          </p:nvPr>
        </p:nvSpPr>
        <p:spPr/>
        <p:txBody>
          <a:bodyPr/>
          <a:lstStyle/>
          <a:p>
            <a:fld id="{8B76816C-D45F-4B91-A932-F309CFAD67AF}" type="datetime4">
              <a:rPr lang="en-US" smtClean="0"/>
              <a:t>May 24, 2022</a:t>
            </a:fld>
            <a:endParaRPr lang="en-GB"/>
          </a:p>
        </p:txBody>
      </p:sp>
      <p:sp>
        <p:nvSpPr>
          <p:cNvPr id="7" name="Footer Placeholder 6">
            <a:extLst>
              <a:ext uri="{FF2B5EF4-FFF2-40B4-BE49-F238E27FC236}">
                <a16:creationId xmlns:a16="http://schemas.microsoft.com/office/drawing/2014/main" id="{3C84802F-0B39-47E2-A7A2-26AB36B447AE}"/>
              </a:ext>
            </a:extLst>
          </p:cNvPr>
          <p:cNvSpPr>
            <a:spLocks noGrp="1"/>
          </p:cNvSpPr>
          <p:nvPr>
            <p:ph type="ftr" sz="quarter" idx="11"/>
          </p:nvPr>
        </p:nvSpPr>
        <p:spPr/>
        <p:txBody>
          <a:bodyPr/>
          <a:lstStyle/>
          <a:p>
            <a:r>
              <a:rPr lang="en-GB"/>
              <a:t>RESTRICTED</a:t>
            </a:r>
          </a:p>
        </p:txBody>
      </p:sp>
      <p:sp>
        <p:nvSpPr>
          <p:cNvPr id="8" name="Slide Number Placeholder 7">
            <a:extLst>
              <a:ext uri="{FF2B5EF4-FFF2-40B4-BE49-F238E27FC236}">
                <a16:creationId xmlns:a16="http://schemas.microsoft.com/office/drawing/2014/main" id="{7280CCF4-E039-4FBF-935F-CE916662E9CA}"/>
              </a:ext>
            </a:extLst>
          </p:cNvPr>
          <p:cNvSpPr>
            <a:spLocks noGrp="1"/>
          </p:cNvSpPr>
          <p:nvPr>
            <p:ph type="sldNum" sz="quarter" idx="12"/>
          </p:nvPr>
        </p:nvSpPr>
        <p:spPr/>
        <p:txBody>
          <a:bodyPr/>
          <a:lstStyle/>
          <a:p>
            <a:fld id="{66DE0A1B-740E-42D4-B16F-ED5AF3A0B271}" type="slidenum">
              <a:rPr lang="en-GB" smtClean="0"/>
              <a:t>4</a:t>
            </a:fld>
            <a:endParaRPr lang="en-GB"/>
          </a:p>
        </p:txBody>
      </p:sp>
      <p:sp>
        <p:nvSpPr>
          <p:cNvPr id="3" name="Text Placeholder 2">
            <a:extLst>
              <a:ext uri="{FF2B5EF4-FFF2-40B4-BE49-F238E27FC236}">
                <a16:creationId xmlns:a16="http://schemas.microsoft.com/office/drawing/2014/main" id="{8CE1711A-410C-4497-85C6-4F726DCC526C}"/>
              </a:ext>
            </a:extLst>
          </p:cNvPr>
          <p:cNvSpPr>
            <a:spLocks noGrp="1"/>
          </p:cNvSpPr>
          <p:nvPr>
            <p:ph type="body" sz="quarter" idx="23"/>
          </p:nvPr>
        </p:nvSpPr>
        <p:spPr/>
        <p:txBody>
          <a:bodyPr/>
          <a:lstStyle/>
          <a:p>
            <a:endParaRPr lang="en-GB"/>
          </a:p>
        </p:txBody>
      </p:sp>
      <p:sp>
        <p:nvSpPr>
          <p:cNvPr id="4" name="Title 3">
            <a:extLst>
              <a:ext uri="{FF2B5EF4-FFF2-40B4-BE49-F238E27FC236}">
                <a16:creationId xmlns:a16="http://schemas.microsoft.com/office/drawing/2014/main" id="{29B74458-EF07-4B2D-BC02-EC3F6AF163BC}"/>
              </a:ext>
            </a:extLst>
          </p:cNvPr>
          <p:cNvSpPr>
            <a:spLocks noGrp="1"/>
          </p:cNvSpPr>
          <p:nvPr>
            <p:ph type="title"/>
          </p:nvPr>
        </p:nvSpPr>
        <p:spPr>
          <a:xfrm>
            <a:off x="875320" y="306001"/>
            <a:ext cx="10333248" cy="721276"/>
          </a:xfrm>
        </p:spPr>
        <p:txBody>
          <a:bodyPr>
            <a:normAutofit fontScale="90000"/>
          </a:bodyPr>
          <a:lstStyle/>
          <a:p>
            <a:pPr algn="ctr"/>
            <a:r>
              <a:rPr lang="en-IN" b="1" i="0" u="sng" dirty="0">
                <a:solidFill>
                  <a:srgbClr val="FF0000"/>
                </a:solidFill>
                <a:effectLst/>
                <a:latin typeface="-apple-system"/>
              </a:rPr>
              <a:t>What is the first step in understanding your data</a:t>
            </a:r>
            <a:endParaRPr lang="en-GB" dirty="0"/>
          </a:p>
        </p:txBody>
      </p:sp>
      <p:pic>
        <p:nvPicPr>
          <p:cNvPr id="5" name="Picture 4">
            <a:extLst>
              <a:ext uri="{FF2B5EF4-FFF2-40B4-BE49-F238E27FC236}">
                <a16:creationId xmlns:a16="http://schemas.microsoft.com/office/drawing/2014/main" id="{AE1FB1AD-4F86-4CD5-AF1E-16AB543C1841}"/>
              </a:ext>
            </a:extLst>
          </p:cNvPr>
          <p:cNvPicPr>
            <a:picLocks noChangeAspect="1"/>
          </p:cNvPicPr>
          <p:nvPr/>
        </p:nvPicPr>
        <p:blipFill>
          <a:blip r:embed="rId2"/>
          <a:stretch>
            <a:fillRect/>
          </a:stretch>
        </p:blipFill>
        <p:spPr>
          <a:xfrm>
            <a:off x="983432" y="1657350"/>
            <a:ext cx="10496550" cy="3543300"/>
          </a:xfrm>
          <a:prstGeom prst="rect">
            <a:avLst/>
          </a:prstGeom>
        </p:spPr>
      </p:pic>
    </p:spTree>
    <p:extLst>
      <p:ext uri="{BB962C8B-B14F-4D97-AF65-F5344CB8AC3E}">
        <p14:creationId xmlns:p14="http://schemas.microsoft.com/office/powerpoint/2010/main" val="20709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7F5F-A91F-4A5A-8AA4-527104431DC0}"/>
              </a:ext>
            </a:extLst>
          </p:cNvPr>
          <p:cNvSpPr>
            <a:spLocks noGrp="1"/>
          </p:cNvSpPr>
          <p:nvPr>
            <p:ph type="title"/>
          </p:nvPr>
        </p:nvSpPr>
        <p:spPr/>
        <p:txBody>
          <a:bodyPr>
            <a:normAutofit/>
          </a:bodyPr>
          <a:lstStyle/>
          <a:p>
            <a:pPr algn="ctr"/>
            <a:r>
              <a:rPr lang="en-GB" sz="4000" b="1" u="sng" dirty="0">
                <a:solidFill>
                  <a:srgbClr val="FF0000"/>
                </a:solidFill>
                <a:latin typeface="Arial" panose="020B0604020202020204" pitchFamily="34" charset="0"/>
                <a:cs typeface="Arial" panose="020B0604020202020204" pitchFamily="34" charset="0"/>
              </a:rPr>
              <a:t>Understanding Data</a:t>
            </a:r>
          </a:p>
        </p:txBody>
      </p:sp>
      <p:graphicFrame>
        <p:nvGraphicFramePr>
          <p:cNvPr id="9" name="Content Placeholder 8">
            <a:extLst>
              <a:ext uri="{FF2B5EF4-FFF2-40B4-BE49-F238E27FC236}">
                <a16:creationId xmlns:a16="http://schemas.microsoft.com/office/drawing/2014/main" id="{FF2C7AB0-9D0C-40C9-95F9-EF4BCF5ECAAE}"/>
              </a:ext>
            </a:extLst>
          </p:cNvPr>
          <p:cNvGraphicFramePr>
            <a:graphicFrameLocks noGrp="1"/>
          </p:cNvGraphicFramePr>
          <p:nvPr>
            <p:ph idx="1"/>
            <p:extLst>
              <p:ext uri="{D42A27DB-BD31-4B8C-83A1-F6EECF244321}">
                <p14:modId xmlns:p14="http://schemas.microsoft.com/office/powerpoint/2010/main" val="1058034020"/>
              </p:ext>
            </p:extLst>
          </p:nvPr>
        </p:nvGraphicFramePr>
        <p:xfrm>
          <a:off x="840482" y="1916832"/>
          <a:ext cx="10513318" cy="3816423"/>
        </p:xfrm>
        <a:graphic>
          <a:graphicData uri="http://schemas.openxmlformats.org/drawingml/2006/table">
            <a:tbl>
              <a:tblPr/>
              <a:tblGrid>
                <a:gridCol w="5256659">
                  <a:extLst>
                    <a:ext uri="{9D8B030D-6E8A-4147-A177-3AD203B41FA5}">
                      <a16:colId xmlns:a16="http://schemas.microsoft.com/office/drawing/2014/main" val="4176697537"/>
                    </a:ext>
                  </a:extLst>
                </a:gridCol>
                <a:gridCol w="5256659">
                  <a:extLst>
                    <a:ext uri="{9D8B030D-6E8A-4147-A177-3AD203B41FA5}">
                      <a16:colId xmlns:a16="http://schemas.microsoft.com/office/drawing/2014/main" val="927213174"/>
                    </a:ext>
                  </a:extLst>
                </a:gridCol>
              </a:tblGrid>
              <a:tr h="511959">
                <a:tc>
                  <a:txBody>
                    <a:bodyPr/>
                    <a:lstStyle/>
                    <a:p>
                      <a:r>
                        <a:rPr lang="en-IN" b="1" dirty="0">
                          <a:effectLst/>
                          <a:latin typeface="Fira Sans" panose="020B0604020202020204" pitchFamily="34" charset="0"/>
                        </a:rPr>
                        <a:t>Quantitative Data</a:t>
                      </a:r>
                      <a:endParaRPr lang="en-IN" dirty="0">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1">
                          <a:effectLst/>
                          <a:latin typeface="Fira Sans" panose="020B0604020202020204" pitchFamily="34" charset="0"/>
                        </a:rPr>
                        <a:t>Qualitative Data</a:t>
                      </a:r>
                      <a:endParaRPr lang="en-IN">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2855006"/>
                  </a:ext>
                </a:extLst>
              </a:tr>
              <a:tr h="511959">
                <a:tc>
                  <a:txBody>
                    <a:bodyPr/>
                    <a:lstStyle/>
                    <a:p>
                      <a:r>
                        <a:rPr lang="en-IN" b="0">
                          <a:effectLst/>
                          <a:latin typeface="Fira Sans" panose="020B0604020202020204" pitchFamily="34" charset="0"/>
                        </a:rPr>
                        <a:t>Associated with numbers</a:t>
                      </a:r>
                      <a:endParaRPr lang="en-IN">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latin typeface="Fira Sans" panose="020B0604020202020204" pitchFamily="34" charset="0"/>
                        </a:rPr>
                        <a:t>Associated with details</a:t>
                      </a:r>
                      <a:endParaRPr lang="en-IN">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89109576"/>
                  </a:ext>
                </a:extLst>
              </a:tr>
              <a:tr h="930835">
                <a:tc>
                  <a:txBody>
                    <a:bodyPr/>
                    <a:lstStyle/>
                    <a:p>
                      <a:r>
                        <a:rPr lang="en-IN" b="0">
                          <a:effectLst/>
                          <a:latin typeface="Fira Sans" panose="020B0604020202020204" pitchFamily="34" charset="0"/>
                        </a:rPr>
                        <a:t>Implemented when data is numerical</a:t>
                      </a:r>
                      <a:endParaRPr lang="en-IN">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latin typeface="Fira Sans" panose="020B0604020202020204" pitchFamily="34" charset="0"/>
                        </a:rPr>
                        <a:t>Implemented when data can be segregated into well-defined groups</a:t>
                      </a:r>
                      <a:endParaRPr lang="en-IN">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52774527"/>
                  </a:ext>
                </a:extLst>
              </a:tr>
              <a:tr h="930835">
                <a:tc>
                  <a:txBody>
                    <a:bodyPr/>
                    <a:lstStyle/>
                    <a:p>
                      <a:r>
                        <a:rPr lang="en-IN" b="0" dirty="0">
                          <a:effectLst/>
                          <a:latin typeface="Fira Sans" panose="020B0604020202020204" pitchFamily="34" charset="0"/>
                        </a:rPr>
                        <a:t>Collected data can be statistically analyzed</a:t>
                      </a:r>
                      <a:endParaRPr lang="en-IN" dirty="0">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latin typeface="Fira Sans" panose="020B0604020202020204" pitchFamily="34" charset="0"/>
                        </a:rPr>
                        <a:t>Collected data can just be observed and not evaluated</a:t>
                      </a:r>
                      <a:endParaRPr lang="en-IN">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77116820"/>
                  </a:ext>
                </a:extLst>
              </a:tr>
              <a:tr h="930835">
                <a:tc>
                  <a:txBody>
                    <a:bodyPr/>
                    <a:lstStyle/>
                    <a:p>
                      <a:r>
                        <a:rPr lang="en-IN" b="0" dirty="0">
                          <a:effectLst/>
                          <a:latin typeface="Fira Sans" panose="020B0604020202020204" pitchFamily="34" charset="0"/>
                        </a:rPr>
                        <a:t>Example: Height, Weight, Time, Price, Temperature, etc.</a:t>
                      </a:r>
                      <a:endParaRPr lang="en-IN" dirty="0">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fr-FR" b="0" dirty="0">
                          <a:effectLst/>
                          <a:latin typeface="Fira Sans" panose="020B0604020202020204" pitchFamily="34" charset="0"/>
                        </a:rPr>
                        <a:t>Example: Scents, Appearance, Beauty, Colors, Flavors, etc.</a:t>
                      </a:r>
                      <a:endParaRPr lang="fr-FR" dirty="0">
                        <a:effectLst/>
                        <a:latin typeface="Fira Sans" panose="020B0604020202020204" pitchFamily="34" charset="0"/>
                      </a:endParaRPr>
                    </a:p>
                  </a:txBody>
                  <a:tcPr marL="60960" marR="60960" marT="30480" marB="3048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77763767"/>
                  </a:ext>
                </a:extLst>
              </a:tr>
            </a:tbl>
          </a:graphicData>
        </a:graphic>
      </p:graphicFrame>
      <p:sp>
        <p:nvSpPr>
          <p:cNvPr id="6" name="Date Placeholder 5">
            <a:extLst>
              <a:ext uri="{FF2B5EF4-FFF2-40B4-BE49-F238E27FC236}">
                <a16:creationId xmlns:a16="http://schemas.microsoft.com/office/drawing/2014/main" id="{B6EA214B-DDA0-4FFE-9DDD-D9F4F4529BE8}"/>
              </a:ext>
            </a:extLst>
          </p:cNvPr>
          <p:cNvSpPr>
            <a:spLocks noGrp="1"/>
          </p:cNvSpPr>
          <p:nvPr>
            <p:ph type="dt" sz="half" idx="24"/>
          </p:nvPr>
        </p:nvSpPr>
        <p:spPr/>
        <p:txBody>
          <a:bodyPr/>
          <a:lstStyle/>
          <a:p>
            <a:fld id="{0A0BFE3D-3C63-4130-BE6B-2AA07A05092B}" type="datetime4">
              <a:rPr lang="en-US" smtClean="0"/>
              <a:t>May 24, 2022</a:t>
            </a:fld>
            <a:endParaRPr lang="en-GB"/>
          </a:p>
        </p:txBody>
      </p:sp>
      <p:sp>
        <p:nvSpPr>
          <p:cNvPr id="7" name="Footer Placeholder 6">
            <a:extLst>
              <a:ext uri="{FF2B5EF4-FFF2-40B4-BE49-F238E27FC236}">
                <a16:creationId xmlns:a16="http://schemas.microsoft.com/office/drawing/2014/main" id="{939EA4CF-AEA6-47E4-B191-283CD6C251B9}"/>
              </a:ext>
            </a:extLst>
          </p:cNvPr>
          <p:cNvSpPr>
            <a:spLocks noGrp="1"/>
          </p:cNvSpPr>
          <p:nvPr>
            <p:ph type="ftr" sz="quarter" idx="25"/>
          </p:nvPr>
        </p:nvSpPr>
        <p:spPr/>
        <p:txBody>
          <a:bodyPr/>
          <a:lstStyle/>
          <a:p>
            <a:r>
              <a:rPr lang="en-GB"/>
              <a:t>RESTRICTED</a:t>
            </a:r>
          </a:p>
        </p:txBody>
      </p:sp>
      <p:sp>
        <p:nvSpPr>
          <p:cNvPr id="8" name="Slide Number Placeholder 7">
            <a:extLst>
              <a:ext uri="{FF2B5EF4-FFF2-40B4-BE49-F238E27FC236}">
                <a16:creationId xmlns:a16="http://schemas.microsoft.com/office/drawing/2014/main" id="{8D03C714-EBEE-4788-A124-FEAC89D4C98F}"/>
              </a:ext>
            </a:extLst>
          </p:cNvPr>
          <p:cNvSpPr>
            <a:spLocks noGrp="1"/>
          </p:cNvSpPr>
          <p:nvPr>
            <p:ph type="sldNum" sz="quarter" idx="26"/>
          </p:nvPr>
        </p:nvSpPr>
        <p:spPr/>
        <p:txBody>
          <a:bodyPr/>
          <a:lstStyle/>
          <a:p>
            <a:fld id="{66DE0A1B-740E-42D4-B16F-ED5AF3A0B271}" type="slidenum">
              <a:rPr lang="en-GB" smtClean="0"/>
              <a:t>5</a:t>
            </a:fld>
            <a:endParaRPr lang="en-GB"/>
          </a:p>
        </p:txBody>
      </p:sp>
      <p:sp>
        <p:nvSpPr>
          <p:cNvPr id="5" name="Text Placeholder 4">
            <a:extLst>
              <a:ext uri="{FF2B5EF4-FFF2-40B4-BE49-F238E27FC236}">
                <a16:creationId xmlns:a16="http://schemas.microsoft.com/office/drawing/2014/main" id="{833F7C6A-FD31-489C-8325-55FFAA8F1356}"/>
              </a:ext>
            </a:extLst>
          </p:cNvPr>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7002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D16D-E5C0-43D4-8FCD-BC9944AF6BAF}"/>
              </a:ext>
            </a:extLst>
          </p:cNvPr>
          <p:cNvSpPr>
            <a:spLocks noGrp="1"/>
          </p:cNvSpPr>
          <p:nvPr>
            <p:ph type="dt" sz="half" idx="10"/>
          </p:nvPr>
        </p:nvSpPr>
        <p:spPr/>
        <p:txBody>
          <a:bodyPr/>
          <a:lstStyle/>
          <a:p>
            <a:fld id="{6B522A06-8C58-4663-ADB9-5AF7BB32E667}" type="datetime4">
              <a:rPr lang="en-US" smtClean="0"/>
              <a:t>May 24, 2022</a:t>
            </a:fld>
            <a:endParaRPr lang="en-US"/>
          </a:p>
        </p:txBody>
      </p:sp>
      <p:sp>
        <p:nvSpPr>
          <p:cNvPr id="3" name="Footer Placeholder 2">
            <a:extLst>
              <a:ext uri="{FF2B5EF4-FFF2-40B4-BE49-F238E27FC236}">
                <a16:creationId xmlns:a16="http://schemas.microsoft.com/office/drawing/2014/main" id="{533FF316-BBBA-4DE7-A2CA-DEF80EC7EFA5}"/>
              </a:ext>
            </a:extLst>
          </p:cNvPr>
          <p:cNvSpPr>
            <a:spLocks noGrp="1"/>
          </p:cNvSpPr>
          <p:nvPr>
            <p:ph type="ftr" sz="quarter" idx="11"/>
          </p:nvPr>
        </p:nvSpPr>
        <p:spPr/>
        <p:txBody>
          <a:bodyPr/>
          <a:lstStyle/>
          <a:p>
            <a:r>
              <a:rPr lang="en-US"/>
              <a:t>RESTRICTED</a:t>
            </a:r>
          </a:p>
        </p:txBody>
      </p:sp>
      <p:sp>
        <p:nvSpPr>
          <p:cNvPr id="4" name="Slide Number Placeholder 3">
            <a:extLst>
              <a:ext uri="{FF2B5EF4-FFF2-40B4-BE49-F238E27FC236}">
                <a16:creationId xmlns:a16="http://schemas.microsoft.com/office/drawing/2014/main" id="{F3A9AFEE-FD8D-415B-AA13-6DDEBA1F2EFA}"/>
              </a:ext>
            </a:extLst>
          </p:cNvPr>
          <p:cNvSpPr>
            <a:spLocks noGrp="1"/>
          </p:cNvSpPr>
          <p:nvPr>
            <p:ph type="sldNum" sz="quarter" idx="12"/>
          </p:nvPr>
        </p:nvSpPr>
        <p:spPr/>
        <p:txBody>
          <a:bodyPr/>
          <a:lstStyle/>
          <a:p>
            <a:fld id="{9BA64535-EB95-46A3-946F-02B63C705F51}" type="slidenum">
              <a:rPr lang="en-US" smtClean="0"/>
              <a:t>6</a:t>
            </a:fld>
            <a:endParaRPr lang="en-US"/>
          </a:p>
        </p:txBody>
      </p:sp>
      <p:sp>
        <p:nvSpPr>
          <p:cNvPr id="5" name="Content Placeholder 4">
            <a:extLst>
              <a:ext uri="{FF2B5EF4-FFF2-40B4-BE49-F238E27FC236}">
                <a16:creationId xmlns:a16="http://schemas.microsoft.com/office/drawing/2014/main" id="{59CFE60E-6972-476C-8DD6-2CBAD667A36B}"/>
              </a:ext>
            </a:extLst>
          </p:cNvPr>
          <p:cNvSpPr>
            <a:spLocks noGrp="1"/>
          </p:cNvSpPr>
          <p:nvPr>
            <p:ph idx="1"/>
          </p:nvPr>
        </p:nvSpPr>
        <p:spPr>
          <a:xfrm>
            <a:off x="875321" y="764704"/>
            <a:ext cx="10693287" cy="5261696"/>
          </a:xfrm>
        </p:spPr>
        <p:txBody>
          <a:bodyPr>
            <a:normAutofit lnSpcReduction="10000"/>
          </a:bodyPr>
          <a:lstStyle/>
          <a:p>
            <a:pPr algn="l"/>
            <a:endParaRPr lang="en-IN" sz="1700" b="0" i="0" dirty="0">
              <a:effectLst/>
              <a:latin typeface="Arial" panose="020B0604020202020204" pitchFamily="34" charset="0"/>
              <a:cs typeface="Arial" panose="020B0604020202020204" pitchFamily="34" charset="0"/>
            </a:endParaRPr>
          </a:p>
          <a:p>
            <a:pPr algn="l"/>
            <a:r>
              <a:rPr lang="en-IN" sz="1700" b="0" i="0" dirty="0">
                <a:effectLst/>
                <a:latin typeface="Arial" panose="020B0604020202020204" pitchFamily="34" charset="0"/>
                <a:cs typeface="Arial" panose="020B0604020202020204" pitchFamily="34" charset="0"/>
              </a:rPr>
              <a:t>Quantitative data is defined as the value of data in the form of counts or numbers where each data-set has an unique numerical value associated with it. This data is any quantifiable information that can be used for mathematical calculations and statistical analysis, such that real-life decisions can be made based on these mathematical derivations. Quantitative data is used to answer questions such as “How many?”, “How often?”, “How much?”. This data can be verified and can also be conveniently evaluated using mathematical techniques.</a:t>
            </a:r>
          </a:p>
          <a:p>
            <a:pPr marL="0" indent="0" algn="l">
              <a:buNone/>
            </a:pPr>
            <a:r>
              <a:rPr lang="en-IN" sz="1700" b="0" i="0" dirty="0">
                <a:effectLst/>
                <a:latin typeface="Arial" panose="020B0604020202020204" pitchFamily="34" charset="0"/>
                <a:cs typeface="Arial" panose="020B0604020202020204" pitchFamily="34" charset="0"/>
              </a:rPr>
              <a:t>For Example:</a:t>
            </a:r>
          </a:p>
          <a:p>
            <a:pPr algn="l">
              <a:buFont typeface="Arial" panose="020B0604020202020204" pitchFamily="34" charset="0"/>
              <a:buChar char="•"/>
            </a:pPr>
            <a:r>
              <a:rPr lang="en-IN" sz="1700" b="0" i="0" dirty="0">
                <a:effectLst/>
                <a:latin typeface="Fira Sans" panose="020B0503050000020004" pitchFamily="34" charset="0"/>
              </a:rPr>
              <a:t>I updated my phone </a:t>
            </a:r>
            <a:r>
              <a:rPr lang="en-IN" sz="1700" b="1" i="0" dirty="0">
                <a:effectLst/>
                <a:latin typeface="Fira Sans" panose="020B0503050000020004" pitchFamily="34" charset="0"/>
              </a:rPr>
              <a:t>6 times</a:t>
            </a:r>
            <a:r>
              <a:rPr lang="en-IN" sz="1700" b="0" i="0" dirty="0">
                <a:effectLst/>
                <a:latin typeface="Fira Sans" panose="020B0503050000020004" pitchFamily="34" charset="0"/>
              </a:rPr>
              <a:t> in a quarter.</a:t>
            </a:r>
          </a:p>
          <a:p>
            <a:pPr algn="l">
              <a:buFont typeface="Arial" panose="020B0604020202020204" pitchFamily="34" charset="0"/>
              <a:buChar char="•"/>
            </a:pPr>
            <a:r>
              <a:rPr lang="en-IN" sz="1700" b="0" i="0" dirty="0">
                <a:effectLst/>
                <a:latin typeface="Fira Sans" panose="020B0503050000020004" pitchFamily="34" charset="0"/>
              </a:rPr>
              <a:t>My teenager grew by </a:t>
            </a:r>
            <a:r>
              <a:rPr lang="en-IN" sz="1700" b="1" i="0" dirty="0">
                <a:effectLst/>
                <a:latin typeface="Fira Sans" panose="020B0503050000020004" pitchFamily="34" charset="0"/>
              </a:rPr>
              <a:t>3 inches</a:t>
            </a:r>
            <a:r>
              <a:rPr lang="en-IN" sz="1700" b="0" i="0" dirty="0">
                <a:effectLst/>
                <a:latin typeface="Fira Sans" panose="020B0503050000020004" pitchFamily="34" charset="0"/>
              </a:rPr>
              <a:t> last year.</a:t>
            </a:r>
          </a:p>
          <a:p>
            <a:pPr algn="l">
              <a:buFont typeface="Arial" panose="020B0604020202020204" pitchFamily="34" charset="0"/>
              <a:buChar char="•"/>
            </a:pPr>
            <a:r>
              <a:rPr lang="en-IN" sz="1700" b="1" i="0" dirty="0">
                <a:effectLst/>
                <a:latin typeface="Fira Sans" panose="020B0503050000020004" pitchFamily="34" charset="0"/>
              </a:rPr>
              <a:t>83 people</a:t>
            </a:r>
            <a:r>
              <a:rPr lang="en-IN" sz="1700" b="0" i="0" dirty="0">
                <a:effectLst/>
                <a:latin typeface="Fira Sans" panose="020B0503050000020004" pitchFamily="34" charset="0"/>
              </a:rPr>
              <a:t> downloaded the latest mobile application.</a:t>
            </a:r>
          </a:p>
          <a:p>
            <a:pPr algn="l">
              <a:buFont typeface="Arial" panose="020B0604020202020204" pitchFamily="34" charset="0"/>
              <a:buChar char="•"/>
            </a:pPr>
            <a:r>
              <a:rPr lang="en-IN" sz="1700" b="0" i="0" dirty="0">
                <a:effectLst/>
                <a:latin typeface="Fira Sans" panose="020B0503050000020004" pitchFamily="34" charset="0"/>
              </a:rPr>
              <a:t>My aunt lost </a:t>
            </a:r>
            <a:r>
              <a:rPr lang="en-IN" sz="1700" b="1" i="0" dirty="0">
                <a:effectLst/>
                <a:latin typeface="Fira Sans" panose="020B0503050000020004" pitchFamily="34" charset="0"/>
              </a:rPr>
              <a:t>18 pounds</a:t>
            </a:r>
            <a:r>
              <a:rPr lang="en-IN" sz="1700" b="0" i="0" dirty="0">
                <a:effectLst/>
                <a:latin typeface="Fira Sans" panose="020B0503050000020004" pitchFamily="34" charset="0"/>
              </a:rPr>
              <a:t> last year.</a:t>
            </a:r>
          </a:p>
          <a:p>
            <a:pPr algn="l">
              <a:buFont typeface="Arial" panose="020B0604020202020204" pitchFamily="34" charset="0"/>
              <a:buChar char="•"/>
            </a:pPr>
            <a:r>
              <a:rPr lang="en-IN" sz="1700" b="1" i="0" dirty="0">
                <a:effectLst/>
                <a:latin typeface="Fira Sans" panose="020B0503050000020004" pitchFamily="34" charset="0"/>
              </a:rPr>
              <a:t>150 respondents</a:t>
            </a:r>
            <a:r>
              <a:rPr lang="en-IN" sz="1700" b="0" i="0" dirty="0">
                <a:effectLst/>
                <a:latin typeface="Fira Sans" panose="020B0503050000020004" pitchFamily="34" charset="0"/>
              </a:rPr>
              <a:t> were of the opinion that the new product feature will not be successful.</a:t>
            </a:r>
          </a:p>
          <a:p>
            <a:pPr algn="l">
              <a:buFont typeface="Arial" panose="020B0604020202020204" pitchFamily="34" charset="0"/>
              <a:buChar char="•"/>
            </a:pPr>
            <a:r>
              <a:rPr lang="en-IN" sz="1700" b="1" i="0" dirty="0">
                <a:effectLst/>
                <a:latin typeface="Fira Sans" panose="020B0503050000020004" pitchFamily="34" charset="0"/>
              </a:rPr>
              <a:t>500 people</a:t>
            </a:r>
            <a:r>
              <a:rPr lang="en-IN" sz="1700" b="0" i="0" dirty="0">
                <a:effectLst/>
                <a:latin typeface="Fira Sans" panose="020B0503050000020004" pitchFamily="34" charset="0"/>
              </a:rPr>
              <a:t> attended the seminar.</a:t>
            </a:r>
          </a:p>
          <a:p>
            <a:pPr algn="l">
              <a:buFont typeface="Arial" panose="020B0604020202020204" pitchFamily="34" charset="0"/>
              <a:buChar char="•"/>
            </a:pPr>
            <a:r>
              <a:rPr lang="en-IN" sz="1700" b="1" i="0" dirty="0">
                <a:effectLst/>
                <a:latin typeface="Fira Sans" panose="020B0503050000020004" pitchFamily="34" charset="0"/>
              </a:rPr>
              <a:t>54% people</a:t>
            </a:r>
            <a:r>
              <a:rPr lang="en-IN" sz="1700" b="0" i="0" dirty="0">
                <a:effectLst/>
                <a:latin typeface="Fira Sans" panose="020B0503050000020004" pitchFamily="34" charset="0"/>
              </a:rPr>
              <a:t> prefer shopping online instead of going to the mall.</a:t>
            </a:r>
          </a:p>
          <a:p>
            <a:pPr algn="l">
              <a:buFont typeface="Arial" panose="020B0604020202020204" pitchFamily="34" charset="0"/>
              <a:buChar char="•"/>
            </a:pPr>
            <a:r>
              <a:rPr lang="en-IN" sz="1700" b="0" i="0" dirty="0">
                <a:effectLst/>
                <a:latin typeface="Fira Sans" panose="020B0503050000020004" pitchFamily="34" charset="0"/>
              </a:rPr>
              <a:t>She has </a:t>
            </a:r>
            <a:r>
              <a:rPr lang="en-IN" sz="1700" b="1" i="0" dirty="0">
                <a:effectLst/>
                <a:latin typeface="Fira Sans" panose="020B0503050000020004" pitchFamily="34" charset="0"/>
              </a:rPr>
              <a:t>10 holidays</a:t>
            </a:r>
            <a:r>
              <a:rPr lang="en-IN" sz="1700" b="0" i="0" dirty="0">
                <a:effectLst/>
                <a:latin typeface="Fira Sans" panose="020B0503050000020004" pitchFamily="34" charset="0"/>
              </a:rPr>
              <a:t> in this year.</a:t>
            </a:r>
          </a:p>
          <a:p>
            <a:pPr algn="l">
              <a:buFont typeface="Arial" panose="020B0604020202020204" pitchFamily="34" charset="0"/>
              <a:buChar char="•"/>
            </a:pPr>
            <a:r>
              <a:rPr lang="en-IN" sz="1700" b="0" i="0" dirty="0">
                <a:effectLst/>
                <a:latin typeface="Fira Sans" panose="020B0503050000020004" pitchFamily="34" charset="0"/>
              </a:rPr>
              <a:t>Product X costs </a:t>
            </a:r>
            <a:r>
              <a:rPr lang="en-IN" sz="1700" b="1" i="0" dirty="0">
                <a:effectLst/>
                <a:latin typeface="Fira Sans" panose="020B0503050000020004" pitchFamily="34" charset="0"/>
              </a:rPr>
              <a:t>$1000</a:t>
            </a:r>
            <a:r>
              <a:rPr lang="en-IN" sz="1700" b="0" i="0" dirty="0">
                <a:effectLst/>
                <a:latin typeface="Fira Sans" panose="020B0503050000020004" pitchFamily="34" charset="0"/>
              </a:rPr>
              <a:t>.</a:t>
            </a:r>
            <a:endParaRPr lang="en-IN" sz="1700" b="0" i="0" dirty="0">
              <a:effectLst/>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60149E9F-6F6F-4722-854D-3FD202233568}"/>
              </a:ext>
            </a:extLst>
          </p:cNvPr>
          <p:cNvSpPr>
            <a:spLocks noGrp="1"/>
          </p:cNvSpPr>
          <p:nvPr>
            <p:ph type="body" sz="quarter" idx="23"/>
          </p:nvPr>
        </p:nvSpPr>
        <p:spPr/>
        <p:txBody>
          <a:bodyPr/>
          <a:lstStyle/>
          <a:p>
            <a:endParaRPr lang="en-IN"/>
          </a:p>
        </p:txBody>
      </p:sp>
      <p:sp>
        <p:nvSpPr>
          <p:cNvPr id="7" name="Title 6">
            <a:extLst>
              <a:ext uri="{FF2B5EF4-FFF2-40B4-BE49-F238E27FC236}">
                <a16:creationId xmlns:a16="http://schemas.microsoft.com/office/drawing/2014/main" id="{805BB415-37BD-453E-8B4C-B04256E1B05E}"/>
              </a:ext>
            </a:extLst>
          </p:cNvPr>
          <p:cNvSpPr>
            <a:spLocks noGrp="1"/>
          </p:cNvSpPr>
          <p:nvPr>
            <p:ph type="title"/>
          </p:nvPr>
        </p:nvSpPr>
        <p:spPr>
          <a:xfrm>
            <a:off x="875320" y="173175"/>
            <a:ext cx="10478480" cy="468000"/>
          </a:xfrm>
        </p:spPr>
        <p:txBody>
          <a:bodyPr>
            <a:normAutofit fontScale="90000"/>
          </a:bodyPr>
          <a:lstStyle/>
          <a:p>
            <a:pPr algn="ctr"/>
            <a:r>
              <a:rPr lang="en-GB" b="1" u="sng" dirty="0">
                <a:solidFill>
                  <a:srgbClr val="FF0000"/>
                </a:solidFill>
                <a:latin typeface="Arial" panose="020B0604020202020204" pitchFamily="34" charset="0"/>
                <a:cs typeface="Arial" panose="020B0604020202020204" pitchFamily="34" charset="0"/>
              </a:rPr>
              <a:t>Understanding Data: Quantitative Data</a:t>
            </a:r>
            <a:endParaRPr lang="en-IN" b="1"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905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D16D-E5C0-43D4-8FCD-BC9944AF6BAF}"/>
              </a:ext>
            </a:extLst>
          </p:cNvPr>
          <p:cNvSpPr>
            <a:spLocks noGrp="1"/>
          </p:cNvSpPr>
          <p:nvPr>
            <p:ph type="dt" sz="half" idx="10"/>
          </p:nvPr>
        </p:nvSpPr>
        <p:spPr/>
        <p:txBody>
          <a:bodyPr/>
          <a:lstStyle/>
          <a:p>
            <a:fld id="{6B522A06-8C58-4663-ADB9-5AF7BB32E667}" type="datetime4">
              <a:rPr lang="en-US" smtClean="0"/>
              <a:t>May 24, 2022</a:t>
            </a:fld>
            <a:endParaRPr lang="en-US"/>
          </a:p>
        </p:txBody>
      </p:sp>
      <p:sp>
        <p:nvSpPr>
          <p:cNvPr id="3" name="Footer Placeholder 2">
            <a:extLst>
              <a:ext uri="{FF2B5EF4-FFF2-40B4-BE49-F238E27FC236}">
                <a16:creationId xmlns:a16="http://schemas.microsoft.com/office/drawing/2014/main" id="{533FF316-BBBA-4DE7-A2CA-DEF80EC7EFA5}"/>
              </a:ext>
            </a:extLst>
          </p:cNvPr>
          <p:cNvSpPr>
            <a:spLocks noGrp="1"/>
          </p:cNvSpPr>
          <p:nvPr>
            <p:ph type="ftr" sz="quarter" idx="11"/>
          </p:nvPr>
        </p:nvSpPr>
        <p:spPr/>
        <p:txBody>
          <a:bodyPr/>
          <a:lstStyle/>
          <a:p>
            <a:r>
              <a:rPr lang="en-US"/>
              <a:t>RESTRICTED</a:t>
            </a:r>
          </a:p>
        </p:txBody>
      </p:sp>
      <p:sp>
        <p:nvSpPr>
          <p:cNvPr id="4" name="Slide Number Placeholder 3">
            <a:extLst>
              <a:ext uri="{FF2B5EF4-FFF2-40B4-BE49-F238E27FC236}">
                <a16:creationId xmlns:a16="http://schemas.microsoft.com/office/drawing/2014/main" id="{F3A9AFEE-FD8D-415B-AA13-6DDEBA1F2EFA}"/>
              </a:ext>
            </a:extLst>
          </p:cNvPr>
          <p:cNvSpPr>
            <a:spLocks noGrp="1"/>
          </p:cNvSpPr>
          <p:nvPr>
            <p:ph type="sldNum" sz="quarter" idx="12"/>
          </p:nvPr>
        </p:nvSpPr>
        <p:spPr/>
        <p:txBody>
          <a:bodyPr/>
          <a:lstStyle/>
          <a:p>
            <a:fld id="{9BA64535-EB95-46A3-946F-02B63C705F51}" type="slidenum">
              <a:rPr lang="en-US" smtClean="0"/>
              <a:t>7</a:t>
            </a:fld>
            <a:endParaRPr lang="en-US"/>
          </a:p>
        </p:txBody>
      </p:sp>
      <p:sp>
        <p:nvSpPr>
          <p:cNvPr id="5" name="Content Placeholder 4">
            <a:extLst>
              <a:ext uri="{FF2B5EF4-FFF2-40B4-BE49-F238E27FC236}">
                <a16:creationId xmlns:a16="http://schemas.microsoft.com/office/drawing/2014/main" id="{59CFE60E-6972-476C-8DD6-2CBAD667A36B}"/>
              </a:ext>
            </a:extLst>
          </p:cNvPr>
          <p:cNvSpPr>
            <a:spLocks noGrp="1"/>
          </p:cNvSpPr>
          <p:nvPr>
            <p:ph idx="1"/>
          </p:nvPr>
        </p:nvSpPr>
        <p:spPr>
          <a:xfrm>
            <a:off x="875321" y="764704"/>
            <a:ext cx="10693287" cy="5261696"/>
          </a:xfrm>
        </p:spPr>
        <p:txBody>
          <a:bodyPr>
            <a:normAutofit/>
          </a:bodyPr>
          <a:lstStyle/>
          <a:p>
            <a:pPr algn="l"/>
            <a:endParaRPr lang="en-IN" sz="1700" b="0" i="0" dirty="0">
              <a:effectLst/>
              <a:latin typeface="Arial" panose="020B0604020202020204" pitchFamily="34" charset="0"/>
              <a:cs typeface="Arial" panose="020B0604020202020204" pitchFamily="34" charset="0"/>
            </a:endParaRPr>
          </a:p>
          <a:p>
            <a:pPr algn="l"/>
            <a:r>
              <a:rPr lang="en-IN" sz="1800" b="0" i="0" dirty="0">
                <a:effectLst/>
                <a:latin typeface="Arial" panose="020B0604020202020204" pitchFamily="34" charset="0"/>
                <a:cs typeface="Arial" panose="020B0604020202020204" pitchFamily="34" charset="0"/>
              </a:rPr>
              <a:t>Qualitative data is defined as the data that approximates and characterizes.</a:t>
            </a:r>
          </a:p>
          <a:p>
            <a:pPr algn="l"/>
            <a:r>
              <a:rPr lang="en-IN" sz="1800" b="0" i="0" dirty="0">
                <a:effectLst/>
                <a:latin typeface="Arial" panose="020B0604020202020204" pitchFamily="34" charset="0"/>
                <a:cs typeface="Arial" panose="020B0604020202020204" pitchFamily="34" charset="0"/>
              </a:rPr>
              <a:t>Qualitative data can be observed and recorded. This data type is non-numerical in nature. This type of data is collected through methods of observations, one-to-one interviews, conducting </a:t>
            </a:r>
            <a:r>
              <a:rPr lang="en-IN" sz="1800" b="0" i="0" u="none" strike="noStrike" dirty="0">
                <a:solidFill>
                  <a:srgbClr val="0A94DB"/>
                </a:solidFill>
                <a:effectLst/>
                <a:latin typeface="Arial" panose="020B0604020202020204" pitchFamily="34" charset="0"/>
                <a:cs typeface="Arial" panose="020B0604020202020204" pitchFamily="34" charset="0"/>
              </a:rPr>
              <a:t>focus groups</a:t>
            </a:r>
            <a:r>
              <a:rPr lang="en-IN" sz="1800" b="0" i="0" dirty="0">
                <a:effectLst/>
                <a:latin typeface="Arial" panose="020B0604020202020204" pitchFamily="34" charset="0"/>
                <a:cs typeface="Arial" panose="020B0604020202020204" pitchFamily="34" charset="0"/>
              </a:rPr>
              <a:t>, and similar methods. Qualitative data in statistics is also known as categorical data – data that can be arranged categorically based on the attributes and properties of a thing or a phenomenon.</a:t>
            </a:r>
          </a:p>
          <a:p>
            <a:pPr marL="0" indent="0" algn="l">
              <a:buNone/>
            </a:pPr>
            <a:endParaRPr lang="en-IN" sz="1800" dirty="0">
              <a:latin typeface="Arial" panose="020B0604020202020204" pitchFamily="34" charset="0"/>
              <a:cs typeface="Arial" panose="020B0604020202020204" pitchFamily="34" charset="0"/>
            </a:endParaRPr>
          </a:p>
          <a:p>
            <a:pPr marL="0" indent="0" algn="l">
              <a:buNone/>
            </a:pPr>
            <a:r>
              <a:rPr lang="en-IN" sz="1800" dirty="0">
                <a:latin typeface="Arial" panose="020B0604020202020204" pitchFamily="34" charset="0"/>
                <a:cs typeface="Arial" panose="020B0604020202020204" pitchFamily="34" charset="0"/>
              </a:rPr>
              <a:t>For example:</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The cake is orange, blue, and black in </a:t>
            </a:r>
            <a:r>
              <a:rPr lang="en-IN" sz="1800" b="0" i="0" dirty="0" err="1">
                <a:effectLst/>
                <a:latin typeface="Arial" panose="020B0604020202020204" pitchFamily="34" charset="0"/>
                <a:cs typeface="Arial" panose="020B0604020202020204" pitchFamily="34" charset="0"/>
              </a:rPr>
              <a:t>color</a:t>
            </a:r>
            <a:r>
              <a:rPr lang="en-IN" sz="1800" b="0" i="0" dirty="0">
                <a:effectLst/>
                <a:latin typeface="Arial" panose="020B0604020202020204" pitchFamily="34" charset="0"/>
                <a:cs typeface="Arial" panose="020B0604020202020204" pitchFamily="34" charset="0"/>
              </a:rPr>
              <a:t> (qualitative).</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Females have brown, black, blonde, and red hair (qualitative).</a:t>
            </a:r>
          </a:p>
          <a:p>
            <a:pPr marL="0" indent="0" algn="l">
              <a:buNone/>
            </a:pPr>
            <a:endParaRPr lang="en-IN" sz="1800" b="0" i="0" dirty="0">
              <a:effectLst/>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60149E9F-6F6F-4722-854D-3FD202233568}"/>
              </a:ext>
            </a:extLst>
          </p:cNvPr>
          <p:cNvSpPr>
            <a:spLocks noGrp="1"/>
          </p:cNvSpPr>
          <p:nvPr>
            <p:ph type="body" sz="quarter" idx="23"/>
          </p:nvPr>
        </p:nvSpPr>
        <p:spPr/>
        <p:txBody>
          <a:bodyPr/>
          <a:lstStyle/>
          <a:p>
            <a:endParaRPr lang="en-IN"/>
          </a:p>
        </p:txBody>
      </p:sp>
      <p:sp>
        <p:nvSpPr>
          <p:cNvPr id="7" name="Title 6">
            <a:extLst>
              <a:ext uri="{FF2B5EF4-FFF2-40B4-BE49-F238E27FC236}">
                <a16:creationId xmlns:a16="http://schemas.microsoft.com/office/drawing/2014/main" id="{805BB415-37BD-453E-8B4C-B04256E1B05E}"/>
              </a:ext>
            </a:extLst>
          </p:cNvPr>
          <p:cNvSpPr>
            <a:spLocks noGrp="1"/>
          </p:cNvSpPr>
          <p:nvPr>
            <p:ph type="title"/>
          </p:nvPr>
        </p:nvSpPr>
        <p:spPr>
          <a:xfrm>
            <a:off x="875320" y="173175"/>
            <a:ext cx="10478480" cy="468000"/>
          </a:xfrm>
        </p:spPr>
        <p:txBody>
          <a:bodyPr>
            <a:normAutofit fontScale="90000"/>
          </a:bodyPr>
          <a:lstStyle/>
          <a:p>
            <a:pPr algn="ctr"/>
            <a:r>
              <a:rPr lang="en-GB" b="1" u="sng" dirty="0">
                <a:solidFill>
                  <a:srgbClr val="FF0000"/>
                </a:solidFill>
                <a:latin typeface="Arial" panose="020B0604020202020204" pitchFamily="34" charset="0"/>
                <a:cs typeface="Arial" panose="020B0604020202020204" pitchFamily="34" charset="0"/>
              </a:rPr>
              <a:t>Understanding Data: Qualitative Data</a:t>
            </a:r>
            <a:endParaRPr lang="en-IN" b="1"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86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54AC4B-02DF-48EE-A41C-5EF198CAB7DE}"/>
              </a:ext>
            </a:extLst>
          </p:cNvPr>
          <p:cNvSpPr>
            <a:spLocks noGrp="1"/>
          </p:cNvSpPr>
          <p:nvPr>
            <p:ph type="subTitle" idx="27"/>
          </p:nvPr>
        </p:nvSpPr>
        <p:spPr>
          <a:xfrm>
            <a:off x="876000" y="399600"/>
            <a:ext cx="10440000" cy="653136"/>
          </a:xfrm>
        </p:spPr>
        <p:txBody>
          <a:bodyPr/>
          <a:lstStyle/>
          <a:p>
            <a:pPr algn="ctr"/>
            <a:r>
              <a:rPr lang="en-IN" sz="4000" b="1" u="sng" dirty="0"/>
              <a:t>Discreate &amp; Continuous Data</a:t>
            </a:r>
          </a:p>
        </p:txBody>
      </p:sp>
      <p:sp>
        <p:nvSpPr>
          <p:cNvPr id="4" name="Content Placeholder 3">
            <a:extLst>
              <a:ext uri="{FF2B5EF4-FFF2-40B4-BE49-F238E27FC236}">
                <a16:creationId xmlns:a16="http://schemas.microsoft.com/office/drawing/2014/main" id="{0FA261E8-CDB3-46AF-B79F-7C46BD9227C2}"/>
              </a:ext>
            </a:extLst>
          </p:cNvPr>
          <p:cNvSpPr>
            <a:spLocks noGrp="1"/>
          </p:cNvSpPr>
          <p:nvPr>
            <p:ph idx="1"/>
          </p:nvPr>
        </p:nvSpPr>
        <p:spPr>
          <a:xfrm>
            <a:off x="875320" y="1196752"/>
            <a:ext cx="10441359" cy="4829648"/>
          </a:xfrm>
        </p:spPr>
        <p:txBody>
          <a:bodyPr>
            <a:normAutofit fontScale="77500" lnSpcReduction="20000"/>
          </a:bodyPr>
          <a:lstStyle/>
          <a:p>
            <a:pPr marL="0" indent="0" algn="l">
              <a:buNone/>
            </a:pPr>
            <a:r>
              <a:rPr lang="en-IN" b="1" i="0" dirty="0">
                <a:solidFill>
                  <a:srgbClr val="223C50"/>
                </a:solidFill>
                <a:effectLst/>
                <a:latin typeface="var(--ds-font__dinpro--cond)"/>
              </a:rPr>
              <a:t>Discrete data</a:t>
            </a:r>
          </a:p>
          <a:p>
            <a:pPr algn="l"/>
            <a:r>
              <a:rPr lang="en-IN" b="0" i="0" dirty="0">
                <a:solidFill>
                  <a:srgbClr val="223C50"/>
                </a:solidFill>
                <a:effectLst/>
                <a:latin typeface="TradeGothic"/>
              </a:rPr>
              <a:t>Discrete data is quantitative data that can only take on certain numerical values. These values are fixed and cannot be broken down. When you count something, you get discrete data. </a:t>
            </a:r>
            <a:endParaRPr lang="en-IN" dirty="0">
              <a:solidFill>
                <a:srgbClr val="223C50"/>
              </a:solidFill>
              <a:latin typeface="TradeGothic"/>
            </a:endParaRPr>
          </a:p>
          <a:p>
            <a:pPr marL="0" indent="0" algn="l">
              <a:buNone/>
            </a:pPr>
            <a:r>
              <a:rPr lang="en-IN" b="0" i="0" dirty="0">
                <a:solidFill>
                  <a:srgbClr val="223C50"/>
                </a:solidFill>
                <a:effectLst/>
                <a:latin typeface="TradeGothic"/>
              </a:rPr>
              <a:t>For example, if a person has three children, this is an example of discrete data. The number of children is fixed—it’s not possible for them to have, say, 3.2 children. Another example of discrete quantitative data could be the number of visits to your website; you could have 150 visits in one day, but not 150.6 visits. Discrete data is usually visualized using tally charts, </a:t>
            </a:r>
            <a:r>
              <a:rPr lang="en-IN" b="1" i="0" dirty="0">
                <a:solidFill>
                  <a:srgbClr val="223C50"/>
                </a:solidFill>
                <a:effectLst/>
                <a:latin typeface="TradeGothic"/>
              </a:rPr>
              <a:t>bar charts, and pie charts</a:t>
            </a:r>
            <a:r>
              <a:rPr lang="en-IN" b="0" i="0" dirty="0">
                <a:solidFill>
                  <a:srgbClr val="223C50"/>
                </a:solidFill>
                <a:effectLst/>
                <a:latin typeface="TradeGothic"/>
              </a:rPr>
              <a:t>.</a:t>
            </a:r>
          </a:p>
          <a:p>
            <a:pPr marL="0" indent="0" algn="l">
              <a:buNone/>
            </a:pPr>
            <a:r>
              <a:rPr lang="en-IN" b="1" i="0" dirty="0">
                <a:solidFill>
                  <a:srgbClr val="223C50"/>
                </a:solidFill>
                <a:effectLst/>
                <a:latin typeface="var(--ds-font__dinpro--cond)"/>
              </a:rPr>
              <a:t>Continuous data</a:t>
            </a:r>
          </a:p>
          <a:p>
            <a:pPr algn="l"/>
            <a:r>
              <a:rPr lang="en-IN" b="0" i="0" dirty="0">
                <a:solidFill>
                  <a:srgbClr val="223C50"/>
                </a:solidFill>
                <a:effectLst/>
                <a:latin typeface="TradeGothic"/>
              </a:rPr>
              <a:t>Continuous data, on the other hand, can be infinitely broken down into smaller parts. This type of quantitative data can be placed on a measurement scale. </a:t>
            </a:r>
          </a:p>
          <a:p>
            <a:pPr marL="0" indent="0" algn="l">
              <a:buNone/>
            </a:pPr>
            <a:r>
              <a:rPr lang="en-IN" dirty="0">
                <a:solidFill>
                  <a:srgbClr val="223C50"/>
                </a:solidFill>
                <a:latin typeface="TradeGothic"/>
              </a:rPr>
              <a:t>F</a:t>
            </a:r>
            <a:r>
              <a:rPr lang="en-IN" b="0" i="0" dirty="0">
                <a:solidFill>
                  <a:srgbClr val="223C50"/>
                </a:solidFill>
                <a:effectLst/>
                <a:latin typeface="TradeGothic"/>
              </a:rPr>
              <a:t>or example, the length of a piece of string in centimetres, or the temperature in degrees Celsius. Essentially, continuous data can take any value; it’s not limited to fixed values. What’s more, continuous data can also fluctuate over time—the room temperature will vary throughout the day, for example. Continuous data is usually represented using a </a:t>
            </a:r>
            <a:r>
              <a:rPr lang="en-IN" b="1" i="0" dirty="0">
                <a:solidFill>
                  <a:srgbClr val="223C50"/>
                </a:solidFill>
                <a:effectLst/>
                <a:latin typeface="TradeGothic"/>
              </a:rPr>
              <a:t>line graph.</a:t>
            </a:r>
          </a:p>
          <a:p>
            <a:endParaRPr lang="en-IN" dirty="0"/>
          </a:p>
        </p:txBody>
      </p:sp>
      <p:sp>
        <p:nvSpPr>
          <p:cNvPr id="5" name="Date Placeholder 4">
            <a:extLst>
              <a:ext uri="{FF2B5EF4-FFF2-40B4-BE49-F238E27FC236}">
                <a16:creationId xmlns:a16="http://schemas.microsoft.com/office/drawing/2014/main" id="{E2D58C73-58C2-4633-8C11-5903415F9F33}"/>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95A9AAC3-F9D9-4B0D-BF9F-F97B413DB977}"/>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6C721727-A1F7-4B9A-B873-352867C2686E}"/>
              </a:ext>
            </a:extLst>
          </p:cNvPr>
          <p:cNvSpPr>
            <a:spLocks noGrp="1"/>
          </p:cNvSpPr>
          <p:nvPr>
            <p:ph type="sldNum" sz="quarter" idx="26"/>
          </p:nvPr>
        </p:nvSpPr>
        <p:spPr/>
        <p:txBody>
          <a:bodyPr/>
          <a:lstStyle/>
          <a:p>
            <a:fld id="{9BA64535-EB95-46A3-946F-02B63C705F51}" type="slidenum">
              <a:rPr lang="en-US" smtClean="0"/>
              <a:t>8</a:t>
            </a:fld>
            <a:endParaRPr lang="en-US"/>
          </a:p>
        </p:txBody>
      </p:sp>
      <p:sp>
        <p:nvSpPr>
          <p:cNvPr id="8" name="Text Placeholder 7">
            <a:extLst>
              <a:ext uri="{FF2B5EF4-FFF2-40B4-BE49-F238E27FC236}">
                <a16:creationId xmlns:a16="http://schemas.microsoft.com/office/drawing/2014/main" id="{03085DEE-8949-438F-99D9-683737DD854E}"/>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169793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AB98-8E94-4282-9BB4-D7E5DC2936A6}"/>
              </a:ext>
            </a:extLst>
          </p:cNvPr>
          <p:cNvSpPr>
            <a:spLocks noGrp="1"/>
          </p:cNvSpPr>
          <p:nvPr>
            <p:ph type="title"/>
          </p:nvPr>
        </p:nvSpPr>
        <p:spPr>
          <a:xfrm>
            <a:off x="838200" y="365125"/>
            <a:ext cx="10515600" cy="466475"/>
          </a:xfrm>
        </p:spPr>
        <p:txBody>
          <a:bodyPr>
            <a:normAutofit fontScale="90000"/>
          </a:bodyPr>
          <a:lstStyle/>
          <a:p>
            <a:pPr algn="ctr"/>
            <a:r>
              <a:rPr lang="en-IN" b="1" u="sng" dirty="0">
                <a:solidFill>
                  <a:srgbClr val="FF0000"/>
                </a:solidFill>
              </a:rPr>
              <a:t>Facts and Dimension Table:</a:t>
            </a:r>
          </a:p>
        </p:txBody>
      </p:sp>
      <p:sp>
        <p:nvSpPr>
          <p:cNvPr id="4" name="Content Placeholder 3">
            <a:extLst>
              <a:ext uri="{FF2B5EF4-FFF2-40B4-BE49-F238E27FC236}">
                <a16:creationId xmlns:a16="http://schemas.microsoft.com/office/drawing/2014/main" id="{6CDA7A3F-C9D9-4B0D-8DA0-CD60AD39FD40}"/>
              </a:ext>
            </a:extLst>
          </p:cNvPr>
          <p:cNvSpPr>
            <a:spLocks noGrp="1"/>
          </p:cNvSpPr>
          <p:nvPr>
            <p:ph idx="1"/>
          </p:nvPr>
        </p:nvSpPr>
        <p:spPr>
          <a:xfrm>
            <a:off x="875320" y="980728"/>
            <a:ext cx="10441359" cy="5355272"/>
          </a:xfrm>
        </p:spPr>
        <p:txBody>
          <a:bodyPr>
            <a:normAutofit/>
          </a:bodyPr>
          <a:lstStyle/>
          <a:p>
            <a:r>
              <a:rPr lang="en-IN" sz="1800" b="0" i="0" dirty="0">
                <a:solidFill>
                  <a:srgbClr val="4D5968"/>
                </a:solidFill>
                <a:effectLst/>
                <a:latin typeface="Arial" panose="020B0604020202020204" pitchFamily="34" charset="0"/>
                <a:cs typeface="Arial" panose="020B0604020202020204" pitchFamily="34" charset="0"/>
              </a:rPr>
              <a:t>Fact tables comprises of the facts of the system as its data content. </a:t>
            </a:r>
          </a:p>
          <a:p>
            <a:r>
              <a:rPr lang="en-IN" sz="1800" b="0" i="0" dirty="0">
                <a:solidFill>
                  <a:srgbClr val="4D5968"/>
                </a:solidFill>
                <a:effectLst/>
                <a:latin typeface="Arial" panose="020B0604020202020204" pitchFamily="34" charset="0"/>
                <a:cs typeface="Arial" panose="020B0604020202020204" pitchFamily="34" charset="0"/>
              </a:rPr>
              <a:t>It is a table that has values of the attributes of the dimension table. It contains quantitative information in a denormalized form. It basically contains the data that needs to be analyzed. Fact tables mostly have two columns, one for foreign keys that helps to join them with a dimension table and others that contains the value or data that need to be analyzed. It mostly contains numeric data. It contains more records and fewer attributes.</a:t>
            </a:r>
          </a:p>
          <a:p>
            <a:pPr marL="0" indent="0" algn="l">
              <a:buNone/>
            </a:pPr>
            <a:r>
              <a:rPr lang="en-IN" sz="1800" b="1" i="0" dirty="0">
                <a:solidFill>
                  <a:srgbClr val="1375B0"/>
                </a:solidFill>
                <a:effectLst/>
                <a:latin typeface="Arial" panose="020B0604020202020204" pitchFamily="34" charset="0"/>
                <a:cs typeface="Arial" panose="020B0604020202020204" pitchFamily="34" charset="0"/>
              </a:rPr>
              <a:t>Characteristics of Fact Table</a:t>
            </a:r>
          </a:p>
          <a:p>
            <a:pPr algn="l">
              <a:buFont typeface="Arial" panose="020B0604020202020204" pitchFamily="34" charset="0"/>
              <a:buChar char="•"/>
            </a:pPr>
            <a:r>
              <a:rPr lang="en-IN" sz="1800" b="1" i="0" dirty="0">
                <a:solidFill>
                  <a:srgbClr val="4D5968"/>
                </a:solidFill>
                <a:effectLst/>
                <a:latin typeface="Arial" panose="020B0604020202020204" pitchFamily="34" charset="0"/>
                <a:cs typeface="Arial" panose="020B0604020202020204" pitchFamily="34" charset="0"/>
              </a:rPr>
              <a:t>Keys: </a:t>
            </a:r>
            <a:r>
              <a:rPr lang="en-IN" sz="1800" b="0" i="0" dirty="0">
                <a:solidFill>
                  <a:srgbClr val="4D5968"/>
                </a:solidFill>
                <a:effectLst/>
                <a:latin typeface="Arial" panose="020B0604020202020204" pitchFamily="34" charset="0"/>
                <a:cs typeface="Arial" panose="020B0604020202020204" pitchFamily="34" charset="0"/>
              </a:rPr>
              <a:t>Fact table consists of a key that is the combination or concatenation of all primary keys of various dimension tables associated with that fact table. Such key is called a concatenated key which uniquely identifies the row of the fact table.</a:t>
            </a:r>
          </a:p>
          <a:p>
            <a:pPr algn="l">
              <a:buFont typeface="Arial" panose="020B0604020202020204" pitchFamily="34" charset="0"/>
              <a:buChar char="•"/>
            </a:pPr>
            <a:r>
              <a:rPr lang="en-IN" sz="1800" b="1" i="0" dirty="0">
                <a:solidFill>
                  <a:srgbClr val="4D5968"/>
                </a:solidFill>
                <a:effectLst/>
                <a:latin typeface="Arial" panose="020B0604020202020204" pitchFamily="34" charset="0"/>
                <a:cs typeface="Arial" panose="020B0604020202020204" pitchFamily="34" charset="0"/>
              </a:rPr>
              <a:t>Fact Table Grain: </a:t>
            </a:r>
            <a:r>
              <a:rPr lang="en-IN" sz="1800" b="0" i="0" dirty="0">
                <a:solidFill>
                  <a:srgbClr val="4D5968"/>
                </a:solidFill>
                <a:effectLst/>
                <a:latin typeface="Arial" panose="020B0604020202020204" pitchFamily="34" charset="0"/>
                <a:cs typeface="Arial" panose="020B0604020202020204" pitchFamily="34" charset="0"/>
              </a:rPr>
              <a:t>Grain of the table means the level of the detail or the deepness of the information that is stored in the fact table. The level must be the highest for designing an efficient fact table.</a:t>
            </a:r>
          </a:p>
          <a:p>
            <a:r>
              <a:rPr lang="en-IN" sz="1800" b="1" dirty="0">
                <a:solidFill>
                  <a:srgbClr val="4D5968"/>
                </a:solidFill>
                <a:latin typeface="Arial" panose="020B0604020202020204" pitchFamily="34" charset="0"/>
                <a:cs typeface="Arial" panose="020B0604020202020204" pitchFamily="34" charset="0"/>
              </a:rPr>
              <a:t>Outrigger Dimensions: </a:t>
            </a:r>
            <a:r>
              <a:rPr lang="en-IN" sz="1800" dirty="0">
                <a:solidFill>
                  <a:srgbClr val="4D5968"/>
                </a:solidFill>
                <a:latin typeface="Arial" panose="020B0604020202020204" pitchFamily="34" charset="0"/>
                <a:cs typeface="Arial" panose="020B0604020202020204" pitchFamily="34" charset="0"/>
              </a:rPr>
              <a:t>The dimensions that have reference to any other dimension table are called as outrigger dimensions.</a:t>
            </a:r>
          </a:p>
          <a:p>
            <a:pPr algn="l">
              <a:buFont typeface="Arial" panose="020B0604020202020204" pitchFamily="34" charset="0"/>
              <a:buChar char="•"/>
            </a:pPr>
            <a:r>
              <a:rPr lang="en-IN" sz="1800" b="1" i="0" dirty="0">
                <a:solidFill>
                  <a:srgbClr val="4D5968"/>
                </a:solidFill>
                <a:effectLst/>
                <a:latin typeface="Arial" panose="020B0604020202020204" pitchFamily="34" charset="0"/>
                <a:cs typeface="Arial" panose="020B0604020202020204" pitchFamily="34" charset="0"/>
              </a:rPr>
              <a:t>Sparse Data:</a:t>
            </a:r>
            <a:r>
              <a:rPr lang="en-IN" sz="1800" b="0" i="0" dirty="0">
                <a:solidFill>
                  <a:srgbClr val="4D5968"/>
                </a:solidFill>
                <a:effectLst/>
                <a:latin typeface="Arial" panose="020B0604020202020204" pitchFamily="34" charset="0"/>
                <a:cs typeface="Arial" panose="020B0604020202020204" pitchFamily="34" charset="0"/>
              </a:rPr>
              <a:t> Some records present in the fact table contain attributes with null values or measures i.e. these records do not give or provide any information.</a:t>
            </a:r>
          </a:p>
          <a:p>
            <a:endParaRPr lang="en-IN" sz="1800" b="0" i="0" dirty="0">
              <a:solidFill>
                <a:srgbClr val="4D5968"/>
              </a:solidFill>
              <a:effectLst/>
              <a:latin typeface="Arial" panose="020B0604020202020204" pitchFamily="34" charset="0"/>
              <a:cs typeface="Arial" panose="020B0604020202020204" pitchFamily="34" charset="0"/>
            </a:endParaRPr>
          </a:p>
          <a:p>
            <a:endParaRPr lang="en-IN" dirty="0"/>
          </a:p>
        </p:txBody>
      </p:sp>
      <p:sp>
        <p:nvSpPr>
          <p:cNvPr id="5" name="Date Placeholder 4">
            <a:extLst>
              <a:ext uri="{FF2B5EF4-FFF2-40B4-BE49-F238E27FC236}">
                <a16:creationId xmlns:a16="http://schemas.microsoft.com/office/drawing/2014/main" id="{5FA594C9-9717-44D8-B646-1805D67253A6}"/>
              </a:ext>
            </a:extLst>
          </p:cNvPr>
          <p:cNvSpPr>
            <a:spLocks noGrp="1"/>
          </p:cNvSpPr>
          <p:nvPr>
            <p:ph type="dt" sz="half" idx="24"/>
          </p:nvPr>
        </p:nvSpPr>
        <p:spPr/>
        <p:txBody>
          <a:bodyPr/>
          <a:lstStyle/>
          <a:p>
            <a:fld id="{6BA72A4E-BE16-4C54-B442-D277E396F357}" type="datetime4">
              <a:rPr lang="en-US" smtClean="0"/>
              <a:t>May 24, 2022</a:t>
            </a:fld>
            <a:endParaRPr lang="en-US"/>
          </a:p>
        </p:txBody>
      </p:sp>
      <p:sp>
        <p:nvSpPr>
          <p:cNvPr id="6" name="Footer Placeholder 5">
            <a:extLst>
              <a:ext uri="{FF2B5EF4-FFF2-40B4-BE49-F238E27FC236}">
                <a16:creationId xmlns:a16="http://schemas.microsoft.com/office/drawing/2014/main" id="{59F817EC-C7DC-473F-AD27-68C56E8F1DD0}"/>
              </a:ext>
            </a:extLst>
          </p:cNvPr>
          <p:cNvSpPr>
            <a:spLocks noGrp="1"/>
          </p:cNvSpPr>
          <p:nvPr>
            <p:ph type="ftr" sz="quarter" idx="25"/>
          </p:nvPr>
        </p:nvSpPr>
        <p:spPr/>
        <p:txBody>
          <a:bodyPr/>
          <a:lstStyle/>
          <a:p>
            <a:r>
              <a:rPr lang="en-US"/>
              <a:t>RESTRICTED</a:t>
            </a:r>
          </a:p>
        </p:txBody>
      </p:sp>
      <p:sp>
        <p:nvSpPr>
          <p:cNvPr id="7" name="Slide Number Placeholder 6">
            <a:extLst>
              <a:ext uri="{FF2B5EF4-FFF2-40B4-BE49-F238E27FC236}">
                <a16:creationId xmlns:a16="http://schemas.microsoft.com/office/drawing/2014/main" id="{6663D13A-4D53-4223-8547-2966FA098F7C}"/>
              </a:ext>
            </a:extLst>
          </p:cNvPr>
          <p:cNvSpPr>
            <a:spLocks noGrp="1"/>
          </p:cNvSpPr>
          <p:nvPr>
            <p:ph type="sldNum" sz="quarter" idx="26"/>
          </p:nvPr>
        </p:nvSpPr>
        <p:spPr/>
        <p:txBody>
          <a:bodyPr/>
          <a:lstStyle/>
          <a:p>
            <a:fld id="{9BA64535-EB95-46A3-946F-02B63C705F51}" type="slidenum">
              <a:rPr lang="en-US" smtClean="0"/>
              <a:t>9</a:t>
            </a:fld>
            <a:endParaRPr lang="en-US"/>
          </a:p>
        </p:txBody>
      </p:sp>
      <p:sp>
        <p:nvSpPr>
          <p:cNvPr id="8" name="Text Placeholder 7">
            <a:extLst>
              <a:ext uri="{FF2B5EF4-FFF2-40B4-BE49-F238E27FC236}">
                <a16:creationId xmlns:a16="http://schemas.microsoft.com/office/drawing/2014/main" id="{F765EBEA-0EFB-428F-AB53-2E006E0D2755}"/>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1432728503"/>
      </p:ext>
    </p:extLst>
  </p:cSld>
  <p:clrMapOvr>
    <a:masterClrMapping/>
  </p:clrMapOvr>
</p:sld>
</file>

<file path=ppt/theme/theme1.xml><?xml version="1.0" encoding="utf-8"?>
<a:theme xmlns:a="http://schemas.openxmlformats.org/drawingml/2006/main" name="Metso Outotec">
  <a:themeElements>
    <a:clrScheme name="Metso Outotec colors">
      <a:dk1>
        <a:sysClr val="windowText" lastClr="000000"/>
      </a:dk1>
      <a:lt1>
        <a:sysClr val="window" lastClr="FFFFFF"/>
      </a:lt1>
      <a:dk2>
        <a:srgbClr val="EB2814"/>
      </a:dk2>
      <a:lt2>
        <a:srgbClr val="B3B3B3"/>
      </a:lt2>
      <a:accent1>
        <a:srgbClr val="000000"/>
      </a:accent1>
      <a:accent2>
        <a:srgbClr val="70777F"/>
      </a:accent2>
      <a:accent3>
        <a:srgbClr val="EB2814"/>
      </a:accent3>
      <a:accent4>
        <a:srgbClr val="51D645"/>
      </a:accent4>
      <a:accent5>
        <a:srgbClr val="DEEC29"/>
      </a:accent5>
      <a:accent6>
        <a:srgbClr val="00E2B2"/>
      </a:accent6>
      <a:hlink>
        <a:srgbClr val="4E2098"/>
      </a:hlink>
      <a:folHlink>
        <a:srgbClr val="B3B3B3"/>
      </a:folHlink>
    </a:clrScheme>
    <a:fontScheme name="mets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lIns="36000" tIns="36000" rIns="36000" bIns="36000" rtlCol="0" anchor="ctr"/>
      <a:lstStyle>
        <a:defPPr algn="ctr">
          <a:lnSpc>
            <a:spcPct val="90000"/>
          </a:lnSpc>
          <a:spcAft>
            <a:spcPts val="1000"/>
          </a:spcAft>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10000"/>
          </a:lnSpc>
          <a:spcAft>
            <a:spcPts val="400"/>
          </a:spcAft>
          <a:defRPr dirty="0" smtClean="0"/>
        </a:defPPr>
      </a:lstStyle>
    </a:txDef>
  </a:objectDefaults>
  <a:extraClrSchemeLst/>
  <a:custClrLst>
    <a:custClr name="Black">
      <a:srgbClr val="000000"/>
    </a:custClr>
    <a:custClr name="Dark Grey">
      <a:srgbClr val="70777F"/>
    </a:custClr>
    <a:custClr name="Red">
      <a:srgbClr val="EB2814"/>
    </a:custClr>
    <a:custClr name="Grey">
      <a:srgbClr val="B3B3B3"/>
    </a:custClr>
    <a:custClr name="Light Grey">
      <a:srgbClr val="E6E6E6"/>
    </a:custClr>
    <a:custClr name="G1">
      <a:srgbClr val="51D645"/>
    </a:custClr>
    <a:custClr name="G2">
      <a:srgbClr val="DEEC29"/>
    </a:custClr>
    <a:custClr name="G3">
      <a:srgbClr val="00E2B2"/>
    </a:custClr>
    <a:custClr name="Medium Grey">
      <a:srgbClr val="B3B3B3"/>
    </a:custClr>
    <a:custClr name="Purple">
      <a:srgbClr val="4E2098"/>
    </a:custClr>
  </a:custClrLst>
  <a:extLst>
    <a:ext uri="{05A4C25C-085E-4340-85A3-A5531E510DB2}">
      <thm15:themeFamily xmlns:thm15="http://schemas.microsoft.com/office/thememl/2012/main" name="Blank.potx" id="{D722845B-9DFB-464E-AFBB-5130F6C8F2E7}" vid="{C35F0C53-97FD-487F-80B8-A78BBEE09193}"/>
    </a:ext>
  </a:extLst>
</a:theme>
</file>

<file path=ppt/theme/theme2.xml><?xml version="1.0" encoding="utf-8"?>
<a:theme xmlns:a="http://schemas.openxmlformats.org/drawingml/2006/main" name="1_Metso Outotec">
  <a:themeElements>
    <a:clrScheme name="Metso Outotec colors">
      <a:dk1>
        <a:sysClr val="windowText" lastClr="000000"/>
      </a:dk1>
      <a:lt1>
        <a:sysClr val="window" lastClr="FFFFFF"/>
      </a:lt1>
      <a:dk2>
        <a:srgbClr val="EB2814"/>
      </a:dk2>
      <a:lt2>
        <a:srgbClr val="B3B3B3"/>
      </a:lt2>
      <a:accent1>
        <a:srgbClr val="000000"/>
      </a:accent1>
      <a:accent2>
        <a:srgbClr val="70777F"/>
      </a:accent2>
      <a:accent3>
        <a:srgbClr val="EB2814"/>
      </a:accent3>
      <a:accent4>
        <a:srgbClr val="51D645"/>
      </a:accent4>
      <a:accent5>
        <a:srgbClr val="DEEC29"/>
      </a:accent5>
      <a:accent6>
        <a:srgbClr val="00E2B2"/>
      </a:accent6>
      <a:hlink>
        <a:srgbClr val="4E2098"/>
      </a:hlink>
      <a:folHlink>
        <a:srgbClr val="B3B3B3"/>
      </a:folHlink>
    </a:clrScheme>
    <a:fontScheme name="mets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lIns="36000" tIns="36000" rIns="36000" bIns="36000" rtlCol="0" anchor="ctr"/>
      <a:lstStyle>
        <a:defPPr algn="ctr">
          <a:lnSpc>
            <a:spcPct val="90000"/>
          </a:lnSpc>
          <a:spcAft>
            <a:spcPts val="1000"/>
          </a:spcAft>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10000"/>
          </a:lnSpc>
          <a:spcAft>
            <a:spcPts val="400"/>
          </a:spcAft>
          <a:defRPr dirty="0" smtClean="0"/>
        </a:defPPr>
      </a:lstStyle>
    </a:txDef>
  </a:objectDefaults>
  <a:extraClrSchemeLst/>
  <a:custClrLst>
    <a:custClr name="Black">
      <a:srgbClr val="000000"/>
    </a:custClr>
    <a:custClr name="Dark Grey">
      <a:srgbClr val="70777F"/>
    </a:custClr>
    <a:custClr name="Red">
      <a:srgbClr val="EB2814"/>
    </a:custClr>
    <a:custClr name="Grey">
      <a:srgbClr val="B3B3B3"/>
    </a:custClr>
    <a:custClr name="Light Grey">
      <a:srgbClr val="E6E6E6"/>
    </a:custClr>
    <a:custClr name="G1">
      <a:srgbClr val="51D645"/>
    </a:custClr>
    <a:custClr name="G2">
      <a:srgbClr val="DEEC29"/>
    </a:custClr>
    <a:custClr name="G3">
      <a:srgbClr val="00E2B2"/>
    </a:custClr>
    <a:custClr name="Medium Grey">
      <a:srgbClr val="B3B3B3"/>
    </a:custClr>
    <a:custClr name="Purple">
      <a:srgbClr val="4E2098"/>
    </a:custClr>
  </a:custClrLst>
  <a:extLst>
    <a:ext uri="{05A4C25C-085E-4340-85A3-A5531E510DB2}">
      <thm15:themeFamily xmlns:thm15="http://schemas.microsoft.com/office/thememl/2012/main" name="Metso Outotec" id="{9A5F8412-5136-418F-AE7E-9DD63616C88C}" vid="{62DEAE68-F4B0-4A70-9718-8348DFC66A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2644204</vt:lpwstr>
  </property>
  <property fmtid="{D5CDD505-2E9C-101B-9397-08002B2CF9AE}" pid="4" name="OptimizationTime">
    <vt:lpwstr>20220526_0213</vt:lpwstr>
  </property>
</Properties>
</file>

<file path=docProps/app.xml><?xml version="1.0" encoding="utf-8"?>
<Properties xmlns="http://schemas.openxmlformats.org/officeDocument/2006/extended-properties" xmlns:vt="http://schemas.openxmlformats.org/officeDocument/2006/docPropsVTypes">
  <Template>blank</Template>
  <TotalTime>469</TotalTime>
  <Words>2274</Words>
  <Application>Microsoft Office PowerPoint</Application>
  <PresentationFormat>Widescreen</PresentationFormat>
  <Paragraphs>262</Paragraphs>
  <Slides>23</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23</vt:i4>
      </vt:variant>
    </vt:vector>
  </HeadingPairs>
  <TitlesOfParts>
    <vt:vector size="39" baseType="lpstr">
      <vt:lpstr>-apple-system</vt:lpstr>
      <vt:lpstr>Arial</vt:lpstr>
      <vt:lpstr>Arial</vt:lpstr>
      <vt:lpstr>Calibri</vt:lpstr>
      <vt:lpstr>Calibri Light</vt:lpstr>
      <vt:lpstr>Fira Sans</vt:lpstr>
      <vt:lpstr>Nunito Sans</vt:lpstr>
      <vt:lpstr>Raleway</vt:lpstr>
      <vt:lpstr>Roboto</vt:lpstr>
      <vt:lpstr>Source Sans Pro</vt:lpstr>
      <vt:lpstr>TradeGothic</vt:lpstr>
      <vt:lpstr>urw-din</vt:lpstr>
      <vt:lpstr>var(--ds-font__dinpro--cond)</vt:lpstr>
      <vt:lpstr>Metso Outotec</vt:lpstr>
      <vt:lpstr>1_Metso Outotec</vt:lpstr>
      <vt:lpstr>Office Theme</vt:lpstr>
      <vt:lpstr>Understanding of Data </vt:lpstr>
      <vt:lpstr>Agenda:</vt:lpstr>
      <vt:lpstr>Reasons Everyone Should Learn Data</vt:lpstr>
      <vt:lpstr>What is the first step in understanding your data</vt:lpstr>
      <vt:lpstr>Understanding Data</vt:lpstr>
      <vt:lpstr>Understanding Data: Quantitative Data</vt:lpstr>
      <vt:lpstr>Understanding Data: Qualitative Data</vt:lpstr>
      <vt:lpstr>PowerPoint Presentation</vt:lpstr>
      <vt:lpstr>Facts and Dimension Table:</vt:lpstr>
      <vt:lpstr>Dimension Table</vt:lpstr>
      <vt:lpstr>PowerPoint Presentation</vt:lpstr>
      <vt:lpstr>Metrics/Measure/KPI</vt:lpstr>
      <vt:lpstr>Perspective/Slicers</vt:lpstr>
      <vt:lpstr>PowerPoint Presentation</vt:lpstr>
      <vt:lpstr>Hierarchical Dimension</vt:lpstr>
      <vt:lpstr>Derived Dimension/Fact</vt:lpstr>
      <vt:lpstr>PowerPoint Presentation</vt:lpstr>
      <vt:lpstr> Building dimensions from Facts</vt:lpstr>
      <vt:lpstr>Activity: Design Fact/Dimension for Product Dimension </vt:lpstr>
      <vt:lpstr>Granularity of Data</vt:lpstr>
      <vt:lpstr>PowerPoint Presentation</vt:lpstr>
      <vt:lpstr>PowerPoint Presentation</vt:lpstr>
      <vt:lpstr>PowerPoint Presentation</vt:lpstr>
    </vt:vector>
  </TitlesOfParts>
  <Company>Metso Outotec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Kansal</dc:creator>
  <cp:lastModifiedBy>Karishma Popli</cp:lastModifiedBy>
  <cp:revision>24</cp:revision>
  <dcterms:created xsi:type="dcterms:W3CDTF">2022-02-01T07:47:09Z</dcterms:created>
  <dcterms:modified xsi:type="dcterms:W3CDTF">2022-05-24T12:34:31Z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OConfidentiality">
    <vt:lpwstr>RESTRICTED</vt:lpwstr>
  </property>
</Properties>
</file>