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80" r:id="rId4"/>
    <p:sldId id="290" r:id="rId5"/>
    <p:sldId id="257" r:id="rId6"/>
    <p:sldId id="291" r:id="rId7"/>
    <p:sldId id="292" r:id="rId8"/>
    <p:sldId id="281" r:id="rId9"/>
    <p:sldId id="293" r:id="rId10"/>
    <p:sldId id="284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108417" y="1490008"/>
            <a:ext cx="997516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FFF00"/>
                </a:solidFill>
              </a:rPr>
              <a:t>B 035</a:t>
            </a:r>
          </a:p>
          <a:p>
            <a:pPr algn="ctr"/>
            <a:r>
              <a:rPr lang="ne-NP" sz="6000" b="1" dirty="0">
                <a:solidFill>
                  <a:srgbClr val="FFFF00"/>
                </a:solidFill>
              </a:rPr>
              <a:t>हेरन आकाशमा ताराको उज्यालो</a:t>
            </a:r>
          </a:p>
        </p:txBody>
      </p:sp>
    </p:spTree>
    <p:extLst>
      <p:ext uri="{BB962C8B-B14F-4D97-AF65-F5344CB8AC3E}">
        <p14:creationId xmlns:p14="http://schemas.microsoft.com/office/powerpoint/2010/main" val="321416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78302" y="1305341"/>
            <a:ext cx="111556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 (पापी जनको तारणहार) २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मानिसको रूपमा</a:t>
            </a: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ne-NP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paapi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jana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taarana-haara</a:t>
            </a:r>
            <a:r>
              <a:rPr lang="en-US" sz="5400" b="1" dirty="0">
                <a:solidFill>
                  <a:srgbClr val="FFFF00"/>
                </a:solidFill>
              </a:rPr>
              <a:t>) 2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maanis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rupa</a:t>
            </a:r>
            <a:r>
              <a:rPr lang="en-US" sz="5400" b="1" dirty="0">
                <a:solidFill>
                  <a:srgbClr val="FFFF00"/>
                </a:solidFill>
              </a:rPr>
              <a:t>-maa</a:t>
            </a:r>
          </a:p>
        </p:txBody>
      </p:sp>
    </p:spTree>
    <p:extLst>
      <p:ext uri="{BB962C8B-B14F-4D97-AF65-F5344CB8AC3E}">
        <p14:creationId xmlns:p14="http://schemas.microsoft.com/office/powerpoint/2010/main" val="42554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78302" y="1305341"/>
            <a:ext cx="111556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 (ख्याल नराखी डाँड़ा-काँड़ा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बढ़ौं सबै प्रभुमा) २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khyaala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na-raakhi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DaaňRaa-kaaňRaa</a:t>
            </a:r>
            <a:endParaRPr lang="en-US" sz="5400" b="1" dirty="0">
              <a:solidFill>
                <a:srgbClr val="FFFF00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baRhauň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sabai</a:t>
            </a:r>
            <a:r>
              <a:rPr lang="en-US" sz="5400" b="1" dirty="0">
                <a:solidFill>
                  <a:srgbClr val="FFFF00"/>
                </a:solidFill>
              </a:rPr>
              <a:t> prabhu-maa) 2</a:t>
            </a:r>
          </a:p>
        </p:txBody>
      </p:sp>
    </p:spTree>
    <p:extLst>
      <p:ext uri="{BB962C8B-B14F-4D97-AF65-F5344CB8AC3E}">
        <p14:creationId xmlns:p14="http://schemas.microsoft.com/office/powerpoint/2010/main" val="21670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22635" y="889843"/>
            <a:ext cx="113467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हेरन आकाशमा ताराको उज्यालो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(नवजात प्रभुको दर्शन गर्न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नगर बियाँलो) २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herana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aakaash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-maa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taaraa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ujyaalo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naujaat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prabhu-ko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darshana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garna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na-gara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biyaaň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-lo) 2</a:t>
            </a:r>
          </a:p>
        </p:txBody>
      </p:sp>
    </p:spTree>
    <p:extLst>
      <p:ext uri="{BB962C8B-B14F-4D97-AF65-F5344CB8AC3E}">
        <p14:creationId xmlns:p14="http://schemas.microsoft.com/office/powerpoint/2010/main" val="35978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22635" y="889843"/>
            <a:ext cx="113467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हेरन आकाशमा ताराको उज्यालो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(नवजात प्रभुको दर्शन गर्न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नगर बियाँलो) २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herana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aakaash</a:t>
            </a:r>
            <a:r>
              <a:rPr lang="en-US" sz="5400" b="1" dirty="0">
                <a:solidFill>
                  <a:srgbClr val="FFFF00"/>
                </a:solidFill>
              </a:rPr>
              <a:t>-maa </a:t>
            </a:r>
            <a:r>
              <a:rPr lang="en-US" sz="5400" b="1" dirty="0" err="1">
                <a:solidFill>
                  <a:srgbClr val="FFFF00"/>
                </a:solidFill>
              </a:rPr>
              <a:t>taaraa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ujyaalo</a:t>
            </a:r>
            <a:endParaRPr lang="en-US" sz="5400" b="1" dirty="0">
              <a:solidFill>
                <a:srgbClr val="FFFF00"/>
              </a:solidFill>
            </a:endParaRPr>
          </a:p>
          <a:p>
            <a:pPr algn="ctr"/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naujaat</a:t>
            </a:r>
            <a:r>
              <a:rPr lang="en-US" sz="5400" b="1" dirty="0">
                <a:solidFill>
                  <a:srgbClr val="FFFF00"/>
                </a:solidFill>
              </a:rPr>
              <a:t> prabhu-ko </a:t>
            </a:r>
            <a:r>
              <a:rPr lang="en-US" sz="5400" b="1" dirty="0" err="1">
                <a:solidFill>
                  <a:srgbClr val="FFFF00"/>
                </a:solidFill>
              </a:rPr>
              <a:t>darshana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garna</a:t>
            </a:r>
            <a:endParaRPr lang="en-US" sz="5400" b="1" dirty="0">
              <a:solidFill>
                <a:srgbClr val="FFFF00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na-gara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biyaaň</a:t>
            </a:r>
            <a:r>
              <a:rPr lang="en-US" sz="5400" b="1" dirty="0">
                <a:solidFill>
                  <a:srgbClr val="FFFF00"/>
                </a:solidFill>
              </a:rPr>
              <a:t>-lo) 2</a:t>
            </a:r>
          </a:p>
        </p:txBody>
      </p:sp>
    </p:spTree>
    <p:extLst>
      <p:ext uri="{BB962C8B-B14F-4D97-AF65-F5344CB8AC3E}">
        <p14:creationId xmlns:p14="http://schemas.microsoft.com/office/powerpoint/2010/main" val="108911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074509"/>
            <a:ext cx="117746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(ईश्‍वरको वचन पूरो गर्नलाई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आए प्रभु जगमा) २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6000" b="1" dirty="0">
              <a:solidFill>
                <a:schemeClr val="bg1"/>
              </a:solidFill>
            </a:endParaRPr>
          </a:p>
          <a:p>
            <a:pPr algn="ctr"/>
            <a:r>
              <a:rPr lang="ne-NP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ishwor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bacan</a:t>
            </a:r>
            <a:r>
              <a:rPr lang="en-US" sz="6000" b="1" dirty="0">
                <a:solidFill>
                  <a:srgbClr val="FFFF00"/>
                </a:solidFill>
              </a:rPr>
              <a:t> puro </a:t>
            </a:r>
            <a:r>
              <a:rPr lang="en-US" sz="6000" b="1" dirty="0" err="1">
                <a:solidFill>
                  <a:srgbClr val="FFFF00"/>
                </a:solidFill>
              </a:rPr>
              <a:t>garna-laai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aaye</a:t>
            </a:r>
            <a:r>
              <a:rPr lang="en-US" sz="6000" b="1" dirty="0">
                <a:solidFill>
                  <a:srgbClr val="FFFF00"/>
                </a:solidFill>
              </a:rPr>
              <a:t> prabhu </a:t>
            </a:r>
            <a:r>
              <a:rPr lang="en-US" sz="6000" b="1" dirty="0" err="1">
                <a:solidFill>
                  <a:srgbClr val="FFFF00"/>
                </a:solidFill>
              </a:rPr>
              <a:t>jaga</a:t>
            </a:r>
            <a:r>
              <a:rPr lang="en-US" sz="6000" b="1" dirty="0">
                <a:solidFill>
                  <a:srgbClr val="FFFF00"/>
                </a:solidFill>
              </a:rPr>
              <a:t>-maa) 2</a:t>
            </a:r>
          </a:p>
        </p:txBody>
      </p:sp>
    </p:spTree>
    <p:extLst>
      <p:ext uri="{BB962C8B-B14F-4D97-AF65-F5344CB8AC3E}">
        <p14:creationId xmlns:p14="http://schemas.microsoft.com/office/powerpoint/2010/main" val="357450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074509"/>
            <a:ext cx="117746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मानवको सबै दु:ख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बुझ्नलाई पस्रिए डूँड़ैमा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maanab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sabai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dukha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bujhna-laai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pasriye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DuňRai</a:t>
            </a:r>
            <a:r>
              <a:rPr lang="en-US" sz="6000" b="1" dirty="0">
                <a:solidFill>
                  <a:srgbClr val="FFFF00"/>
                </a:solidFill>
              </a:rPr>
              <a:t>-maa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7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 (गोठालाहरू छक्क परे जब) २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देखे स्वर्गदूतलाई</a:t>
            </a: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ne-NP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goThaalaa-haru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chakka</a:t>
            </a:r>
            <a:r>
              <a:rPr lang="en-US" sz="5400" b="1" dirty="0">
                <a:solidFill>
                  <a:srgbClr val="FFFF00"/>
                </a:solidFill>
              </a:rPr>
              <a:t> pare jab) 2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dekhe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sworga-dut-laai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8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 (ढाड़स पाई रमाई गए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खबर दिनलाई) २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DhaaRasa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paa-i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ramaa-i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gaye</a:t>
            </a:r>
            <a:endParaRPr lang="en-US" sz="5400" b="1" dirty="0">
              <a:solidFill>
                <a:srgbClr val="FFFF00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khabara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dina-laai</a:t>
            </a:r>
            <a:r>
              <a:rPr lang="en-US" sz="5400" b="1" dirty="0">
                <a:solidFill>
                  <a:srgbClr val="FFFF00"/>
                </a:solidFill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59954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22635" y="889843"/>
            <a:ext cx="113467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हेरन आकाशमा ताराको उज्यालो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(नवजात प्रभुको दर्शन गर्न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नगर बियाँलो) २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herana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aakaash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-maa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taaraa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ujyaalo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naujaat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prabhu-ko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darshana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garna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na-gara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biyaaň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-lo) 2</a:t>
            </a:r>
          </a:p>
        </p:txBody>
      </p:sp>
    </p:spTree>
    <p:extLst>
      <p:ext uri="{BB962C8B-B14F-4D97-AF65-F5344CB8AC3E}">
        <p14:creationId xmlns:p14="http://schemas.microsoft.com/office/powerpoint/2010/main" val="101475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074509"/>
            <a:ext cx="112728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(तारालाई आफ्नो लक्ष बनाई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बढ़े ज्योतिषीगण) २</a:t>
            </a: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ne-NP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taaraa-laai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aafno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lakchye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banaa-i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baRhe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jyoti-sigaN</a:t>
            </a:r>
            <a:r>
              <a:rPr lang="en-US" sz="6000" b="1" dirty="0">
                <a:solidFill>
                  <a:srgbClr val="FFFF00"/>
                </a:solidFill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80460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074509"/>
            <a:ext cx="112728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(भेटी चढ़ाए दर्शन पाई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गराए आनन्दित मन) २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bheTi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caDhaaye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darshana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paa-i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garaaye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aanandit</a:t>
            </a:r>
            <a:r>
              <a:rPr lang="en-US" sz="6000" b="1" dirty="0">
                <a:solidFill>
                  <a:srgbClr val="FFFF00"/>
                </a:solidFill>
              </a:rPr>
              <a:t> man) 2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8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94</cp:revision>
  <dcterms:created xsi:type="dcterms:W3CDTF">2018-12-01T21:18:28Z</dcterms:created>
  <dcterms:modified xsi:type="dcterms:W3CDTF">2019-12-15T14:22:22Z</dcterms:modified>
</cp:coreProperties>
</file>