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9" r:id="rId3"/>
    <p:sldId id="370" r:id="rId4"/>
    <p:sldId id="371" r:id="rId5"/>
    <p:sldId id="765" r:id="rId6"/>
    <p:sldId id="372" r:id="rId7"/>
    <p:sldId id="766" r:id="rId8"/>
    <p:sldId id="373" r:id="rId9"/>
    <p:sldId id="7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5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8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87421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84838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7622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800311" y="2493083"/>
            <a:ext cx="4675559" cy="187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sz="5625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</a:t>
            </a:r>
            <a:r>
              <a:rPr kumimoji="0" lang="en-US" sz="5625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068</a:t>
            </a:r>
            <a:r>
              <a:rPr kumimoji="0" sz="5625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625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hi-IN" altLang="en-US" sz="6187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Times"/>
              </a:rPr>
              <a:t>राजा येशू आए</a:t>
            </a:r>
            <a:endParaRPr kumimoji="0" sz="5625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6958" y="648504"/>
            <a:ext cx="12045042" cy="580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आए,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हल्लेलूयाह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(शैतानलाई जित्‍नको लागि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aa-ye,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halleluyaah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shaitaan-laai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jitna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laagi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397675" y="77964"/>
            <a:ext cx="9271369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पापको क्षमा पाई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हुन्छु म आनन्दित)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(मनलाई शुद्ध पार्नलाई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राजा येशू आए) २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paap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-ko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chyemaa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paa-i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hunchu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ma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aanandit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~2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maan-laai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shuddha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paarna-laai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aaye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~2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6958" y="648504"/>
            <a:ext cx="12045042" cy="580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आए,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हल्लेलूयाह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(शैतानलाई जित्‍नको लागि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aa-ye,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halleluyaah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shaitaan-laai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jitna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laagi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797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24237" y="-14369"/>
            <a:ext cx="10749337" cy="68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यस संसारमा पाप र दु:ख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हुन्छन् धेरै-धेरै)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(सत्य शान्ति दिनलाई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hi-I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(yes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sansaar-maa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paap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ra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dukha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hunchan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dherai-dherai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satye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shaanti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dina-laai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730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6958" y="648504"/>
            <a:ext cx="12045042" cy="580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आए,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हल्लेलूयाह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(शैतानलाई जित्‍नको लागि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aa-ye,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halleluyaah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shaitaan-laai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jitna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laagi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266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261256" y="539222"/>
            <a:ext cx="12453256" cy="562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(येशू महाराजा,</a:t>
            </a:r>
            <a:r>
              <a:rPr kumimoji="0" lang="en-US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hi-IN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महाप्रभु येशू) २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(हल्लेलूयाह सबले भन</a:t>
            </a:r>
            <a:r>
              <a:rPr kumimoji="0" lang="en-US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hi-IN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राजा येशू आए) २</a:t>
            </a:r>
            <a:endParaRPr kumimoji="0" lang="en-US" altLang="en-US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i-I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mahaa-raajaa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mahaa-prabhu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~2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halleluyaah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sab-le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bhana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raajaa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yeshu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aaye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) ~2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46958" y="648504"/>
            <a:ext cx="12045042" cy="580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आए,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हल्लेलूयाह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(शैतानलाई जित्‍नको लागि</a:t>
            </a:r>
            <a:r>
              <a:rPr kumimoji="0" lang="en-US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hi-IN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राजा येशू आए)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aa-ye,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halleluyaah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shaitaan-laai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jitna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laagi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aaye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~2</a:t>
            </a:r>
            <a:endParaRPr kumimoji="0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356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Arial Unicode MS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117</cp:revision>
  <dcterms:created xsi:type="dcterms:W3CDTF">2018-12-01T21:18:28Z</dcterms:created>
  <dcterms:modified xsi:type="dcterms:W3CDTF">2019-12-22T02:09:15Z</dcterms:modified>
</cp:coreProperties>
</file>