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96" r:id="rId4"/>
    <p:sldId id="280" r:id="rId5"/>
    <p:sldId id="301" r:id="rId6"/>
    <p:sldId id="297" r:id="rId7"/>
    <p:sldId id="298" r:id="rId8"/>
    <p:sldId id="290" r:id="rId9"/>
    <p:sldId id="302" r:id="rId10"/>
    <p:sldId id="299" r:id="rId11"/>
    <p:sldId id="3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janay Tamang" initials="sT" lastIdx="1" clrIdx="0">
    <p:extLst>
      <p:ext uri="{19B8F6BF-5375-455C-9EA6-DF929625EA0E}">
        <p15:presenceInfo xmlns:p15="http://schemas.microsoft.com/office/powerpoint/2012/main" userId="62014914298b5b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2D55-D6F6-4BB2-A3A2-787D2E7D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981B2-47F7-4D8A-B387-14536AAA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3D12-9920-47DC-B4F9-0CAADF6A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B346-714D-4D41-937F-A98DCA41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F5665-E459-4016-BD5A-2F4FDB3F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3912-6526-4074-8EEC-188F9695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0775-20AD-466D-BDA2-1917744C7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0E42-56BD-49D0-9503-EF599B0A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8E55-70D2-45DA-8D87-3941519F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D636-1307-4179-AE5D-70B10948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AEA62-F5D0-44D4-808B-E4E59062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12B57-F67E-4968-9C06-DFDF855DE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5B8C-7764-4B3E-94F2-F6C66C86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6F5A-FAAB-4DEA-B9A8-A7F8B960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8871-B0F1-4A60-AC23-9D5032A4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0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C8A-4D56-4345-8A86-6E7AD572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68EF-BEAF-432D-88CC-EB09310B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59A4-7742-49B2-B1D6-1BA26552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E95B-BDA3-42C9-A978-25FDF7FB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ED24-3CAC-4D52-AF73-81C6F78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3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C423-EC22-4AC6-8E4B-22F3679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08015-60B7-4674-8D62-8ECC86C9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E92C-42E9-4C5F-8094-E219E96D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785-33FB-4AC4-BBAA-25EC5350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D115-0FBB-4E09-A16C-EF2F7EB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258D-26F6-4AB1-9E0F-83E78CF1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4C76-F995-4168-97BE-6AD01B7C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651D7-7F77-4F1D-82E6-1CD0A698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B123A-F7B9-49FC-83EC-30C714B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81C6-C2E8-4A2A-B570-69AA8137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41955-4606-484A-92AE-24DDD6A8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5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A164-6AA3-4D33-AFCB-EF0F1D0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CEC7-2E1A-45BB-B881-93BD73BE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1D8C-E35C-43E2-B675-F58162DC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19D4F-4198-494A-BF73-B519960AF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B9459-81A6-4D58-BED4-88C5E9E86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B11F-5A2F-480E-BF9D-27AD0440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F8AFF-241C-498A-B727-50BDA0C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BAF94-2654-470A-B9BB-D4DDC3ED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40C0-A7E1-4F5E-BC0C-DB63BC9C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6C2BD-A6E2-4413-86D8-3B477560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7D61C-D272-41D2-9E17-6BBE87D5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01A9-2323-4F78-8C28-6BB61111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4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73E85-AD98-49B3-A3BA-532F7F58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CF7D7-C7AF-4691-975B-23D6B7BC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B99-B670-48FE-986D-AC3477C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3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EC40-CDBC-4B3D-A38B-43EFAE20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A987-8E25-43CE-A412-15516869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D3E5-6F88-4BBC-94A5-6B47D0BD0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E0DF7-A5E8-4357-99CC-D080FAE2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B9FC-E9F9-4CC8-8D4A-B2D344AB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9F76C-4683-40AB-9A6D-914515A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1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6E73-6901-4BDE-81D4-77C1A98C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1C77B-B153-4A2D-A80A-2AF18F80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DC2B1-C195-4155-AB9B-9C33DEAA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D4121-D906-4EE6-AE5C-F0F7FC24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2986A-6D7D-4283-9C4C-B3F917D1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8A740-97E4-41D1-A8F8-B1E2EF52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5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A4835-0D33-43C7-96B6-F4DD4F78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FA9F3-8DD4-4BB5-8CB3-F28109F1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1B56-D2A9-4DFE-80C3-ED3EA848E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2387-EF95-43A0-B65E-2234BF7DB77A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1142-3C77-4AE9-8356-EE04651AA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744F-B655-4BBF-853A-015A6BD09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1108417" y="2459504"/>
            <a:ext cx="9975166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>
                <a:solidFill>
                  <a:srgbClr val="FFFF00"/>
                </a:solidFill>
              </a:rPr>
              <a:t>B 076</a:t>
            </a:r>
          </a:p>
          <a:p>
            <a:pPr algn="ctr"/>
            <a:r>
              <a:rPr lang="ne-NP" sz="6000" b="1" dirty="0">
                <a:solidFill>
                  <a:srgbClr val="FFFF00"/>
                </a:solidFill>
              </a:rPr>
              <a:t>ख्रीष्ट मेरो मुक्तिदाता हुन्</a:t>
            </a:r>
          </a:p>
        </p:txBody>
      </p:sp>
    </p:spTree>
    <p:extLst>
      <p:ext uri="{BB962C8B-B14F-4D97-AF65-F5344CB8AC3E}">
        <p14:creationId xmlns:p14="http://schemas.microsoft.com/office/powerpoint/2010/main" val="3214164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422635" y="1305341"/>
            <a:ext cx="113467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5400" b="1" dirty="0">
                <a:solidFill>
                  <a:schemeClr val="bg1"/>
                </a:solidFill>
              </a:rPr>
              <a:t>ख्रीष्ट मेरो मुक्तिदाता हुन्,</a:t>
            </a:r>
          </a:p>
          <a:p>
            <a:pPr algn="ctr"/>
            <a:r>
              <a:rPr lang="ne-NP" sz="5400" b="1" dirty="0">
                <a:solidFill>
                  <a:schemeClr val="bg1"/>
                </a:solidFill>
              </a:rPr>
              <a:t>उनी हुन् मित्र पापीको</a:t>
            </a:r>
          </a:p>
          <a:p>
            <a:pPr algn="ctr"/>
            <a:endParaRPr lang="en-US" sz="5400" b="1" dirty="0">
              <a:solidFill>
                <a:schemeClr val="bg1"/>
              </a:solidFill>
            </a:endParaRPr>
          </a:p>
          <a:p>
            <a:pPr algn="ctr"/>
            <a:r>
              <a:rPr lang="en-US" sz="5400" b="1" dirty="0" err="1">
                <a:solidFill>
                  <a:srgbClr val="FFFF00"/>
                </a:solidFill>
              </a:rPr>
              <a:t>khrisT</a:t>
            </a:r>
            <a:r>
              <a:rPr lang="en-US" sz="5400" b="1" dirty="0">
                <a:solidFill>
                  <a:srgbClr val="FFFF00"/>
                </a:solidFill>
              </a:rPr>
              <a:t> mero </a:t>
            </a:r>
            <a:r>
              <a:rPr lang="en-US" sz="5400" b="1" dirty="0" err="1">
                <a:solidFill>
                  <a:srgbClr val="FFFF00"/>
                </a:solidFill>
              </a:rPr>
              <a:t>mukti-daataa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hun</a:t>
            </a:r>
            <a:r>
              <a:rPr lang="en-US" sz="5400" b="1" dirty="0">
                <a:solidFill>
                  <a:srgbClr val="FFFF00"/>
                </a:solidFill>
              </a:rPr>
              <a:t>,</a:t>
            </a:r>
          </a:p>
          <a:p>
            <a:pPr algn="ctr"/>
            <a:r>
              <a:rPr lang="en-US" sz="5400" b="1" dirty="0" err="1">
                <a:solidFill>
                  <a:srgbClr val="FFFF00"/>
                </a:solidFill>
              </a:rPr>
              <a:t>uni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hun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mitra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paapi</a:t>
            </a:r>
            <a:r>
              <a:rPr lang="en-US" sz="5400" b="1" dirty="0">
                <a:solidFill>
                  <a:srgbClr val="FFFF00"/>
                </a:solidFill>
              </a:rPr>
              <a:t>-ko</a:t>
            </a:r>
          </a:p>
        </p:txBody>
      </p:sp>
    </p:spTree>
    <p:extLst>
      <p:ext uri="{BB962C8B-B14F-4D97-AF65-F5344CB8AC3E}">
        <p14:creationId xmlns:p14="http://schemas.microsoft.com/office/powerpoint/2010/main" val="270192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1343768" y="1305341"/>
            <a:ext cx="95044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5400" b="1" dirty="0">
                <a:solidFill>
                  <a:schemeClr val="bg1"/>
                </a:solidFill>
              </a:rPr>
              <a:t>सदा स्तुति होस् प्रभुको</a:t>
            </a:r>
          </a:p>
          <a:p>
            <a:pPr algn="ctr"/>
            <a:r>
              <a:rPr lang="ne-NP" sz="5400" b="1" dirty="0">
                <a:solidFill>
                  <a:schemeClr val="bg1"/>
                </a:solidFill>
              </a:rPr>
              <a:t>आदर महिमा उनैको</a:t>
            </a:r>
            <a:endParaRPr lang="en-US" sz="5400" b="1" dirty="0">
              <a:solidFill>
                <a:schemeClr val="bg1"/>
              </a:solidFill>
            </a:endParaRPr>
          </a:p>
          <a:p>
            <a:pPr algn="ctr"/>
            <a:endParaRPr lang="en-US" sz="5400" b="1" dirty="0">
              <a:solidFill>
                <a:schemeClr val="bg1"/>
              </a:solidFill>
            </a:endParaRPr>
          </a:p>
          <a:p>
            <a:pPr algn="ctr"/>
            <a:r>
              <a:rPr lang="en-US" sz="5400" b="1" dirty="0" err="1">
                <a:solidFill>
                  <a:srgbClr val="FFFF00"/>
                </a:solidFill>
              </a:rPr>
              <a:t>sadaa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stuti</a:t>
            </a:r>
            <a:r>
              <a:rPr lang="en-US" sz="5400" b="1" dirty="0">
                <a:solidFill>
                  <a:srgbClr val="FFFF00"/>
                </a:solidFill>
              </a:rPr>
              <a:t> hos prabhu-ko</a:t>
            </a:r>
          </a:p>
          <a:p>
            <a:pPr algn="ctr"/>
            <a:r>
              <a:rPr lang="en-US" sz="5400" b="1" dirty="0" err="1">
                <a:solidFill>
                  <a:srgbClr val="FFFF00"/>
                </a:solidFill>
              </a:rPr>
              <a:t>aadar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mahimaa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unai</a:t>
            </a:r>
            <a:r>
              <a:rPr lang="en-US" sz="5400" b="1" dirty="0">
                <a:solidFill>
                  <a:srgbClr val="FFFF00"/>
                </a:solidFill>
              </a:rPr>
              <a:t>-ko</a:t>
            </a:r>
          </a:p>
        </p:txBody>
      </p:sp>
    </p:spTree>
    <p:extLst>
      <p:ext uri="{BB962C8B-B14F-4D97-AF65-F5344CB8AC3E}">
        <p14:creationId xmlns:p14="http://schemas.microsoft.com/office/powerpoint/2010/main" val="309729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422635" y="1305341"/>
            <a:ext cx="113467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5400" b="1" dirty="0">
                <a:solidFill>
                  <a:schemeClr val="bg1"/>
                </a:solidFill>
              </a:rPr>
              <a:t>ख्रीष्ट मेरो मुक्तिदाता हुन्,</a:t>
            </a:r>
          </a:p>
          <a:p>
            <a:pPr algn="ctr"/>
            <a:r>
              <a:rPr lang="ne-NP" sz="5400" b="1" dirty="0">
                <a:solidFill>
                  <a:schemeClr val="bg1"/>
                </a:solidFill>
              </a:rPr>
              <a:t>उनी हुन् मित्र पापीको</a:t>
            </a:r>
          </a:p>
          <a:p>
            <a:pPr algn="ctr"/>
            <a:endParaRPr lang="en-US" sz="5400" b="1" dirty="0">
              <a:solidFill>
                <a:schemeClr val="bg1"/>
              </a:solidFill>
            </a:endParaRPr>
          </a:p>
          <a:p>
            <a:pPr algn="ctr"/>
            <a:r>
              <a:rPr lang="en-US" sz="5400" b="1" dirty="0" err="1">
                <a:solidFill>
                  <a:srgbClr val="FFFF00"/>
                </a:solidFill>
              </a:rPr>
              <a:t>khrisT</a:t>
            </a:r>
            <a:r>
              <a:rPr lang="en-US" sz="5400" b="1" dirty="0">
                <a:solidFill>
                  <a:srgbClr val="FFFF00"/>
                </a:solidFill>
              </a:rPr>
              <a:t> mero </a:t>
            </a:r>
            <a:r>
              <a:rPr lang="en-US" sz="5400" b="1" dirty="0" err="1">
                <a:solidFill>
                  <a:srgbClr val="FFFF00"/>
                </a:solidFill>
              </a:rPr>
              <a:t>mukti-daataa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hun</a:t>
            </a:r>
            <a:r>
              <a:rPr lang="en-US" sz="5400" b="1" dirty="0">
                <a:solidFill>
                  <a:srgbClr val="FFFF00"/>
                </a:solidFill>
              </a:rPr>
              <a:t>,</a:t>
            </a:r>
          </a:p>
          <a:p>
            <a:pPr algn="ctr"/>
            <a:r>
              <a:rPr lang="en-US" sz="5400" b="1" dirty="0" err="1">
                <a:solidFill>
                  <a:srgbClr val="FFFF00"/>
                </a:solidFill>
              </a:rPr>
              <a:t>uni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hun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mitra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paapi</a:t>
            </a:r>
            <a:r>
              <a:rPr lang="en-US" sz="5400" b="1" dirty="0">
                <a:solidFill>
                  <a:srgbClr val="FFFF00"/>
                </a:solidFill>
              </a:rPr>
              <a:t>-ko</a:t>
            </a:r>
          </a:p>
        </p:txBody>
      </p:sp>
    </p:spTree>
    <p:extLst>
      <p:ext uri="{BB962C8B-B14F-4D97-AF65-F5344CB8AC3E}">
        <p14:creationId xmlns:p14="http://schemas.microsoft.com/office/powerpoint/2010/main" val="108911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1343768" y="1305341"/>
            <a:ext cx="95044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5400" b="1" dirty="0">
                <a:solidFill>
                  <a:schemeClr val="bg1"/>
                </a:solidFill>
              </a:rPr>
              <a:t>सदा स्तुति होस् प्रभुको</a:t>
            </a:r>
          </a:p>
          <a:p>
            <a:pPr algn="ctr"/>
            <a:r>
              <a:rPr lang="ne-NP" sz="5400" b="1" dirty="0">
                <a:solidFill>
                  <a:schemeClr val="bg1"/>
                </a:solidFill>
              </a:rPr>
              <a:t>आदर महिमा उनैको</a:t>
            </a:r>
            <a:endParaRPr lang="en-US" sz="5400" b="1" dirty="0">
              <a:solidFill>
                <a:schemeClr val="bg1"/>
              </a:solidFill>
            </a:endParaRPr>
          </a:p>
          <a:p>
            <a:pPr algn="ctr"/>
            <a:endParaRPr lang="en-US" sz="5400" b="1" dirty="0">
              <a:solidFill>
                <a:schemeClr val="bg1"/>
              </a:solidFill>
            </a:endParaRPr>
          </a:p>
          <a:p>
            <a:pPr algn="ctr"/>
            <a:r>
              <a:rPr lang="en-US" sz="5400" b="1" dirty="0" err="1">
                <a:solidFill>
                  <a:srgbClr val="FFFF00"/>
                </a:solidFill>
              </a:rPr>
              <a:t>sadaa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stuti</a:t>
            </a:r>
            <a:r>
              <a:rPr lang="en-US" sz="5400" b="1" dirty="0">
                <a:solidFill>
                  <a:srgbClr val="FFFF00"/>
                </a:solidFill>
              </a:rPr>
              <a:t> hos prabhu-ko</a:t>
            </a:r>
          </a:p>
          <a:p>
            <a:pPr algn="ctr"/>
            <a:r>
              <a:rPr lang="en-US" sz="5400" b="1" dirty="0" err="1">
                <a:solidFill>
                  <a:srgbClr val="FFFF00"/>
                </a:solidFill>
              </a:rPr>
              <a:t>aadar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mahimaa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unai</a:t>
            </a:r>
            <a:r>
              <a:rPr lang="en-US" sz="5400" b="1" dirty="0">
                <a:solidFill>
                  <a:srgbClr val="FFFF00"/>
                </a:solidFill>
              </a:rPr>
              <a:t>-ko</a:t>
            </a:r>
          </a:p>
        </p:txBody>
      </p:sp>
    </p:spTree>
    <p:extLst>
      <p:ext uri="{BB962C8B-B14F-4D97-AF65-F5344CB8AC3E}">
        <p14:creationId xmlns:p14="http://schemas.microsoft.com/office/powerpoint/2010/main" val="320610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920261" y="1305341"/>
            <a:ext cx="103514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5400" b="1" dirty="0">
                <a:solidFill>
                  <a:schemeClr val="bg1"/>
                </a:solidFill>
              </a:rPr>
              <a:t>येशू संसारको ज्योति हुन्,</a:t>
            </a:r>
          </a:p>
          <a:p>
            <a:pPr algn="ctr"/>
            <a:r>
              <a:rPr lang="ne-NP" sz="5400" b="1" dirty="0">
                <a:solidFill>
                  <a:schemeClr val="bg1"/>
                </a:solidFill>
              </a:rPr>
              <a:t>येशू स्वर्गको बाटो हुन्,</a:t>
            </a:r>
          </a:p>
          <a:p>
            <a:pPr algn="ctr"/>
            <a:endParaRPr lang="en-US" sz="5400" b="1" dirty="0">
              <a:solidFill>
                <a:schemeClr val="bg1"/>
              </a:solidFill>
            </a:endParaRPr>
          </a:p>
          <a:p>
            <a:pPr algn="ctr"/>
            <a:r>
              <a:rPr lang="en-US" sz="5400" b="1" dirty="0" err="1">
                <a:solidFill>
                  <a:srgbClr val="FFFF00"/>
                </a:solidFill>
              </a:rPr>
              <a:t>yeshu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sansaar</a:t>
            </a:r>
            <a:r>
              <a:rPr lang="en-US" sz="5400" b="1" dirty="0">
                <a:solidFill>
                  <a:srgbClr val="FFFF00"/>
                </a:solidFill>
              </a:rPr>
              <a:t>-ko </a:t>
            </a:r>
            <a:r>
              <a:rPr lang="en-US" sz="5400" b="1" dirty="0" err="1">
                <a:solidFill>
                  <a:srgbClr val="FFFF00"/>
                </a:solidFill>
              </a:rPr>
              <a:t>jyoti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hun</a:t>
            </a:r>
            <a:r>
              <a:rPr lang="en-US" sz="5400" b="1" dirty="0">
                <a:solidFill>
                  <a:srgbClr val="FFFF00"/>
                </a:solidFill>
              </a:rPr>
              <a:t>,</a:t>
            </a:r>
          </a:p>
          <a:p>
            <a:pPr algn="ctr"/>
            <a:r>
              <a:rPr lang="en-US" sz="5400" b="1" dirty="0" err="1">
                <a:solidFill>
                  <a:srgbClr val="FFFF00"/>
                </a:solidFill>
              </a:rPr>
              <a:t>yeshu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sworga</a:t>
            </a:r>
            <a:r>
              <a:rPr lang="en-US" sz="5400" b="1" dirty="0">
                <a:solidFill>
                  <a:srgbClr val="FFFF00"/>
                </a:solidFill>
              </a:rPr>
              <a:t>-ko </a:t>
            </a:r>
            <a:r>
              <a:rPr lang="en-US" sz="5400" b="1" dirty="0" err="1">
                <a:solidFill>
                  <a:srgbClr val="FFFF00"/>
                </a:solidFill>
              </a:rPr>
              <a:t>baato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hun</a:t>
            </a:r>
            <a:r>
              <a:rPr lang="en-US" sz="5400" b="1" dirty="0">
                <a:solidFill>
                  <a:srgbClr val="FFFF00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57450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1349326" y="1305341"/>
            <a:ext cx="94933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5400" b="1" dirty="0">
                <a:solidFill>
                  <a:schemeClr val="bg1"/>
                </a:solidFill>
              </a:rPr>
              <a:t>येशू तारणहार हुन्,</a:t>
            </a:r>
          </a:p>
          <a:p>
            <a:pPr algn="ctr"/>
            <a:r>
              <a:rPr lang="ne-NP" sz="5400" b="1" dirty="0">
                <a:solidFill>
                  <a:schemeClr val="bg1"/>
                </a:solidFill>
              </a:rPr>
              <a:t>पापीको केवल सहारा हुन्।</a:t>
            </a:r>
            <a:endParaRPr lang="en-US" sz="5400" b="1" dirty="0">
              <a:solidFill>
                <a:schemeClr val="bg1"/>
              </a:solidFill>
            </a:endParaRPr>
          </a:p>
          <a:p>
            <a:pPr algn="ctr"/>
            <a:endParaRPr lang="en-US" sz="5400" b="1" dirty="0">
              <a:solidFill>
                <a:schemeClr val="bg1"/>
              </a:solidFill>
            </a:endParaRPr>
          </a:p>
          <a:p>
            <a:pPr algn="ctr"/>
            <a:r>
              <a:rPr lang="en-US" sz="5400" b="1" dirty="0" err="1">
                <a:solidFill>
                  <a:srgbClr val="FFFF00"/>
                </a:solidFill>
              </a:rPr>
              <a:t>yeshu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taaraNa-haara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hun</a:t>
            </a:r>
            <a:r>
              <a:rPr lang="en-US" sz="5400" b="1" dirty="0">
                <a:solidFill>
                  <a:srgbClr val="FFFF00"/>
                </a:solidFill>
              </a:rPr>
              <a:t>,</a:t>
            </a:r>
          </a:p>
          <a:p>
            <a:pPr algn="ctr"/>
            <a:r>
              <a:rPr lang="en-US" sz="5400" b="1" dirty="0" err="1">
                <a:solidFill>
                  <a:srgbClr val="FFFF00"/>
                </a:solidFill>
              </a:rPr>
              <a:t>paapi</a:t>
            </a:r>
            <a:r>
              <a:rPr lang="en-US" sz="5400" b="1" dirty="0">
                <a:solidFill>
                  <a:srgbClr val="FFFF00"/>
                </a:solidFill>
              </a:rPr>
              <a:t>-ko </a:t>
            </a:r>
            <a:r>
              <a:rPr lang="en-US" sz="5400" b="1" dirty="0" err="1">
                <a:solidFill>
                  <a:srgbClr val="FFFF00"/>
                </a:solidFill>
              </a:rPr>
              <a:t>keval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sahaaraa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hun</a:t>
            </a:r>
            <a:r>
              <a:rPr lang="en-US" sz="5400" b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987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422635" y="1305341"/>
            <a:ext cx="113467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5400" b="1" dirty="0">
                <a:solidFill>
                  <a:schemeClr val="bg1"/>
                </a:solidFill>
              </a:rPr>
              <a:t>ख्रीष्ट मेरो मुक्तिदाता हुन्,</a:t>
            </a:r>
          </a:p>
          <a:p>
            <a:pPr algn="ctr"/>
            <a:r>
              <a:rPr lang="ne-NP" sz="5400" b="1" dirty="0">
                <a:solidFill>
                  <a:schemeClr val="bg1"/>
                </a:solidFill>
              </a:rPr>
              <a:t>उनी हुन् मित्र पापीको</a:t>
            </a:r>
          </a:p>
          <a:p>
            <a:pPr algn="ctr"/>
            <a:endParaRPr lang="en-US" sz="5400" b="1" dirty="0">
              <a:solidFill>
                <a:schemeClr val="bg1"/>
              </a:solidFill>
            </a:endParaRPr>
          </a:p>
          <a:p>
            <a:pPr algn="ctr"/>
            <a:r>
              <a:rPr lang="en-US" sz="5400" b="1" dirty="0" err="1">
                <a:solidFill>
                  <a:srgbClr val="FFFF00"/>
                </a:solidFill>
              </a:rPr>
              <a:t>khrisT</a:t>
            </a:r>
            <a:r>
              <a:rPr lang="en-US" sz="5400" b="1" dirty="0">
                <a:solidFill>
                  <a:srgbClr val="FFFF00"/>
                </a:solidFill>
              </a:rPr>
              <a:t> mero </a:t>
            </a:r>
            <a:r>
              <a:rPr lang="en-US" sz="5400" b="1" dirty="0" err="1">
                <a:solidFill>
                  <a:srgbClr val="FFFF00"/>
                </a:solidFill>
              </a:rPr>
              <a:t>mukti-daataa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hun</a:t>
            </a:r>
            <a:r>
              <a:rPr lang="en-US" sz="5400" b="1" dirty="0">
                <a:solidFill>
                  <a:srgbClr val="FFFF00"/>
                </a:solidFill>
              </a:rPr>
              <a:t>,</a:t>
            </a:r>
          </a:p>
          <a:p>
            <a:pPr algn="ctr"/>
            <a:r>
              <a:rPr lang="en-US" sz="5400" b="1" dirty="0" err="1">
                <a:solidFill>
                  <a:srgbClr val="FFFF00"/>
                </a:solidFill>
              </a:rPr>
              <a:t>uni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hun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mitra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paapi</a:t>
            </a:r>
            <a:r>
              <a:rPr lang="en-US" sz="5400" b="1" dirty="0">
                <a:solidFill>
                  <a:srgbClr val="FFFF00"/>
                </a:solidFill>
              </a:rPr>
              <a:t>-ko</a:t>
            </a:r>
          </a:p>
        </p:txBody>
      </p:sp>
    </p:spTree>
    <p:extLst>
      <p:ext uri="{BB962C8B-B14F-4D97-AF65-F5344CB8AC3E}">
        <p14:creationId xmlns:p14="http://schemas.microsoft.com/office/powerpoint/2010/main" val="28301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1343768" y="1305341"/>
            <a:ext cx="95044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5400" b="1" dirty="0">
                <a:solidFill>
                  <a:schemeClr val="bg1"/>
                </a:solidFill>
              </a:rPr>
              <a:t>सदा स्तुति होस् प्रभुको</a:t>
            </a:r>
          </a:p>
          <a:p>
            <a:pPr algn="ctr"/>
            <a:r>
              <a:rPr lang="ne-NP" sz="5400" b="1" dirty="0">
                <a:solidFill>
                  <a:schemeClr val="bg1"/>
                </a:solidFill>
              </a:rPr>
              <a:t>आदर महिमा उनैको</a:t>
            </a:r>
            <a:endParaRPr lang="en-US" sz="5400" b="1" dirty="0">
              <a:solidFill>
                <a:schemeClr val="bg1"/>
              </a:solidFill>
            </a:endParaRPr>
          </a:p>
          <a:p>
            <a:pPr algn="ctr"/>
            <a:endParaRPr lang="en-US" sz="5400" b="1" dirty="0">
              <a:solidFill>
                <a:schemeClr val="bg1"/>
              </a:solidFill>
            </a:endParaRPr>
          </a:p>
          <a:p>
            <a:pPr algn="ctr"/>
            <a:r>
              <a:rPr lang="en-US" sz="5400" b="1" dirty="0" err="1">
                <a:solidFill>
                  <a:srgbClr val="FFFF00"/>
                </a:solidFill>
              </a:rPr>
              <a:t>sadaa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stuti</a:t>
            </a:r>
            <a:r>
              <a:rPr lang="en-US" sz="5400" b="1" dirty="0">
                <a:solidFill>
                  <a:srgbClr val="FFFF00"/>
                </a:solidFill>
              </a:rPr>
              <a:t> hos prabhu-ko</a:t>
            </a:r>
          </a:p>
          <a:p>
            <a:pPr algn="ctr"/>
            <a:r>
              <a:rPr lang="en-US" sz="5400" b="1" dirty="0" err="1">
                <a:solidFill>
                  <a:srgbClr val="FFFF00"/>
                </a:solidFill>
              </a:rPr>
              <a:t>aadar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mahimaa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unai</a:t>
            </a:r>
            <a:r>
              <a:rPr lang="en-US" sz="5400" b="1" dirty="0">
                <a:solidFill>
                  <a:srgbClr val="FFFF00"/>
                </a:solidFill>
              </a:rPr>
              <a:t>-ko</a:t>
            </a:r>
          </a:p>
        </p:txBody>
      </p:sp>
    </p:spTree>
    <p:extLst>
      <p:ext uri="{BB962C8B-B14F-4D97-AF65-F5344CB8AC3E}">
        <p14:creationId xmlns:p14="http://schemas.microsoft.com/office/powerpoint/2010/main" val="395728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1201615" y="1305341"/>
            <a:ext cx="97887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5400" b="1" dirty="0">
                <a:solidFill>
                  <a:schemeClr val="bg1"/>
                </a:solidFill>
              </a:rPr>
              <a:t>त्यागे येशूले स्वर्ग-सुख,</a:t>
            </a:r>
          </a:p>
          <a:p>
            <a:pPr algn="ctr"/>
            <a:r>
              <a:rPr lang="ne-NP" sz="5400" b="1" dirty="0">
                <a:solidFill>
                  <a:schemeClr val="bg1"/>
                </a:solidFill>
              </a:rPr>
              <a:t>उठाउन पापीहरूको दु:ख,</a:t>
            </a:r>
          </a:p>
          <a:p>
            <a:pPr algn="ctr"/>
            <a:endParaRPr lang="en-US" sz="5400" b="1" dirty="0">
              <a:solidFill>
                <a:schemeClr val="bg1"/>
              </a:solidFill>
            </a:endParaRPr>
          </a:p>
          <a:p>
            <a:pPr algn="ctr"/>
            <a:r>
              <a:rPr lang="en-US" sz="5400" b="1" dirty="0" err="1">
                <a:solidFill>
                  <a:srgbClr val="FFFF00"/>
                </a:solidFill>
              </a:rPr>
              <a:t>tyaage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yeshu</a:t>
            </a:r>
            <a:r>
              <a:rPr lang="en-US" sz="5400" b="1" dirty="0">
                <a:solidFill>
                  <a:srgbClr val="FFFF00"/>
                </a:solidFill>
              </a:rPr>
              <a:t>-le </a:t>
            </a:r>
            <a:r>
              <a:rPr lang="en-US" sz="5400" b="1" dirty="0" err="1">
                <a:solidFill>
                  <a:srgbClr val="FFFF00"/>
                </a:solidFill>
              </a:rPr>
              <a:t>sworga-sukh</a:t>
            </a:r>
            <a:r>
              <a:rPr lang="en-US" sz="5400" b="1" dirty="0">
                <a:solidFill>
                  <a:srgbClr val="FFFF00"/>
                </a:solidFill>
              </a:rPr>
              <a:t>,</a:t>
            </a:r>
          </a:p>
          <a:p>
            <a:pPr algn="ctr"/>
            <a:r>
              <a:rPr lang="en-US" sz="5400" b="1" dirty="0" err="1">
                <a:solidFill>
                  <a:srgbClr val="FFFF00"/>
                </a:solidFill>
              </a:rPr>
              <a:t>uThaauna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paapi</a:t>
            </a:r>
            <a:r>
              <a:rPr lang="en-US" sz="5400" b="1" dirty="0">
                <a:solidFill>
                  <a:srgbClr val="FFFF00"/>
                </a:solidFill>
              </a:rPr>
              <a:t>-</a:t>
            </a:r>
            <a:r>
              <a:rPr lang="en-US" sz="5400" b="1" dirty="0" err="1">
                <a:solidFill>
                  <a:srgbClr val="FFFF00"/>
                </a:solidFill>
              </a:rPr>
              <a:t>haru</a:t>
            </a:r>
            <a:r>
              <a:rPr lang="en-US" sz="5400" b="1" dirty="0">
                <a:solidFill>
                  <a:srgbClr val="FFFF00"/>
                </a:solidFill>
              </a:rPr>
              <a:t>-ko </a:t>
            </a:r>
            <a:r>
              <a:rPr lang="en-US" sz="5400" b="1" dirty="0" err="1">
                <a:solidFill>
                  <a:srgbClr val="FFFF00"/>
                </a:solidFill>
              </a:rPr>
              <a:t>dukh</a:t>
            </a:r>
            <a:r>
              <a:rPr lang="en-US" sz="5400" b="1" dirty="0">
                <a:solidFill>
                  <a:srgbClr val="FFFF00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77897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1201615" y="1305341"/>
            <a:ext cx="97887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5400" b="1" dirty="0">
                <a:solidFill>
                  <a:schemeClr val="bg1"/>
                </a:solidFill>
              </a:rPr>
              <a:t>दिए येशूले क्रूसमा प्राण</a:t>
            </a:r>
          </a:p>
          <a:p>
            <a:pPr algn="ctr"/>
            <a:r>
              <a:rPr lang="ne-NP" sz="5400" b="1" dirty="0">
                <a:solidFill>
                  <a:schemeClr val="bg1"/>
                </a:solidFill>
              </a:rPr>
              <a:t>गराउन पापीहरूको त्राण</a:t>
            </a:r>
            <a:endParaRPr lang="en-US" sz="5400" b="1" dirty="0">
              <a:solidFill>
                <a:schemeClr val="bg1"/>
              </a:solidFill>
            </a:endParaRPr>
          </a:p>
          <a:p>
            <a:pPr algn="ctr"/>
            <a:endParaRPr lang="en-US" sz="5400" b="1" dirty="0">
              <a:solidFill>
                <a:schemeClr val="bg1"/>
              </a:solidFill>
            </a:endParaRPr>
          </a:p>
          <a:p>
            <a:pPr algn="ctr"/>
            <a:r>
              <a:rPr lang="en-US" sz="5400" b="1" dirty="0" err="1">
                <a:solidFill>
                  <a:srgbClr val="FFFF00"/>
                </a:solidFill>
              </a:rPr>
              <a:t>diye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yeshu</a:t>
            </a:r>
            <a:r>
              <a:rPr lang="en-US" sz="5400" b="1" dirty="0">
                <a:solidFill>
                  <a:srgbClr val="FFFF00"/>
                </a:solidFill>
              </a:rPr>
              <a:t>-le </a:t>
            </a:r>
            <a:r>
              <a:rPr lang="en-US" sz="5400" b="1" dirty="0" err="1">
                <a:solidFill>
                  <a:srgbClr val="FFFF00"/>
                </a:solidFill>
              </a:rPr>
              <a:t>krus</a:t>
            </a:r>
            <a:r>
              <a:rPr lang="en-US" sz="5400" b="1" dirty="0">
                <a:solidFill>
                  <a:srgbClr val="FFFF00"/>
                </a:solidFill>
              </a:rPr>
              <a:t>-maa </a:t>
            </a:r>
            <a:r>
              <a:rPr lang="en-US" sz="5400" b="1" dirty="0" err="1">
                <a:solidFill>
                  <a:srgbClr val="FFFF00"/>
                </a:solidFill>
              </a:rPr>
              <a:t>praaN</a:t>
            </a:r>
            <a:endParaRPr lang="en-US" sz="5400" b="1" dirty="0">
              <a:solidFill>
                <a:srgbClr val="FFFF00"/>
              </a:solidFill>
            </a:endParaRPr>
          </a:p>
          <a:p>
            <a:pPr algn="ctr"/>
            <a:r>
              <a:rPr lang="en-US" sz="5400" b="1" dirty="0" err="1">
                <a:solidFill>
                  <a:srgbClr val="FFFF00"/>
                </a:solidFill>
              </a:rPr>
              <a:t>garaauna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paapi</a:t>
            </a:r>
            <a:r>
              <a:rPr lang="en-US" sz="5400" b="1" dirty="0">
                <a:solidFill>
                  <a:srgbClr val="FFFF00"/>
                </a:solidFill>
              </a:rPr>
              <a:t>-</a:t>
            </a:r>
            <a:r>
              <a:rPr lang="en-US" sz="5400" b="1" dirty="0" err="1">
                <a:solidFill>
                  <a:srgbClr val="FFFF00"/>
                </a:solidFill>
              </a:rPr>
              <a:t>haru</a:t>
            </a:r>
            <a:r>
              <a:rPr lang="en-US" sz="5400" b="1" dirty="0">
                <a:solidFill>
                  <a:srgbClr val="FFFF00"/>
                </a:solidFill>
              </a:rPr>
              <a:t>-ko </a:t>
            </a:r>
            <a:r>
              <a:rPr lang="en-US" sz="5400" b="1" dirty="0" err="1">
                <a:solidFill>
                  <a:srgbClr val="FFFF00"/>
                </a:solidFill>
              </a:rPr>
              <a:t>traaN</a:t>
            </a:r>
            <a:endParaRPr lang="en-US" sz="4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38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172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116</cp:revision>
  <dcterms:created xsi:type="dcterms:W3CDTF">2018-12-01T21:18:28Z</dcterms:created>
  <dcterms:modified xsi:type="dcterms:W3CDTF">2019-12-15T14:37:59Z</dcterms:modified>
</cp:coreProperties>
</file>