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5" r:id="rId2"/>
    <p:sldId id="276" r:id="rId3"/>
    <p:sldId id="282" r:id="rId4"/>
    <p:sldId id="278" r:id="rId5"/>
    <p:sldId id="283" r:id="rId6"/>
    <p:sldId id="277" r:id="rId7"/>
    <p:sldId id="284" r:id="rId8"/>
    <p:sldId id="279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sldNum" sz="quarter" idx="2"/>
          </p:nvPr>
        </p:nvSpPr>
        <p:spPr>
          <a:xfrm>
            <a:off x="10929462" y="6248400"/>
            <a:ext cx="348140" cy="272136"/>
          </a:xfrm>
          <a:prstGeom prst="rect">
            <a:avLst/>
          </a:prstGeom>
        </p:spPr>
        <p:txBody>
          <a:bodyPr lIns="65023" tIns="65023" rIns="65023" bIns="65023"/>
          <a:lstStyle>
            <a:lvl1pPr algn="r" defTabSz="914367">
              <a:defRPr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3217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09367" y="2608103"/>
            <a:ext cx="5373267" cy="1641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 defTabSz="321457"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sz="4800" dirty="0"/>
              <a:t>C107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solidFill>
                  <a:srgbClr val="FFFF00"/>
                </a:solidFill>
                <a:latin typeface="Arial Unicode MS"/>
              </a:rPr>
              <a:t>स्वतन्त्र गराउनुहोस्</a:t>
            </a:r>
            <a:endParaRPr lang="en-US" altLang="en-US" sz="96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59227" y="622947"/>
            <a:ext cx="11073544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(स्वतन्त्र गराउनुहोस्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पवित्र आत्मा हामीलाई) २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गाउन गीत आराधनाको येशूलाई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8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swotantra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garaau-nuhos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aatmaa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haami-laai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gaauna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git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aaraadh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naa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119750" y="1407778"/>
            <a:ext cx="7952498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(आराधना गर्न हृदयले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प्रेम गर्न शक्तिले) २</a:t>
            </a: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aaraadh-naa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ridai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-le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prem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shakti-le) 2</a:t>
            </a:r>
            <a:endParaRPr lang="en-US" sz="44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5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59226" y="622944"/>
            <a:ext cx="11073544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(पवित्र गराउनुहोस्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पवित्र आत्मा हामीलाई) २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5400" b="1" dirty="0">
                <a:latin typeface="Arial Unicode MS"/>
              </a:rPr>
              <a:t>गाउन गीत आराधनाको येशूलाई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5400" b="1" dirty="0"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i-IN" altLang="en-US" sz="48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garaau-nuhos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aatmaa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haami-laai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gaauna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git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aaraadh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naa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151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119750" y="1407778"/>
            <a:ext cx="7952498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(आराधना गर्न हृदयले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प्रेम गर्न शक्तिले)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aaraadh-naa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ridai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prem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shakti-le) 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9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59226" y="622943"/>
            <a:ext cx="11073544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(एउटै मन गराउनुहोस्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पवित्र आत्मा हामीलाई) २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गाउन गीत आराधनाको येशूलाई</a:t>
            </a:r>
          </a:p>
          <a:p>
            <a:pPr algn="ctr"/>
            <a:endParaRPr lang="en-US" altLang="en-US" sz="5400" b="1" dirty="0">
              <a:latin typeface="Arial Unicode MS"/>
            </a:endParaRPr>
          </a:p>
          <a:p>
            <a:pPr algn="ctr"/>
            <a:r>
              <a:rPr lang="hi-IN" altLang="en-US" sz="48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yeuTai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man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garaau-nuhos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  <a:p>
            <a:pPr algn="ctr"/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aatmaa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haami-laai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algn="ctr"/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gaauna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git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aaraadh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naa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4395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119750" y="1407778"/>
            <a:ext cx="7952498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(आराधना गर्न हृदयले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प्रेम गर्न शक्तिले)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aaraadh-naa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ridai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prem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shakti-le) 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6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59226" y="622944"/>
            <a:ext cx="11073544" cy="561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/>
            <a:r>
              <a:rPr lang="hi-IN" altLang="en-US" sz="5400" b="1" dirty="0">
                <a:latin typeface="Arial Unicode MS"/>
              </a:rPr>
              <a:t>(अभिषेक गराउनुहोस्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पवित्र आत्मा हामीलाई) २</a:t>
            </a:r>
          </a:p>
          <a:p>
            <a:pPr algn="ctr"/>
            <a:r>
              <a:rPr lang="hi-IN" altLang="en-US" sz="5400" b="1" dirty="0">
                <a:latin typeface="Arial Unicode MS"/>
              </a:rPr>
              <a:t>गाउन गीत आराधनाको येशूलाई</a:t>
            </a:r>
          </a:p>
          <a:p>
            <a:pPr algn="ctr"/>
            <a:endParaRPr lang="en-US" altLang="en-US" sz="5400" b="1" dirty="0">
              <a:latin typeface="Arial Unicode MS"/>
            </a:endParaRPr>
          </a:p>
          <a:p>
            <a:pPr algn="ctr"/>
            <a:r>
              <a:rPr lang="hi-IN" altLang="en-US" sz="4800" b="1" dirty="0">
                <a:solidFill>
                  <a:srgbClr val="FFFF00"/>
                </a:solidFill>
                <a:latin typeface="Arial Unicode MS"/>
              </a:rPr>
              <a:t>(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abhisek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garaau-nuhos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  <a:p>
            <a:pPr algn="ctr"/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pavitra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aatmaa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haami-laai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) 2</a:t>
            </a:r>
          </a:p>
          <a:p>
            <a:pPr algn="ctr"/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gaauna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 git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aaraadh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naa</a:t>
            </a:r>
            <a:r>
              <a:rPr lang="en-US" altLang="en-US" sz="4800" b="1" dirty="0">
                <a:solidFill>
                  <a:srgbClr val="FFFF00"/>
                </a:solidFill>
                <a:latin typeface="Arial Unicode MS"/>
              </a:rPr>
              <a:t>-ko </a:t>
            </a:r>
            <a:r>
              <a:rPr lang="en-US" altLang="en-US" sz="4800" b="1" dirty="0" err="1">
                <a:solidFill>
                  <a:srgbClr val="FFFF00"/>
                </a:solidFill>
                <a:latin typeface="Arial Unicode MS"/>
              </a:rPr>
              <a:t>yeshu-laai</a:t>
            </a:r>
            <a:endParaRPr lang="en-US" altLang="en-US" sz="4800" b="1" dirty="0">
              <a:solidFill>
                <a:srgbClr val="FFFF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449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119750" y="1407778"/>
            <a:ext cx="7952498" cy="404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(आराधना गर्न हृदयले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प्रेम गर्न शक्तिले) २</a:t>
            </a: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(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aaraadh-naa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ridai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-le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prem </a:t>
            </a:r>
            <a:r>
              <a:rPr kumimoji="0" lang="en-US" alt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garna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+mn-cs"/>
              </a:rPr>
              <a:t> shakti-le) 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91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173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132</cp:revision>
  <dcterms:created xsi:type="dcterms:W3CDTF">2018-08-17T02:29:52Z</dcterms:created>
  <dcterms:modified xsi:type="dcterms:W3CDTF">2019-12-15T14:51:56Z</dcterms:modified>
</cp:coreProperties>
</file>