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</p:sldMasterIdLst>
  <p:sldIdLst>
    <p:sldId id="350" r:id="rId3"/>
    <p:sldId id="351" r:id="rId4"/>
    <p:sldId id="591" r:id="rId5"/>
    <p:sldId id="59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19125" y="3018235"/>
            <a:ext cx="10953750" cy="1562695"/>
          </a:xfrm>
          <a:prstGeom prst="rect">
            <a:avLst/>
          </a:prstGeom>
        </p:spPr>
        <p:txBody>
          <a:bodyPr/>
          <a:lstStyle>
            <a:lvl1pPr>
              <a:defRPr sz="4359" spc="697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619125" y="2402086"/>
            <a:ext cx="10953750" cy="62507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93696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pic" idx="13"/>
          </p:nvPr>
        </p:nvSpPr>
        <p:spPr>
          <a:xfrm>
            <a:off x="0" y="1910953"/>
            <a:ext cx="12192000" cy="49470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19125" y="705445"/>
            <a:ext cx="10953750" cy="1026914"/>
          </a:xfrm>
          <a:prstGeom prst="rect">
            <a:avLst/>
          </a:prstGeom>
        </p:spPr>
        <p:txBody>
          <a:bodyPr/>
          <a:lstStyle>
            <a:lvl1pPr>
              <a:defRPr sz="4359" spc="697"/>
            </a:lvl1pPr>
          </a:lstStyle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619125" y="357187"/>
            <a:ext cx="10953750" cy="357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090990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pic" idx="13"/>
          </p:nvPr>
        </p:nvSpPr>
        <p:spPr>
          <a:xfrm>
            <a:off x="6090047" y="4465"/>
            <a:ext cx="6096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511969" y="3027164"/>
            <a:ext cx="5072063" cy="209847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511969" y="2411016"/>
            <a:ext cx="5072063" cy="62507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601752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495884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937014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pic" idx="13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619125" y="428625"/>
            <a:ext cx="4762500" cy="130373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sz="half" idx="1"/>
          </p:nvPr>
        </p:nvSpPr>
        <p:spPr>
          <a:xfrm>
            <a:off x="619125" y="1982391"/>
            <a:ext cx="4762500" cy="4259461"/>
          </a:xfrm>
          <a:prstGeom prst="rect">
            <a:avLst/>
          </a:prstGeom>
        </p:spPr>
        <p:txBody>
          <a:bodyPr/>
          <a:lstStyle>
            <a:lvl1pPr marL="276810" indent="-276810">
              <a:spcBef>
                <a:spcPts val="2250"/>
              </a:spcBef>
              <a:defRPr sz="2109"/>
            </a:lvl1pPr>
            <a:lvl2pPr marL="553621" indent="-276810">
              <a:spcBef>
                <a:spcPts val="2250"/>
              </a:spcBef>
              <a:defRPr sz="2109"/>
            </a:lvl2pPr>
            <a:lvl3pPr marL="830431" indent="-276810">
              <a:spcBef>
                <a:spcPts val="2250"/>
              </a:spcBef>
              <a:defRPr sz="2109"/>
            </a:lvl3pPr>
            <a:lvl4pPr marL="1107242" indent="-276810">
              <a:spcBef>
                <a:spcPts val="2250"/>
              </a:spcBef>
              <a:defRPr sz="2109"/>
            </a:lvl4pPr>
            <a:lvl5pPr marL="1384052" indent="-276810">
              <a:spcBef>
                <a:spcPts val="2250"/>
              </a:spcBef>
              <a:defRPr sz="210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0924420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619125" y="1062633"/>
            <a:ext cx="10953750" cy="472380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3859416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pic" sz="half" idx="13"/>
          </p:nvPr>
        </p:nvSpPr>
        <p:spPr>
          <a:xfrm>
            <a:off x="6096000" y="3430584"/>
            <a:ext cx="6096000" cy="3429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sz="half" idx="14"/>
          </p:nvPr>
        </p:nvSpPr>
        <p:spPr>
          <a:xfrm>
            <a:off x="6096000" y="0"/>
            <a:ext cx="6096000" cy="3429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15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383005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body" sz="quarter" idx="13"/>
          </p:nvPr>
        </p:nvSpPr>
        <p:spPr>
          <a:xfrm>
            <a:off x="1190625" y="2080617"/>
            <a:ext cx="9810750" cy="36611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4"/>
          </p:nvPr>
        </p:nvSpPr>
        <p:spPr>
          <a:xfrm>
            <a:off x="1190625" y="946547"/>
            <a:ext cx="9810750" cy="50899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14" name="Shape 114"/>
          <p:cNvSpPr>
            <a:spLocks noGrp="1"/>
          </p:cNvSpPr>
          <p:nvPr>
            <p:ph type="pic" idx="15"/>
          </p:nvPr>
        </p:nvSpPr>
        <p:spPr>
          <a:xfrm>
            <a:off x="-17859" y="2540496"/>
            <a:ext cx="12192000" cy="43130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821373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2940576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1190625" y="2268141"/>
            <a:ext cx="9810750" cy="2321719"/>
          </a:xfrm>
          <a:prstGeom prst="rect">
            <a:avLst/>
          </a:prstGeom>
        </p:spPr>
        <p:txBody>
          <a:bodyPr anchor="ctr"/>
          <a:lstStyle>
            <a:lvl1pPr algn="ctr">
              <a:defRPr sz="5625" cap="none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xfrm>
            <a:off x="5917310" y="6505277"/>
            <a:ext cx="304571" cy="297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068685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11252312" y="6395363"/>
            <a:ext cx="330088" cy="326113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r" defTabSz="914367">
              <a:defRPr>
                <a:effectLst>
                  <a:outerShdw blurRad="12700" dist="25400" dir="2700000" rotWithShape="0">
                    <a:srgbClr val="00000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5900730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xfrm>
            <a:off x="10955528" y="6248400"/>
            <a:ext cx="322074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062393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sldNum" sz="quarter" idx="2"/>
          </p:nvPr>
        </p:nvSpPr>
        <p:spPr>
          <a:xfrm>
            <a:off x="11282769" y="6386693"/>
            <a:ext cx="299631" cy="304440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914367">
              <a:defRPr sz="1125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6438919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sldNum" sz="quarter" idx="2"/>
          </p:nvPr>
        </p:nvSpPr>
        <p:spPr>
          <a:xfrm>
            <a:off x="8415529" y="6356349"/>
            <a:ext cx="322073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3695688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sldNum" sz="quarter" idx="2"/>
          </p:nvPr>
        </p:nvSpPr>
        <p:spPr>
          <a:xfrm>
            <a:off x="10955528" y="6248400"/>
            <a:ext cx="322074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1291182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sldNum" sz="quarter" idx="2"/>
          </p:nvPr>
        </p:nvSpPr>
        <p:spPr>
          <a:xfrm>
            <a:off x="10955528" y="6248400"/>
            <a:ext cx="322074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405980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 algn="ctr">
              <a:defRPr sz="5625" cap="none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160729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321457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482186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642915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xfrm>
            <a:off x="5917310" y="6505277"/>
            <a:ext cx="304571" cy="297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924528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47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>
          <a:xfrm>
            <a:off x="1190625" y="4473774"/>
            <a:ext cx="9810750" cy="36611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None/>
              <a:defRPr sz="1687" cap="all" spc="270">
                <a:solidFill>
                  <a:srgbClr val="55D8FF"/>
                </a:solidFill>
              </a:defRPr>
            </a:lvl1pPr>
            <a:lvl2pPr marL="550644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2pPr>
            <a:lvl3pPr marL="881031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3pPr>
            <a:lvl4pPr marL="1211417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4pPr>
            <a:lvl5pPr marL="1541804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3"/>
          </p:nvPr>
        </p:nvSpPr>
        <p:spPr>
          <a:xfrm>
            <a:off x="1190625" y="2986981"/>
            <a:ext cx="9810750" cy="50899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None/>
              <a:defRPr/>
            </a:lvl1pPr>
          </a:lstStyle>
          <a:p>
            <a:pPr marL="0" indent="0" algn="ctr">
              <a:spcBef>
                <a:spcPts val="0"/>
              </a:spcBef>
              <a:buClrTx/>
              <a:buSzTx/>
              <a:buNone/>
            </a:pPr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3639253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xfrm>
            <a:off x="-1" y="6705600"/>
            <a:ext cx="3556001" cy="1524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914367">
              <a:defRPr sz="773" cap="none" spc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213" name="Shape 213"/>
          <p:cNvSpPr>
            <a:spLocks noGrp="1"/>
          </p:cNvSpPr>
          <p:nvPr>
            <p:ph type="body" idx="1"/>
          </p:nvPr>
        </p:nvSpPr>
        <p:spPr>
          <a:xfrm>
            <a:off x="-1" y="0"/>
            <a:ext cx="12192001" cy="6705601"/>
          </a:xfrm>
          <a:prstGeom prst="rect">
            <a:avLst/>
          </a:prstGeom>
        </p:spPr>
        <p:txBody>
          <a:bodyPr lIns="65023" tIns="65023" rIns="65023" bIns="65023"/>
          <a:lstStyle>
            <a:lvl1pPr marL="342888" indent="-342888" algn="ctr" defTabSz="914367">
              <a:spcBef>
                <a:spcPts val="3586"/>
              </a:spcBef>
              <a:buClrTx/>
              <a:buSzTx/>
              <a:buNone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  <a:lvl2pPr marL="924190" indent="-602732" algn="ctr" defTabSz="914367">
              <a:spcBef>
                <a:spcPts val="3586"/>
              </a:spcBef>
              <a:buClrTx/>
              <a:buSzPct val="100000"/>
              <a:buChar char="–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2pPr>
            <a:lvl3pPr marL="1205465" indent="-562550" algn="ctr" defTabSz="914367">
              <a:spcBef>
                <a:spcPts val="3586"/>
              </a:spcBef>
              <a:buClrTx/>
              <a:buSzPct val="100000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3pPr>
            <a:lvl4pPr marL="1639432" indent="-675060" algn="ctr" defTabSz="914367">
              <a:spcBef>
                <a:spcPts val="3586"/>
              </a:spcBef>
              <a:buClrTx/>
              <a:buSzPct val="100000"/>
              <a:buChar char="–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4pPr>
            <a:lvl5pPr marL="2035896" indent="-750067" algn="ctr" defTabSz="914367">
              <a:spcBef>
                <a:spcPts val="3586"/>
              </a:spcBef>
              <a:buClrTx/>
              <a:buSzPct val="100000"/>
              <a:buChar char="»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4" name="Shape 214"/>
          <p:cNvSpPr>
            <a:spLocks noGrp="1"/>
          </p:cNvSpPr>
          <p:nvPr>
            <p:ph type="sldNum" sz="quarter" idx="2"/>
          </p:nvPr>
        </p:nvSpPr>
        <p:spPr>
          <a:xfrm>
            <a:off x="11938856" y="6656671"/>
            <a:ext cx="253144" cy="250259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914367">
              <a:defRPr sz="773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2936426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6C8A-4D56-4345-8A86-6E7AD572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68EF-BEAF-432D-88CC-EB09310BF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59A4-7742-49B2-B1D6-1BA26552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E95B-BDA3-42C9-A978-25FDF7FB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5ED24-3CAC-4D52-AF73-81C6F786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441D-FA9E-43D4-8BA7-A70091F914B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2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19125" y="428625"/>
            <a:ext cx="10953750" cy="1000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19125" y="1419820"/>
            <a:ext cx="10953750" cy="4723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5917404" y="6509742"/>
            <a:ext cx="291747" cy="2973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66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5425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</p:sldLayoutIdLst>
  <p:transition spd="med"/>
  <p:txStyles>
    <p:titleStyle>
      <a:lvl1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160729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321457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482186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642915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803643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964372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125101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285829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titleStyle>
    <p:bodyStyle>
      <a:lvl1pPr marL="330387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660773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991160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1321547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1651933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1982320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2312707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2643094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2973480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bodyStyle>
    <p:other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2781992" y="2478619"/>
            <a:ext cx="6628016" cy="1900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C193</a:t>
            </a: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i-IN" altLang="en-US" sz="6000" b="1" i="1" dirty="0">
                <a:solidFill>
                  <a:srgbClr val="FFFF00"/>
                </a:solidFill>
                <a:latin typeface="Arial Unicode MS"/>
              </a:rPr>
              <a:t>सृष्टिको उत्तम सृष्टिमा</a:t>
            </a:r>
            <a:endParaRPr kumimoji="0" lang="en-US" altLang="en-US" sz="60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468534" y="1324460"/>
            <a:ext cx="11249474" cy="4209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i-IN" altLang="en-US" sz="5400" b="1" dirty="0">
                <a:solidFill>
                  <a:srgbClr val="FFFFFF"/>
                </a:solidFill>
                <a:latin typeface="Arial Unicode MS"/>
              </a:rPr>
              <a:t>सृष्टिको उत्तम सृष्टिमा,</a:t>
            </a: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i-IN" altLang="en-US" sz="5400" b="1" dirty="0">
                <a:solidFill>
                  <a:srgbClr val="FFFFFF"/>
                </a:solidFill>
                <a:latin typeface="Arial Unicode MS"/>
              </a:rPr>
              <a:t>मानव तपाईंले बनाउनुभो,</a:t>
            </a: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5400" b="1" dirty="0">
              <a:solidFill>
                <a:srgbClr val="FFFFFF"/>
              </a:solidFill>
              <a:latin typeface="Arial Unicode MS"/>
            </a:endParaRP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srisTi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-ko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uttam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srisTi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-maa,</a:t>
            </a: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maanab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tapaaiň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-le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banaau-nubho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295683" y="1324460"/>
            <a:ext cx="9595175" cy="4209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i-IN" altLang="en-US" sz="5400" b="1" dirty="0">
                <a:solidFill>
                  <a:srgbClr val="FFFFFF"/>
                </a:solidFill>
                <a:latin typeface="Arial Unicode MS"/>
              </a:rPr>
              <a:t>आफ्‍‌नै स्वरूपमा सृजिएर,</a:t>
            </a: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i-IN" altLang="en-US" sz="5400" b="1" dirty="0">
                <a:solidFill>
                  <a:srgbClr val="FFFFFF"/>
                </a:solidFill>
                <a:latin typeface="Arial Unicode MS"/>
              </a:rPr>
              <a:t>आफ्‍‌नै रगत बगाएर,</a:t>
            </a:r>
            <a:endParaRPr lang="en-US" altLang="en-US" sz="5400" b="1" dirty="0">
              <a:solidFill>
                <a:srgbClr val="FFFFFF"/>
              </a:solidFill>
              <a:latin typeface="Arial Unicode MS"/>
            </a:endParaRP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5400" b="1" dirty="0">
              <a:solidFill>
                <a:srgbClr val="FFFFFF"/>
              </a:solidFill>
              <a:latin typeface="Arial Unicode MS"/>
            </a:endParaRP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aafnai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sworup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-maa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sriji-yera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,</a:t>
            </a: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aafnai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ragat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bagaa-yera</a:t>
            </a:r>
            <a:r>
              <a:rPr lang="en-US" altLang="en-US" sz="5400" b="1" dirty="0">
                <a:solidFill>
                  <a:srgbClr val="FFFFFF"/>
                </a:solidFill>
                <a:latin typeface="Arial Unicode MS"/>
              </a:rPr>
              <a:t>,</a:t>
            </a:r>
            <a:endParaRPr lang="en-US" altLang="en-US" sz="3200" b="1" dirty="0">
              <a:solidFill>
                <a:srgbClr val="FFFF00"/>
              </a:solidFill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53619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032365" y="1324460"/>
            <a:ext cx="10133784" cy="4209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i-IN" altLang="en-US" sz="5400" b="1" dirty="0">
                <a:solidFill>
                  <a:srgbClr val="FFFFFF"/>
                </a:solidFill>
                <a:latin typeface="Arial Unicode MS"/>
              </a:rPr>
              <a:t>(हामीलाई बचाउनुभो) २</a:t>
            </a: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i-IN" altLang="en-US" sz="5400" b="1" dirty="0">
                <a:solidFill>
                  <a:srgbClr val="FFFFFF"/>
                </a:solidFill>
                <a:latin typeface="Arial Unicode MS"/>
              </a:rPr>
              <a:t>(धन्यवाद ... धन्यवाद) ४</a:t>
            </a:r>
            <a:endParaRPr lang="en-US" altLang="en-US" sz="5400" b="1" dirty="0">
              <a:solidFill>
                <a:srgbClr val="FFFFFF"/>
              </a:solidFill>
              <a:latin typeface="Arial Unicode MS"/>
            </a:endParaRP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5400" b="1" dirty="0">
              <a:solidFill>
                <a:srgbClr val="FFFFFF"/>
              </a:solidFill>
              <a:latin typeface="Arial Unicode MS"/>
            </a:endParaRP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i-IN" altLang="en-US" sz="5400" b="1" dirty="0">
                <a:solidFill>
                  <a:srgbClr val="FFFF00"/>
                </a:solidFill>
                <a:latin typeface="Arial Unicode MS"/>
              </a:rPr>
              <a:t>(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haami-laai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bacaaunu-bho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) 2</a:t>
            </a: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(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dhanyebaad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...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dhanyebaad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) 4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67569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all" spc="384" normalizeH="0" baseline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58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Arial Unicode MS</vt:lpstr>
      <vt:lpstr>Avenir Book</vt:lpstr>
      <vt:lpstr>Avenir Light</vt:lpstr>
      <vt:lpstr>Calibri</vt:lpstr>
      <vt:lpstr>Calibri Light</vt:lpstr>
      <vt:lpstr>Helvetica Light</vt:lpstr>
      <vt:lpstr>Times</vt:lpstr>
      <vt:lpstr>Times New Roman</vt:lpstr>
      <vt:lpstr>Office Theme</vt:lpstr>
      <vt:lpstr>New_Template1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 Tamang</cp:lastModifiedBy>
  <cp:revision>123</cp:revision>
  <dcterms:created xsi:type="dcterms:W3CDTF">2018-08-17T02:29:52Z</dcterms:created>
  <dcterms:modified xsi:type="dcterms:W3CDTF">2019-12-15T15:00:34Z</dcterms:modified>
</cp:coreProperties>
</file>