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536" r:id="rId3"/>
    <p:sldId id="537" r:id="rId4"/>
    <p:sldId id="562" r:id="rId5"/>
    <p:sldId id="538" r:id="rId6"/>
    <p:sldId id="573" r:id="rId7"/>
    <p:sldId id="563" r:id="rId8"/>
    <p:sldId id="574" r:id="rId9"/>
    <p:sldId id="575" r:id="rId10"/>
    <p:sldId id="566" r:id="rId11"/>
    <p:sldId id="576" r:id="rId12"/>
    <p:sldId id="564" r:id="rId13"/>
    <p:sldId id="577" r:id="rId14"/>
    <p:sldId id="5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5" y="3018235"/>
            <a:ext cx="10953750" cy="1562695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19125" y="2402086"/>
            <a:ext cx="10953750" cy="62507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7336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973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13"/>
          </p:nvPr>
        </p:nvSpPr>
        <p:spPr>
          <a:xfrm>
            <a:off x="6090047" y="4465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11969" y="3027164"/>
            <a:ext cx="5072063" cy="209847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511969" y="2411016"/>
            <a:ext cx="5072063" cy="625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64283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60955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41011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619125" y="428625"/>
            <a:ext cx="4762500" cy="130373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619125" y="1982391"/>
            <a:ext cx="4762500" cy="4259461"/>
          </a:xfrm>
          <a:prstGeom prst="rect">
            <a:avLst/>
          </a:prstGeom>
        </p:spPr>
        <p:txBody>
          <a:bodyPr/>
          <a:lstStyle>
            <a:lvl1pPr marL="276810" indent="-276810">
              <a:spcBef>
                <a:spcPts val="2250"/>
              </a:spcBef>
              <a:defRPr sz="2109"/>
            </a:lvl1pPr>
            <a:lvl2pPr marL="553621" indent="-276810">
              <a:spcBef>
                <a:spcPts val="2250"/>
              </a:spcBef>
              <a:defRPr sz="2109"/>
            </a:lvl2pPr>
            <a:lvl3pPr marL="830431" indent="-276810">
              <a:spcBef>
                <a:spcPts val="2250"/>
              </a:spcBef>
              <a:defRPr sz="2109"/>
            </a:lvl3pPr>
            <a:lvl4pPr marL="1107242" indent="-276810">
              <a:spcBef>
                <a:spcPts val="2250"/>
              </a:spcBef>
              <a:defRPr sz="2109"/>
            </a:lvl4pPr>
            <a:lvl5pPr marL="1384052" indent="-276810">
              <a:spcBef>
                <a:spcPts val="2250"/>
              </a:spcBef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28285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619125" y="1062633"/>
            <a:ext cx="10953750" cy="47238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48866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6096000" y="3430584"/>
            <a:ext cx="6096000" cy="3429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half" idx="14"/>
          </p:nvPr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15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681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sz="quarter" idx="13"/>
          </p:nvPr>
        </p:nvSpPr>
        <p:spPr>
          <a:xfrm>
            <a:off x="1190625" y="2080617"/>
            <a:ext cx="9810750" cy="3661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4"/>
          </p:nvPr>
        </p:nvSpPr>
        <p:spPr>
          <a:xfrm>
            <a:off x="1190625" y="946547"/>
            <a:ext cx="9810750" cy="5089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pic" idx="15"/>
          </p:nvPr>
        </p:nvSpPr>
        <p:spPr>
          <a:xfrm>
            <a:off x="-17859" y="2540496"/>
            <a:ext cx="12192000" cy="43130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5547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509187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 anchor="ctr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8569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52312" y="6395363"/>
            <a:ext cx="330088" cy="326113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3331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1344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xfrm>
            <a:off x="11282769" y="6386693"/>
            <a:ext cx="299631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97230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8415529" y="6356349"/>
            <a:ext cx="322073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88333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10955528" y="6248400"/>
            <a:ext cx="322074" cy="326113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9125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 algn="ctr">
              <a:defRPr sz="5625" cap="none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160729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321457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482186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642915" algn="ctr">
              <a:spcBef>
                <a:spcPts val="0"/>
              </a:spcBef>
              <a:buClrTx/>
              <a:buSzTx/>
              <a:buNone/>
              <a:defRPr sz="225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5917310" y="6505277"/>
            <a:ext cx="304571" cy="2973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3071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1190625" y="4473774"/>
            <a:ext cx="9810750" cy="366117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rgbClr val="55D8FF"/>
                </a:solidFill>
              </a:defRPr>
            </a:lvl1pPr>
            <a:lvl2pPr marL="55064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2pPr>
            <a:lvl3pPr marL="881031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3pPr>
            <a:lvl4pPr marL="1211417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4pPr>
            <a:lvl5pPr marL="1541804" indent="-220257" algn="ctr">
              <a:spcBef>
                <a:spcPts val="0"/>
              </a:spcBef>
              <a:buClrTx/>
              <a:defRPr sz="1687" cap="all" spc="270">
                <a:solidFill>
                  <a:srgbClr val="55D8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3"/>
          </p:nvPr>
        </p:nvSpPr>
        <p:spPr>
          <a:xfrm>
            <a:off x="1190625" y="2986981"/>
            <a:ext cx="9810750" cy="5089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/>
            </a:lvl1pPr>
          </a:lstStyle>
          <a:p>
            <a:pPr marL="0" indent="0" algn="ctr">
              <a:spcBef>
                <a:spcPts val="0"/>
              </a:spcBef>
              <a:buClrTx/>
              <a:buSzTx/>
              <a:buNone/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62178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-1" y="6705600"/>
            <a:ext cx="3556001" cy="1524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914367">
              <a:defRPr sz="773" cap="none" spc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-1" y="0"/>
            <a:ext cx="12192001" cy="6705601"/>
          </a:xfrm>
          <a:prstGeom prst="rect">
            <a:avLst/>
          </a:prstGeom>
        </p:spPr>
        <p:txBody>
          <a:bodyPr lIns="65023" tIns="65023" rIns="65023" bIns="65023"/>
          <a:lstStyle>
            <a:lvl1pPr marL="342888" indent="-342888" algn="ctr" defTabSz="914367">
              <a:spcBef>
                <a:spcPts val="3586"/>
              </a:spcBef>
              <a:buClrTx/>
              <a:buSzTx/>
              <a:buNone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24190" indent="-602732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205465" indent="-562550" algn="ctr" defTabSz="914367">
              <a:spcBef>
                <a:spcPts val="3586"/>
              </a:spcBef>
              <a:buClrTx/>
              <a:buSzPct val="100000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39432" indent="-675060" algn="ctr" defTabSz="914367">
              <a:spcBef>
                <a:spcPts val="3586"/>
              </a:spcBef>
              <a:buClrTx/>
              <a:buSzPct val="100000"/>
              <a:buChar char="–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35896" indent="-750067" algn="ctr" defTabSz="914367">
              <a:spcBef>
                <a:spcPts val="3586"/>
              </a:spcBef>
              <a:buClrTx/>
              <a:buSzPct val="100000"/>
              <a:buChar char="»"/>
              <a:defRPr sz="5906" b="1" i="1">
                <a:effectLst>
                  <a:outerShdw blurRad="12700" dist="38100" dir="2700000" rotWithShape="0">
                    <a:srgbClr val="80808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xfrm>
            <a:off x="11938856" y="6656671"/>
            <a:ext cx="253144" cy="25025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773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16720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19125" y="428625"/>
            <a:ext cx="10953750" cy="1000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19125" y="1419820"/>
            <a:ext cx="10953750" cy="4723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7404" y="6509742"/>
            <a:ext cx="291747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84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</p:sldLayoutIdLst>
  <p:transition spd="med"/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64" b="0" i="0" u="none" strike="noStrike" cap="all" spc="506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33038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66077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99116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32154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1651933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198232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2312707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2643094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2973480" marR="0" indent="-330387" algn="l" defTabSz="410751" latinLnBrk="0">
        <a:lnSpc>
          <a:spcPct val="100000"/>
        </a:lnSpc>
        <a:spcBef>
          <a:spcPts val="2953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36134" y="2278565"/>
            <a:ext cx="10319733" cy="2300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 528</a:t>
            </a:r>
            <a:r>
              <a:rPr kumimoji="0" sz="5400" b="1" i="1" u="none" strike="noStrike" kern="1200" cap="none" spc="0" normalizeH="0" baseline="0" noProof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धिन्ताङ्ग-ताङ्ग, धिन्ताङ्ग-ताङ्ग</a:t>
            </a:r>
          </a:p>
        </p:txBody>
      </p:sp>
    </p:spTree>
    <p:extLst>
      <p:ext uri="{BB962C8B-B14F-4D97-AF65-F5344CB8AC3E}">
        <p14:creationId xmlns:p14="http://schemas.microsoft.com/office/powerpoint/2010/main" val="16273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60568" y="1047463"/>
            <a:ext cx="11672666" cy="476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6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स्वर्गीय दूतले नै तर्साए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6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शान्तमय पारी सबलाई सुनाए</a:t>
            </a:r>
            <a:endParaRPr lang="en-US" altLang="en-US" sz="66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66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sworgiye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duta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nai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tarsaaye</a:t>
            </a:r>
            <a:endParaRPr lang="en-US" altLang="en-US" sz="5400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shaanta-mai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paari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sab-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laai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sunaaye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8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55973" y="1093626"/>
            <a:ext cx="11683887" cy="467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 (खबर सत्य र उदेकैको,) २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(सारा संसारलाई नै भो) २</a:t>
            </a:r>
            <a:endParaRPr lang="en-US" altLang="en-US" sz="60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60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khavara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satye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ra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udekai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-ko) 2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saaraa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sansaara-laai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nai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bho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7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1275" y="493465"/>
            <a:ext cx="1144985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धिन्ताङ्ग-ताङ्ग, धिन्ताङ्ग-ताङ्ग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मादल बज्यो)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 ... हा लौ है, हेर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maadala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bajyo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 ...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0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42369" y="493465"/>
            <a:ext cx="10903225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बेथलेहमको गाईको गोठमा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जन्मेको है येशू राजा,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हेर है, हेर लौ, हेर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betha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lahm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goTh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-maa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jana-meko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691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1275" y="493465"/>
            <a:ext cx="1144985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धिन्ताङ्ग-ताङ्ग, धिन्ताङ्ग-ताङ्ग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मादल बज्यो) २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आ ... हा लौ है, हेर</a:t>
            </a:r>
            <a:endParaRPr lang="en-US" altLang="en-US" sz="54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54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endParaRPr lang="en-US" altLang="en-US" sz="5400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maadala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bajyo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aa ...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1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42369" y="493465"/>
            <a:ext cx="10903225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 बेथलेहमको गाईको गोठमा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जन्मेको है येशू राजा,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हेर है, हेर लौ, हेर</a:t>
            </a:r>
            <a:endParaRPr lang="en-US" altLang="en-US" sz="54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54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betha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lahm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gaai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goTh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-maa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jana-meko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982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88197" y="1338528"/>
            <a:ext cx="11557250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भविष्यवक्ताले भनेको झैँ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हा हा हा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hi-IN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bhabishye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baktaa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-le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bhaneko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jhaiň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haa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390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88197" y="1324460"/>
            <a:ext cx="11557250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भविष्यवक्ताले भनेको झैँ</a:t>
            </a: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i-IN" altLang="en-US" sz="5400" b="1" dirty="0">
                <a:solidFill>
                  <a:srgbClr val="FFFFFF"/>
                </a:solidFill>
                <a:latin typeface="Arial Unicode MS"/>
              </a:rPr>
              <a:t>शब्द-शब्द पूरा हुन गो</a:t>
            </a:r>
            <a:endParaRPr lang="en-US" altLang="en-US" sz="5400" b="1" dirty="0">
              <a:solidFill>
                <a:srgbClr val="FFFFFF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bhabishye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baktaa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-le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bhaneko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jhaiň</a:t>
            </a:r>
            <a:endParaRPr lang="en-US" altLang="en-US" sz="54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68579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shabda-shabda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puraa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</a:rPr>
              <a:t>huna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</a:rPr>
              <a:t> go</a:t>
            </a:r>
            <a:endParaRPr kumimoji="0" sz="440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668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05740" y="631965"/>
            <a:ext cx="11387332" cy="559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 (मुक्तिदाता आउनु नै भो,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(थुमा नाउँले प्रख्यात भो) २</a:t>
            </a:r>
            <a:endParaRPr lang="en-US" altLang="en-US" sz="60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60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mukti-daataa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aaunu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nai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bho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thumaa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naauň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prakhyaata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60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bho</a:t>
            </a:r>
            <a:r>
              <a:rPr lang="en-US" altLang="en-US" sz="60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8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1275" y="493465"/>
            <a:ext cx="1144985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धिन्ताङ्ग-ताङ्ग, धिन्ताङ्ग-ताङ्ग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मादल बज्यो) २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आ ... हा लौ है, हेर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dhintaang-taang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maadala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bajyo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2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aa ...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9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642369" y="493465"/>
            <a:ext cx="10903225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बेथलेहमको गाईको गोठमा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जन्मेको है येशू राजा,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हेर है, हेर लौ, हेर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/>
              <a:cs typeface="Mangal" panose="02040503050203030202" pitchFamily="18" charset="0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betha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lahm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gaai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-ko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goTh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-maa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jana-meko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yeshu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raajaa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hai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lau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,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hera</a:t>
            </a:r>
            <a:endParaRPr kumimoji="0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196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241605" y="1047463"/>
            <a:ext cx="9710591" cy="476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6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स्वर्गीय दूतले नै तर्साए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600" b="1" dirty="0">
                <a:solidFill>
                  <a:srgbClr val="FFFFFF"/>
                </a:solidFill>
                <a:latin typeface="Arial Unicode MS"/>
                <a:cs typeface="Mangal" panose="02040503050203030202" pitchFamily="18" charset="0"/>
                <a:sym typeface="Arial"/>
              </a:rPr>
              <a:t>हा हा हा</a:t>
            </a: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lang="en-US" altLang="en-US" sz="6600" b="1" dirty="0">
              <a:solidFill>
                <a:srgbClr val="FFFFFF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sworgiye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duta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-le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nai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tarsaaye</a:t>
            </a:r>
            <a:endParaRPr lang="en-US" altLang="en-US" sz="5400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  <a:sym typeface="Arial"/>
            </a:endParaRPr>
          </a:p>
          <a:p>
            <a:pPr lvl="0" algn="ctr" defTabSz="241092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r>
              <a:rPr lang="en-US" altLang="en-US" sz="5400" b="1" dirty="0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 </a:t>
            </a:r>
            <a:r>
              <a:rPr lang="en-US" altLang="en-US" sz="5400" b="1" dirty="0" err="1">
                <a:solidFill>
                  <a:srgbClr val="FFFF00"/>
                </a:solidFill>
                <a:latin typeface="Arial Unicode MS"/>
                <a:cs typeface="Mangal" panose="02040503050203030202" pitchFamily="18" charset="0"/>
                <a:sym typeface="Arial"/>
              </a:rPr>
              <a:t>haa</a:t>
            </a:r>
            <a:endParaRPr lang="en-US" altLang="en-US" sz="5400" b="1" dirty="0">
              <a:solidFill>
                <a:srgbClr val="FFFF00"/>
              </a:solidFill>
              <a:latin typeface="Arial Unicode MS"/>
              <a:cs typeface="Mangal" panose="02040503050203030202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Arial Unicode MS</vt:lpstr>
      <vt:lpstr>Avenir Book</vt:lpstr>
      <vt:lpstr>Avenir Light</vt:lpstr>
      <vt:lpstr>Calibri</vt:lpstr>
      <vt:lpstr>Calibri Light</vt:lpstr>
      <vt:lpstr>Helvetica Light</vt:lpstr>
      <vt:lpstr>Times</vt:lpstr>
      <vt:lpstr>Times New Roman</vt:lpstr>
      <vt:lpstr>Office Theme</vt:lpstr>
      <vt:lpstr>New_Template1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79</cp:revision>
  <dcterms:created xsi:type="dcterms:W3CDTF">2018-08-17T02:29:52Z</dcterms:created>
  <dcterms:modified xsi:type="dcterms:W3CDTF">2019-12-08T00:09:36Z</dcterms:modified>
</cp:coreProperties>
</file>