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770" r:id="rId3"/>
    <p:sldId id="771" r:id="rId4"/>
    <p:sldId id="772" r:id="rId5"/>
    <p:sldId id="775" r:id="rId6"/>
    <p:sldId id="773" r:id="rId7"/>
    <p:sldId id="7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8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69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1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90120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3794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3425730" y="2221618"/>
            <a:ext cx="5730736" cy="241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C029</a:t>
            </a:r>
            <a:endParaRPr kumimoji="0" lang="en-US" sz="5203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lnSpc>
                <a:spcPct val="150000"/>
              </a:lnSpc>
              <a:defRPr sz="7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खुशी–खुशी मानाऔँ</a:t>
            </a:r>
            <a:endParaRPr kumimoji="0" sz="5203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225811" y="438277"/>
            <a:ext cx="11929163" cy="598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(खुशी–खुशी मानाऔँ,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खुशी–खुशी मानाऔँ) २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(भन–भन, प्रभु येशू ख्रीष्टको जय) २</a:t>
            </a:r>
            <a:endParaRPr lang="en-US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khushi-khushi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maanaauň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,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khushi-khushi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maanaauň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) 2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bhana-bhana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, prabhu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yeshu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khrisT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-ko jai) 2</a:t>
            </a:r>
            <a:endParaRPr kumimoji="0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240407" y="1355534"/>
            <a:ext cx="11639726" cy="450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(मेरो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लागि आए, मेरोलागि जिए) २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(मेरो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लागि येशूले दु:ख उठाए) २</a:t>
            </a:r>
            <a:endParaRPr lang="en-US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hi-IN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mero-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laagi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aaye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, mero-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laagi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jiye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) 2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(mero-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laagi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yeshu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-le 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dukha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uThaaye</a:t>
            </a:r>
            <a:r>
              <a:rPr lang="en-US" sz="54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33348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1779194" y="1263201"/>
            <a:ext cx="8562152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(मेरो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लागि मारिएथे,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मेरो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लागि गाडिएथे) २</a:t>
            </a:r>
            <a:endParaRPr lang="en-US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(mero-</a:t>
            </a:r>
            <a:r>
              <a:rPr lang="en-US" sz="60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laagi</a:t>
            </a:r>
            <a:r>
              <a:rPr lang="en-US" sz="60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maariye</a:t>
            </a:r>
            <a:r>
              <a:rPr lang="en-US" sz="60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-the,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mero-</a:t>
            </a:r>
            <a:r>
              <a:rPr lang="en-US" sz="60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laagi</a:t>
            </a:r>
            <a:r>
              <a:rPr lang="en-US" sz="60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60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gaaDiye</a:t>
            </a:r>
            <a:r>
              <a:rPr lang="en-US" sz="60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-the) 2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64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" y="1269272"/>
            <a:ext cx="12192000" cy="431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(मेरो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लागि बौरी उठे,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मेरा हुन् येशू) २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म येशूको हुँ,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hi-IN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हामी येशूका हौँ</a:t>
            </a:r>
            <a:r>
              <a:rPr lang="en-US" sz="6000" b="1" dirty="0">
                <a:solidFill>
                  <a:prstClr val="white"/>
                </a:solidFill>
                <a:latin typeface="Times New Roman"/>
                <a:cs typeface="Times New Roman"/>
                <a:sym typeface="Times New Roman"/>
              </a:rPr>
              <a:t> 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6000" b="1" dirty="0">
              <a:solidFill>
                <a:prstClr val="white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hi-IN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mero-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laagi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bauri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uThe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meraa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hun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yeshu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) 2</a:t>
            </a:r>
          </a:p>
          <a:p>
            <a:pPr lvl="0"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ma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yeshu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-ko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huň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haami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yeshu-kaa</a:t>
            </a:r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4800" b="1" dirty="0" err="1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hauň</a:t>
            </a:r>
            <a:endParaRPr kumimoji="0" sz="4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8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Verse1:</a:t>
            </a:r>
          </a:p>
        </p:txBody>
      </p:sp>
    </p:spTree>
    <p:extLst>
      <p:ext uri="{BB962C8B-B14F-4D97-AF65-F5344CB8AC3E}">
        <p14:creationId xmlns:p14="http://schemas.microsoft.com/office/powerpoint/2010/main" val="7569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225811" y="438277"/>
            <a:ext cx="11929163" cy="5981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(खुशी–खुशी मानाऔँ,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खुशी–खुशी मानाऔँ) २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(भन–भन, प्रभु येशू ख्रीष्टको जय)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hi-I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khushi-khushi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maanaauň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khushi-khushi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maanaauň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) 2</a:t>
            </a:r>
          </a:p>
          <a:p>
            <a:pPr marL="0" marR="0" lvl="0" indent="0" algn="ctr" defTabSz="3214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bhana-bhana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, prabhu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yeshu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khrisT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-ko jai) 2</a:t>
            </a:r>
            <a:endParaRPr kumimoji="0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174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130</cp:revision>
  <dcterms:created xsi:type="dcterms:W3CDTF">2018-08-17T02:29:52Z</dcterms:created>
  <dcterms:modified xsi:type="dcterms:W3CDTF">2019-11-30T21:39:35Z</dcterms:modified>
</cp:coreProperties>
</file>