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770" r:id="rId3"/>
    <p:sldId id="771" r:id="rId4"/>
    <p:sldId id="772" r:id="rId5"/>
    <p:sldId id="773" r:id="rId6"/>
    <p:sldId id="7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6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1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5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14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8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1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69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81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7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490120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3794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5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2224279" y="2221618"/>
            <a:ext cx="8133638" cy="241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C030</a:t>
            </a:r>
            <a:endParaRPr kumimoji="0" lang="en-US" sz="5203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defTabSz="32145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तपाईंको दया जीवनभन्दा श्रेष्ठ</a:t>
            </a:r>
            <a:endParaRPr kumimoji="0" sz="5203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4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743325" y="592166"/>
            <a:ext cx="10894137" cy="567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(तपाईंको दया जीवनभन्दा श्रेष्ठ) २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धन्यको भन्छु, स्तुति म गर्छु,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तपाईंको दया जीवनभन्दा श्रेष्ठ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tapai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dayaa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jivan-bhanda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shresTh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) 2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dhanye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bhanchu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,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stuti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ma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garchu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tapaaiň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dayaa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jivan-bhandaa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shresTh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9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613201" y="770759"/>
            <a:ext cx="10894137" cy="567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(हात उचाल्दछु तपाईको नाउँमा) २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धन्यको भन्छु, स्तुति म गर्छु,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तपाईंको दया जीवनभन्दा श्रेष्ठ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haat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ucaal-dachu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,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tapai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naau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-ma) 2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dhanye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bhanchu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,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stuti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ma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garchu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tapaaiň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dayaa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jivan-bhandaa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shresTh</a:t>
            </a:r>
            <a:endParaRPr kumimoji="0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489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1" y="592164"/>
            <a:ext cx="12192000" cy="567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(सेवा गर्छु प्रभु, सारा हृदयले) २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धन्यको भन्छु, स्तुति म गर्छु,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तपाईंको दया जीवनभन्दा श्रेष्ठ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sewa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garchu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prabhu,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sara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ridai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-le) 2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dhanye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bhanchu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,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stuti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ma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garchu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tapaaiň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dayaa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jivan-bhandaa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shresTh</a:t>
            </a:r>
            <a:endParaRPr kumimoji="0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9608138" y="78702"/>
            <a:ext cx="760466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457200">
              <a:defRPr sz="2500" b="1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58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Verse1:</a:t>
            </a:r>
          </a:p>
        </p:txBody>
      </p:sp>
    </p:spTree>
    <p:extLst>
      <p:ext uri="{BB962C8B-B14F-4D97-AF65-F5344CB8AC3E}">
        <p14:creationId xmlns:p14="http://schemas.microsoft.com/office/powerpoint/2010/main" val="7569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511126" y="284388"/>
            <a:ext cx="11169747" cy="628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0" marR="422358" lvl="0" indent="0" algn="ctr" defTabSz="321457" rtl="0" eaLnBrk="1" fontAlgn="auto" latinLnBrk="0" hangingPunct="1">
              <a:lnSpc>
                <a:spcPct val="100000"/>
              </a:lnSpc>
              <a:spcBef>
                <a:spcPts val="773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(प्रेम गर्छु प्रभु, सारा हृदयले) २</a:t>
            </a:r>
          </a:p>
          <a:p>
            <a:pPr marL="0" marR="422358" lvl="0" indent="0" algn="ctr" defTabSz="321457" rtl="0" eaLnBrk="1" fontAlgn="auto" latinLnBrk="0" hangingPunct="1">
              <a:lnSpc>
                <a:spcPct val="100000"/>
              </a:lnSpc>
              <a:spcBef>
                <a:spcPts val="773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धन्यको भन्छु, स्तुति म गर्छु,</a:t>
            </a:r>
          </a:p>
          <a:p>
            <a:pPr marL="0" marR="422358" lvl="0" indent="0" algn="ctr" defTabSz="321457" rtl="0" eaLnBrk="1" fontAlgn="auto" latinLnBrk="0" hangingPunct="1">
              <a:lnSpc>
                <a:spcPct val="100000"/>
              </a:lnSpc>
              <a:spcBef>
                <a:spcPts val="773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तपाईंको दया जीवनभन्दा श्रेष्ठ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422358" lvl="0" indent="0" algn="ctr" defTabSz="321457" rtl="0" eaLnBrk="1" fontAlgn="auto" latinLnBrk="0" hangingPunct="1">
              <a:lnSpc>
                <a:spcPct val="100000"/>
              </a:lnSpc>
              <a:spcBef>
                <a:spcPts val="773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422358" lvl="0" indent="0" algn="ctr" defTabSz="321457" rtl="0" eaLnBrk="1" fontAlgn="auto" latinLnBrk="0" hangingPunct="1">
              <a:lnSpc>
                <a:spcPct val="100000"/>
              </a:lnSpc>
              <a:spcBef>
                <a:spcPts val="773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(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prem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garchu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prabhu,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saaraa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ridai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-le) 2</a:t>
            </a:r>
          </a:p>
          <a:p>
            <a:pPr marL="0" marR="422358" lvl="0" indent="0" algn="ctr" defTabSz="321457" rtl="0" eaLnBrk="1" fontAlgn="auto" latinLnBrk="0" hangingPunct="1">
              <a:lnSpc>
                <a:spcPct val="100000"/>
              </a:lnSpc>
              <a:spcBef>
                <a:spcPts val="773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dhanye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bhanchu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,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stuti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ma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garchu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,</a:t>
            </a:r>
          </a:p>
          <a:p>
            <a:pPr marL="0" marR="422358" lvl="0" indent="0" algn="ctr" defTabSz="321457" rtl="0" eaLnBrk="1" fontAlgn="auto" latinLnBrk="0" hangingPunct="1">
              <a:lnSpc>
                <a:spcPct val="100000"/>
              </a:lnSpc>
              <a:spcBef>
                <a:spcPts val="773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tapai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dayaa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jivan-bhanda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shresTh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9608138" y="78702"/>
            <a:ext cx="760466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457200">
              <a:defRPr sz="2500" b="1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58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Verse1:</a:t>
            </a:r>
          </a:p>
        </p:txBody>
      </p:sp>
    </p:spTree>
    <p:extLst>
      <p:ext uri="{BB962C8B-B14F-4D97-AF65-F5344CB8AC3E}">
        <p14:creationId xmlns:p14="http://schemas.microsoft.com/office/powerpoint/2010/main" val="7831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162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120</cp:revision>
  <dcterms:created xsi:type="dcterms:W3CDTF">2018-08-17T02:29:52Z</dcterms:created>
  <dcterms:modified xsi:type="dcterms:W3CDTF">2019-11-30T21:21:27Z</dcterms:modified>
</cp:coreProperties>
</file>