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350" r:id="rId3"/>
    <p:sldId id="351" r:id="rId4"/>
    <p:sldId id="590" r:id="rId5"/>
    <p:sldId id="35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9369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90990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601752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49588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3701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92442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8594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830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21373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94057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68685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90073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62393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43891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6956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29118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05980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2452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63925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93642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42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913164" y="2478619"/>
            <a:ext cx="8365672" cy="190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 </a:t>
            </a:r>
            <a:r>
              <a:rPr lang="en-US" sz="6000" b="1" i="1" dirty="0">
                <a:solidFill>
                  <a:srgbClr val="FFFB00"/>
                </a:solidFill>
                <a:latin typeface="Times"/>
                <a:cs typeface="Times"/>
                <a:sym typeface="Times"/>
              </a:rPr>
              <a:t>200</a:t>
            </a:r>
            <a:endParaRPr kumimoji="0" lang="en-US" sz="60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6000" b="1" i="1" dirty="0">
                <a:solidFill>
                  <a:srgbClr val="FFFF00"/>
                </a:solidFill>
                <a:latin typeface="Arial Unicode MS"/>
              </a:rPr>
              <a:t>म तपाईंको मुहार हेर्न चाहन्छु</a:t>
            </a:r>
            <a:endParaRPr kumimoji="0" lang="en-US" altLang="en-US" sz="6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012753" y="508851"/>
            <a:ext cx="10161035" cy="584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(म तपाईंको मुहार हेर्न चाहन्छु,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म तपाईंको मुहार खोजी गर्छु) २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(आराधना गर्छु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पवित्रताको सुन्दरतामा) २</a:t>
            </a: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40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ma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tapaaiň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muhaar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herna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caahanchu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ma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tapaaiň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muhaar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khoji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garchu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) 2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aaraadhnaa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garchu</a:t>
            </a:r>
            <a:endParaRPr lang="en-US" altLang="en-US" sz="40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pavitrataa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4000" b="1" dirty="0" err="1">
                <a:solidFill>
                  <a:srgbClr val="FFFF00"/>
                </a:solidFill>
                <a:latin typeface="Arial Unicode MS"/>
              </a:rPr>
              <a:t>sundartaa-maa</a:t>
            </a:r>
            <a:r>
              <a:rPr lang="en-US" altLang="en-US" sz="4000" b="1" dirty="0">
                <a:solidFill>
                  <a:srgbClr val="FFFF00"/>
                </a:solidFill>
                <a:latin typeface="Arial Unicode MS"/>
              </a:rPr>
              <a:t>) 2</a:t>
            </a:r>
            <a:endParaRPr lang="en-US" altLang="en-US" sz="3200" b="1" dirty="0">
              <a:solidFill>
                <a:srgbClr val="FFFF00"/>
              </a:solidFill>
              <a:latin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90210" y="493463"/>
            <a:ext cx="9018094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(हृदय सब खोली आउँछु) २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(स्तुति गाउन) ४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(हल्लेलूयाह, हल्लेलूयाह) २</a:t>
            </a: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ridai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sab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kholi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aauň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-chu) 2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stuti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gaauna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4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halleluyaah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halleluyaah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2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756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29856" y="437195"/>
            <a:ext cx="11273519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(येशू महान्, येशू महान्) २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(इम्मानुएल, इम्मानुएल) २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(हल्लेलूयाह, हल्लेलूयाह) २</a:t>
            </a: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yeshu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mahaan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yeshu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mahaan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 2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immaanuel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immaanuel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 2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halleluyaah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halleluyaah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2</a:t>
            </a:r>
            <a:endParaRPr kumimoji="0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450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125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Unicode MS</vt:lpstr>
      <vt:lpstr>Avenir Book</vt:lpstr>
      <vt:lpstr>Avenir Light</vt:lpstr>
      <vt:lpstr>Calibri</vt:lpstr>
      <vt:lpstr>Calibri Light</vt:lpstr>
      <vt:lpstr>Helvetica Light</vt:lpstr>
      <vt:lpstr>Times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116</cp:revision>
  <dcterms:created xsi:type="dcterms:W3CDTF">2018-08-17T02:29:52Z</dcterms:created>
  <dcterms:modified xsi:type="dcterms:W3CDTF">2019-11-30T21:47:40Z</dcterms:modified>
</cp:coreProperties>
</file>