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1" r:id="rId4"/>
    <p:sldId id="288" r:id="rId5"/>
    <p:sldId id="289" r:id="rId6"/>
    <p:sldId id="277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921526" y="2198374"/>
            <a:ext cx="4348947" cy="246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5400" dirty="0"/>
              <a:t>B09</a:t>
            </a:r>
            <a:r>
              <a:rPr lang="en-US" sz="5400" dirty="0"/>
              <a:t>7</a:t>
            </a:r>
            <a:r>
              <a:rPr sz="5400" dirty="0"/>
              <a:t>: </a:t>
            </a:r>
          </a:p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ne-NP" sz="5400" dirty="0"/>
              <a:t>जय होस् येशू राजाको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41442" y="469055"/>
            <a:ext cx="8709115" cy="591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/>
              <a:t>(जय होस् येशू राजाको,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/>
              <a:t>मुक्तिदाताको,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/>
              <a:t>उद्धारकर्ताको) २</a:t>
            </a:r>
            <a:endParaRPr lang="en-US" sz="6000" dirty="0"/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endParaRPr lang="en-US" sz="2000" dirty="0"/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fi-FI" sz="6000" dirty="0">
                <a:solidFill>
                  <a:srgbClr val="FFFF00"/>
                </a:solidFill>
              </a:rPr>
              <a:t>(jaya hos yeshu raajaa-ko,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fi-FI" sz="6000" dirty="0">
                <a:solidFill>
                  <a:srgbClr val="FFFF00"/>
                </a:solidFill>
              </a:rPr>
              <a:t>mukti-daataa-ko,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fi-FI" sz="6000" dirty="0">
                <a:solidFill>
                  <a:srgbClr val="FFFF00"/>
                </a:solidFill>
              </a:rPr>
              <a:t>uddhaar-kartaa-ko)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29951" y="1716888"/>
            <a:ext cx="10998204" cy="388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उनले हामीलाई प्रेम गरी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क्रूसको सबै दु:ख भोग्‍‌नुभो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unle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haami-laai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prema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gari</a:t>
            </a:r>
            <a:endParaRPr lang="en-US" sz="54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krus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-ko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sabai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dukha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bhognu-bho</a:t>
            </a:r>
            <a:endParaRPr lang="en-US" sz="54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4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3897" y="1624555"/>
            <a:ext cx="11910312" cy="40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हर पापको बन्धनलाई तोड़ी</a:t>
            </a: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हामीलाई स्वतन्त्र गर्नुभो ।</a:t>
            </a:r>
            <a:endParaRPr lang="en-US"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hara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paap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-ko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bandhan-laai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toRi</a:t>
            </a:r>
            <a:endParaRPr lang="en-US" sz="60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haami-laai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swotantra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garnu-bho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891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41442" y="469055"/>
            <a:ext cx="8709115" cy="591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(जय होस् येशू राजाको,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मुक्तिदाताको,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उद्धारकर्ताको)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fi-FI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(jaya hos yeshu raajaa-ko,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fi-FI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mukti-daataa-ko,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fi-FI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uddhaar-kartaa-ko) 2</a:t>
            </a:r>
          </a:p>
        </p:txBody>
      </p:sp>
    </p:spTree>
    <p:extLst>
      <p:ext uri="{BB962C8B-B14F-4D97-AF65-F5344CB8AC3E}">
        <p14:creationId xmlns:p14="http://schemas.microsoft.com/office/powerpoint/2010/main" val="38270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19588" y="1392384"/>
            <a:ext cx="11952824" cy="40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पुरानो जीवन सब भुली</a:t>
            </a: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नयाँ जीवन ख्रीष्टमा जिउनेछु,</a:t>
            </a: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purano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jivan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saba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bhuli</a:t>
            </a:r>
            <a:endParaRPr lang="en-US" sz="60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nayaň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jivan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khrisT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-ma </a:t>
            </a:r>
            <a:r>
              <a:rPr lang="en-US" sz="60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jiu-nechu</a:t>
            </a:r>
            <a:r>
              <a:rPr lang="en-US" sz="6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55822" y="1438550"/>
            <a:ext cx="11634853" cy="398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पिताको हर प्रतिज्ञालाई सम्झी</a:t>
            </a: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ne-NP" sz="6000" dirty="0">
                <a:latin typeface="Arial"/>
                <a:ea typeface="Arial"/>
                <a:cs typeface="Arial"/>
                <a:sym typeface="Arial"/>
              </a:rPr>
              <a:t>ख्रीष्टको पाइलो म पछ्याउनेछु ।</a:t>
            </a:r>
            <a:endParaRPr lang="en-US"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pitaa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-ko har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pratigya-lai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samjhi</a:t>
            </a:r>
            <a:endParaRPr lang="en-US" sz="54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khrisT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-ko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pailo</a:t>
            </a:r>
            <a:r>
              <a:rPr lang="en-US" sz="54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54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pachyau-nechu</a:t>
            </a: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60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170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41442" y="469055"/>
            <a:ext cx="8709115" cy="591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(जय होस् येशू राजाको,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मुक्तिदाताको,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उद्धारकर्ताको)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fi-FI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(jaya hos yeshu raajaa-ko,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fi-FI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mukti-daataa-ko,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kumimoji="0" lang="fi-FI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uddhaar-kartaa-ko) 2</a:t>
            </a:r>
          </a:p>
        </p:txBody>
      </p:sp>
    </p:spTree>
    <p:extLst>
      <p:ext uri="{BB962C8B-B14F-4D97-AF65-F5344CB8AC3E}">
        <p14:creationId xmlns:p14="http://schemas.microsoft.com/office/powerpoint/2010/main" val="32901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143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38</cp:revision>
  <dcterms:created xsi:type="dcterms:W3CDTF">2018-08-17T02:29:52Z</dcterms:created>
  <dcterms:modified xsi:type="dcterms:W3CDTF">2019-06-16T14:47:46Z</dcterms:modified>
</cp:coreProperties>
</file>