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90" r:id="rId4"/>
    <p:sldId id="285" r:id="rId5"/>
    <p:sldId id="291" r:id="rId6"/>
    <p:sldId id="286" r:id="rId7"/>
    <p:sldId id="292" r:id="rId8"/>
    <p:sldId id="287" r:id="rId9"/>
    <p:sldId id="293" r:id="rId10"/>
    <p:sldId id="288" r:id="rId11"/>
    <p:sldId id="294" r:id="rId12"/>
    <p:sldId id="289" r:id="rId13"/>
    <p:sldId id="29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51034" y="2722108"/>
            <a:ext cx="4781758" cy="141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 dirty="0"/>
              <a:t>B397</a:t>
            </a:r>
          </a:p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ne-NP" sz="4359" dirty="0"/>
              <a:t>येशू कस्तो प्यारो मित्र</a:t>
            </a:r>
            <a:endParaRPr sz="4359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193215" y="1592439"/>
            <a:ext cx="9805569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  <a:cs typeface="+mj-cs"/>
              </a:rPr>
              <a:t>हामी छौँ कि निर्बल</a:t>
            </a:r>
            <a:r>
              <a:rPr lang="en-US" altLang="en-US" sz="5400" b="1" dirty="0">
                <a:latin typeface="Arial Unicode MS"/>
                <a:cs typeface="+mj-cs"/>
              </a:rPr>
              <a:t>, </a:t>
            </a:r>
            <a:r>
              <a:rPr lang="hi-IN" altLang="en-US" sz="5400" b="1" dirty="0">
                <a:latin typeface="Arial Unicode MS"/>
                <a:cs typeface="+mj-cs"/>
              </a:rPr>
              <a:t>दुःखित</a:t>
            </a:r>
            <a:r>
              <a:rPr lang="en-US" altLang="en-US" sz="5400" b="1" dirty="0">
                <a:latin typeface="Arial Unicode MS"/>
                <a:cs typeface="+mj-cs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  <a:cs typeface="+mj-cs"/>
              </a:rPr>
              <a:t>चिन्ता</a:t>
            </a:r>
            <a:r>
              <a:rPr lang="en-US" altLang="en-US" sz="5400" b="1" dirty="0">
                <a:latin typeface="Arial Unicode MS"/>
                <a:cs typeface="+mj-cs"/>
              </a:rPr>
              <a:t>, </a:t>
            </a:r>
            <a:r>
              <a:rPr lang="hi-IN" altLang="en-US" sz="5400" b="1" dirty="0">
                <a:latin typeface="Arial Unicode MS"/>
                <a:cs typeface="+mj-cs"/>
              </a:rPr>
              <a:t>बोझले लादिएका </a:t>
            </a:r>
            <a:r>
              <a:rPr lang="en-US" altLang="en-US" sz="5400" b="1" dirty="0">
                <a:latin typeface="Arial Unicode MS"/>
                <a:cs typeface="+mj-cs"/>
              </a:rPr>
              <a:t>? </a:t>
            </a: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nirbal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dukhit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cintaa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bojh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laad'yekaa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92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25674" y="1592439"/>
            <a:ext cx="11740651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  <a:cs typeface="+mj-cs"/>
              </a:rPr>
              <a:t>हाम्रो आश्रय खालि येशू </a:t>
            </a:r>
            <a:endParaRPr lang="en-US" altLang="en-US" sz="5400" b="1" dirty="0">
              <a:latin typeface="Arial Unicode MS"/>
              <a:cs typeface="+mj-c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  <a:cs typeface="+mj-cs"/>
              </a:rPr>
              <a:t>ख्रीष्टलाई भनौँ प्रार्थनामा</a:t>
            </a:r>
            <a:r>
              <a:rPr lang="en-US" altLang="en-US" sz="5400" b="1" dirty="0">
                <a:latin typeface="Arial Unicode MS"/>
                <a:cs typeface="+mj-cs"/>
              </a:rPr>
              <a:t>,</a:t>
            </a:r>
            <a:r>
              <a:rPr lang="en-US" altLang="en-US" sz="5400" b="1" dirty="0">
                <a:cs typeface="+mj-cs"/>
              </a:rPr>
              <a:t> </a:t>
            </a:r>
            <a:endParaRPr lang="en-US" altLang="en-US" sz="5400" b="1" dirty="0">
              <a:latin typeface="Arial" panose="020B0604020202020204" pitchFamily="34" charset="0"/>
              <a:cs typeface="+mj-cs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haamro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aashrai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khaali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endParaRPr lang="en-US" sz="5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khrisT-laai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prarth'na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-ma.</a:t>
            </a:r>
          </a:p>
        </p:txBody>
      </p:sp>
    </p:spTree>
    <p:extLst>
      <p:ext uri="{BB962C8B-B14F-4D97-AF65-F5344CB8AC3E}">
        <p14:creationId xmlns:p14="http://schemas.microsoft.com/office/powerpoint/2010/main" val="66477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18036" y="1592439"/>
            <a:ext cx="11355930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साथीले के गर्छन्‌ हेला 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?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ख्रीष्टलाई भनौँ प्रार्थनामा </a:t>
            </a:r>
            <a:endParaRPr lang="en-US" altLang="en-US" sz="5400" b="1" dirty="0">
              <a:latin typeface="Arial Unicode MS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saathi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garchan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khrisT-laai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prarth'na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-ma.</a:t>
            </a:r>
          </a:p>
        </p:txBody>
      </p:sp>
    </p:spTree>
    <p:extLst>
      <p:ext uri="{BB962C8B-B14F-4D97-AF65-F5344CB8AC3E}">
        <p14:creationId xmlns:p14="http://schemas.microsoft.com/office/powerpoint/2010/main" val="38403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08358" y="1592439"/>
            <a:ext cx="11575285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उनले रक्षा गर्छन्‌ हाम्रो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उनमा पाउँछौँ सान्त्वना ।</a:t>
            </a:r>
            <a:r>
              <a:rPr lang="en-US" altLang="en-US" sz="5400" b="1" dirty="0"/>
              <a:t> </a:t>
            </a:r>
            <a:endParaRPr lang="en-US" altLang="en-US" sz="5400" b="1" dirty="0">
              <a:latin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un-le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rakchyaa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garchan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haamro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un-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paauň-chauň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saantwonaa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5400" b="1" i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555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097035" y="1592439"/>
            <a:ext cx="9997930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Mangal (body)"/>
              </a:rPr>
              <a:t>येशू कस्तो प्यारो मित्र </a:t>
            </a:r>
            <a:endParaRPr lang="en-US" altLang="en-US" sz="5400" b="1" dirty="0">
              <a:latin typeface="Mangal (body)"/>
            </a:endParaRPr>
          </a:p>
          <a:p>
            <a:pPr algn="ctr"/>
            <a:r>
              <a:rPr lang="hi-IN" altLang="en-US" sz="5400" b="1" dirty="0">
                <a:latin typeface="Mangal (body)"/>
              </a:rPr>
              <a:t>पापको भार उठाउनुभो</a:t>
            </a:r>
            <a:r>
              <a:rPr lang="en-US" altLang="en-US" sz="5400" b="1" dirty="0">
                <a:latin typeface="Mangal (body)"/>
                <a:cs typeface="Mangal" panose="02040503050203030202" pitchFamily="18" charset="0"/>
              </a:rPr>
              <a:t>’ </a:t>
            </a:r>
          </a:p>
          <a:p>
            <a:pPr algn="ctr"/>
            <a:endParaRPr lang="en-US" i="1" dirty="0"/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kasto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pyaaro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paap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bhaar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uThaau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-nu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bho</a:t>
            </a:r>
            <a:endParaRPr lang="en-US" sz="5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45039" y="1740208"/>
            <a:ext cx="11701921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Mangal (body)"/>
              </a:rPr>
              <a:t>दुःख</a:t>
            </a:r>
            <a:r>
              <a:rPr lang="en-US" altLang="en-US" sz="5400" b="1" dirty="0">
                <a:latin typeface="Mangal (body)"/>
                <a:cs typeface="Mangal" panose="02040503050203030202" pitchFamily="18" charset="0"/>
              </a:rPr>
              <a:t>-</a:t>
            </a:r>
            <a:r>
              <a:rPr lang="hi-IN" altLang="en-US" sz="5400" b="1" dirty="0">
                <a:latin typeface="Mangal (body)"/>
              </a:rPr>
              <a:t>सुख ईश्वरकहाँ ल्याउनु </a:t>
            </a:r>
            <a:endParaRPr lang="en-US" altLang="en-US" sz="5400" b="1" dirty="0">
              <a:latin typeface="Mangal (body)"/>
            </a:endParaRPr>
          </a:p>
          <a:p>
            <a:pPr algn="ctr"/>
            <a:r>
              <a:rPr lang="hi-IN" altLang="en-US" sz="5400" b="1" dirty="0">
                <a:latin typeface="Mangal (body)"/>
              </a:rPr>
              <a:t>हामीलाई वरदान कत्रो </a:t>
            </a:r>
            <a:r>
              <a:rPr lang="en-US" altLang="en-US" sz="5400" b="1" dirty="0">
                <a:latin typeface="Mangal (body)"/>
                <a:cs typeface="Mangal" panose="02040503050203030202" pitchFamily="18" charset="0"/>
              </a:rPr>
              <a:t>?</a:t>
            </a:r>
            <a:r>
              <a:rPr lang="en-US" altLang="en-US" sz="5400" b="1" dirty="0">
                <a:latin typeface="Mangal (body)"/>
              </a:rPr>
              <a:t> </a:t>
            </a:r>
          </a:p>
          <a:p>
            <a:pPr algn="ctr"/>
            <a:endParaRPr lang="en-US" i="1" dirty="0"/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dukha-sukha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ishwor-ka'aaň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aoň</a:t>
            </a:r>
            <a:endParaRPr lang="en-US" sz="5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haami-laai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bardaan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katro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5400" b="1" i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163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69885" y="1592439"/>
            <a:ext cx="11652229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कति शान्ति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5400" b="1" dirty="0">
                <a:latin typeface="Arial Unicode MS"/>
              </a:rPr>
              <a:t>सुख गुमाउँछौ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कति दुःख छ व्यर्थैमा 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?</a:t>
            </a: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shaanti-sukh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gumaau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ň-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byerthai-maa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94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35370" y="1592439"/>
            <a:ext cx="10921259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कारण ईश्वरकहाँ हामी 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सब ल्याउँदैनौँ प्रार्थनामा ।</a:t>
            </a:r>
            <a:r>
              <a:rPr lang="en-US" altLang="en-US" sz="5400" b="1" dirty="0"/>
              <a:t> </a:t>
            </a:r>
            <a:endParaRPr lang="en-US" altLang="en-US" sz="5400" b="1" dirty="0">
              <a:latin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kaaraN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ishwor-kahaaň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5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lyauň-dainauň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prarthana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ma.</a:t>
            </a:r>
            <a:endParaRPr sz="5400" b="1" i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26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250923" y="1592439"/>
            <a:ext cx="9690153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चारैतिरबाट आउँछ 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संकट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5400" b="1" dirty="0">
                <a:latin typeface="Arial Unicode MS"/>
              </a:rPr>
              <a:t>क्लेश र परीक्षा </a:t>
            </a:r>
            <a:endParaRPr lang="en-US" altLang="en-US" sz="5400" b="1" dirty="0">
              <a:latin typeface="Arial Unicode MS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caarai-tira-baaTa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aauňch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sangkat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klesh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parikchya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4629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18035" y="1592439"/>
            <a:ext cx="11355930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लौ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5400" b="1" dirty="0">
                <a:latin typeface="Arial Unicode MS"/>
              </a:rPr>
              <a:t>हरेस खानुपर्दैन 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ख्रीष्टलाई भनौँ प्रार्थनामा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</a:t>
            </a:r>
            <a:r>
              <a:rPr lang="en-US" altLang="en-US" sz="5400" b="1" dirty="0"/>
              <a:t> </a:t>
            </a:r>
            <a:endParaRPr lang="en-US" altLang="en-US" sz="5400" b="1" dirty="0"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hares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khaanu-pardaina</a:t>
            </a:r>
            <a:endParaRPr lang="en-US" sz="5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praarth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-ma,</a:t>
            </a:r>
            <a:endParaRPr sz="5400" b="1" i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29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08494" y="1592439"/>
            <a:ext cx="10575011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हाम्रो सबै दुःखका भागी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यस्तो मित्र कहाँ पाऔला 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?</a:t>
            </a: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haamro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dukh-kaa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haagi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yesto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ka'aaň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paauňlaa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499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14215" y="1592439"/>
            <a:ext cx="11163570" cy="367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हर कमजोरी येशू बुझ्छन्‌</a:t>
            </a:r>
            <a:r>
              <a:rPr lang="en-US" altLang="en-US" sz="54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ख्रीष्टलाई भनौँ प्रार्थनामा ।</a:t>
            </a:r>
            <a:r>
              <a:rPr lang="en-US" altLang="en-US" sz="5400" b="1" dirty="0"/>
              <a:t> </a:t>
            </a:r>
            <a:endParaRPr lang="en-US" altLang="en-US" sz="5400" b="1" dirty="0">
              <a:latin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har-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kamjori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bujh-chan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khrisT-laai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prarth'na</a:t>
            </a: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-ma.</a:t>
            </a:r>
            <a:endParaRPr sz="5400" b="1" i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098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227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Mangal (body)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101</cp:revision>
  <dcterms:created xsi:type="dcterms:W3CDTF">2018-08-17T02:29:52Z</dcterms:created>
  <dcterms:modified xsi:type="dcterms:W3CDTF">2019-06-16T14:53:18Z</dcterms:modified>
</cp:coreProperties>
</file>