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81" r:id="rId4"/>
    <p:sldId id="277" r:id="rId5"/>
    <p:sldId id="282" r:id="rId6"/>
    <p:sldId id="283" r:id="rId7"/>
    <p:sldId id="284" r:id="rId8"/>
    <p:sldId id="279" r:id="rId9"/>
    <p:sldId id="287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473213" y="2221617"/>
            <a:ext cx="7245574" cy="241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lnSpc>
                <a:spcPct val="150000"/>
              </a:lnSpc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5400" dirty="0"/>
              <a:t>B098: </a:t>
            </a:r>
          </a:p>
          <a:p>
            <a:pPr algn="ctr" defTabSz="321457">
              <a:lnSpc>
                <a:spcPct val="150000"/>
              </a:lnSpc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5400" dirty="0" err="1"/>
              <a:t>सत्य</a:t>
            </a:r>
            <a:r>
              <a:rPr sz="5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5400" dirty="0" err="1"/>
              <a:t>सुन्दर</a:t>
            </a:r>
            <a:r>
              <a:rPr sz="5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5400" dirty="0" err="1"/>
              <a:t>सिद्ध</a:t>
            </a:r>
            <a:r>
              <a:rPr sz="5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dirty="0" err="1"/>
              <a:t>मानिस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14535" y="1316779"/>
            <a:ext cx="11229036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 err="1"/>
              <a:t>सत्य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6000" dirty="0" err="1"/>
              <a:t>सुन्दर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6000" dirty="0" err="1"/>
              <a:t>सिद्ध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मानिस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 err="1"/>
              <a:t>हुनुहुन्छ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प्रभु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ख्रीष्ट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solidFill>
                  <a:srgbClr val="FFFF00"/>
                </a:solidFill>
              </a:rPr>
              <a:t>satye</a:t>
            </a:r>
            <a:r>
              <a:rPr sz="6000" dirty="0">
                <a:solidFill>
                  <a:srgbClr val="FFFF00"/>
                </a:solidFill>
              </a:rPr>
              <a:t>, </a:t>
            </a:r>
            <a:r>
              <a:rPr sz="6000" dirty="0" err="1">
                <a:solidFill>
                  <a:srgbClr val="FFFF00"/>
                </a:solidFill>
              </a:rPr>
              <a:t>sundara</a:t>
            </a:r>
            <a:r>
              <a:rPr sz="6000" dirty="0">
                <a:solidFill>
                  <a:srgbClr val="FFFF00"/>
                </a:solidFill>
              </a:rPr>
              <a:t>, siddha </a:t>
            </a:r>
            <a:r>
              <a:rPr sz="6000" dirty="0" err="1">
                <a:solidFill>
                  <a:srgbClr val="FFFF00"/>
                </a:solidFill>
              </a:rPr>
              <a:t>maanis</a:t>
            </a:r>
            <a:endParaRPr sz="6000" dirty="0">
              <a:solidFill>
                <a:srgbClr val="FFFF00"/>
              </a:solidFill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solidFill>
                  <a:srgbClr val="FFFF00"/>
                </a:solidFill>
              </a:rPr>
              <a:t>hunu-huncha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prabhu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khrisT</a:t>
            </a:r>
            <a:endParaRPr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8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39808" y="1316779"/>
            <a:ext cx="11578491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sz="6000" dirty="0" err="1"/>
              <a:t>उहाँसँग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साटेँ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मैले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 err="1"/>
              <a:t>अनन्त</a:t>
            </a:r>
            <a:r>
              <a:rPr sz="6000" dirty="0" err="1">
                <a:latin typeface="Arial"/>
                <a:ea typeface="Arial"/>
                <a:cs typeface="Arial"/>
                <a:sym typeface="Arial"/>
              </a:rPr>
              <a:t>-</a:t>
            </a:r>
            <a:r>
              <a:rPr sz="6000" dirty="0" err="1"/>
              <a:t>अनन्तलाई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चोखो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प्रीत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6000" dirty="0"/>
              <a:t>२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 dirty="0">
                <a:solidFill>
                  <a:srgbClr val="FFFF00"/>
                </a:solidFill>
              </a:rPr>
              <a:t>(</a:t>
            </a:r>
            <a:r>
              <a:rPr sz="6000" dirty="0" err="1">
                <a:solidFill>
                  <a:srgbClr val="FFFF00"/>
                </a:solidFill>
              </a:rPr>
              <a:t>uhaaň-saňga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saaTeň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maile</a:t>
            </a:r>
            <a:endParaRPr sz="6000" dirty="0">
              <a:solidFill>
                <a:srgbClr val="FFFF00"/>
              </a:solidFill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solidFill>
                  <a:srgbClr val="FFFF00"/>
                </a:solidFill>
              </a:rPr>
              <a:t>ananta-ananta-laai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cokho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prit</a:t>
            </a:r>
            <a:r>
              <a:rPr sz="6000" dirty="0">
                <a:solidFill>
                  <a:srgbClr val="FFFF00"/>
                </a:solidFill>
              </a:rPr>
              <a:t>) </a:t>
            </a:r>
            <a:r>
              <a:rPr sz="6000" i="1" dirty="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824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14535" y="1316779"/>
            <a:ext cx="11229036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 err="1"/>
              <a:t>सत्य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6000" dirty="0" err="1"/>
              <a:t>सुन्दर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6000" dirty="0" err="1"/>
              <a:t>सिद्ध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मानिस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 err="1"/>
              <a:t>हुनुहुन्छ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प्रभु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ख्रीष्ट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solidFill>
                  <a:srgbClr val="FFFF00"/>
                </a:solidFill>
              </a:rPr>
              <a:t>satye</a:t>
            </a:r>
            <a:r>
              <a:rPr sz="6000" dirty="0">
                <a:solidFill>
                  <a:srgbClr val="FFFF00"/>
                </a:solidFill>
              </a:rPr>
              <a:t>, </a:t>
            </a:r>
            <a:r>
              <a:rPr sz="6000" dirty="0" err="1">
                <a:solidFill>
                  <a:srgbClr val="FFFF00"/>
                </a:solidFill>
              </a:rPr>
              <a:t>sundara</a:t>
            </a:r>
            <a:r>
              <a:rPr sz="6000" dirty="0">
                <a:solidFill>
                  <a:srgbClr val="FFFF00"/>
                </a:solidFill>
              </a:rPr>
              <a:t>, siddha </a:t>
            </a:r>
            <a:r>
              <a:rPr sz="6000" dirty="0" err="1">
                <a:solidFill>
                  <a:srgbClr val="FFFF00"/>
                </a:solidFill>
              </a:rPr>
              <a:t>maanis</a:t>
            </a:r>
            <a:endParaRPr sz="6000" dirty="0">
              <a:solidFill>
                <a:srgbClr val="FFFF00"/>
              </a:solidFill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solidFill>
                  <a:srgbClr val="FFFF00"/>
                </a:solidFill>
              </a:rPr>
              <a:t>hunu-huncha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prabhu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khrisT</a:t>
            </a:r>
            <a:endParaRPr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39808" y="1316779"/>
            <a:ext cx="11578491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sz="6000" dirty="0" err="1"/>
              <a:t>उहाँसँग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साटेँ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मैले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 err="1"/>
              <a:t>अनन्त</a:t>
            </a:r>
            <a:r>
              <a:rPr sz="6000" dirty="0" err="1">
                <a:latin typeface="Arial"/>
                <a:ea typeface="Arial"/>
                <a:cs typeface="Arial"/>
                <a:sym typeface="Arial"/>
              </a:rPr>
              <a:t>-</a:t>
            </a:r>
            <a:r>
              <a:rPr sz="6000" dirty="0" err="1"/>
              <a:t>अनन्तलाई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चोखो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प्रीत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6000" dirty="0"/>
              <a:t>२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 dirty="0">
                <a:solidFill>
                  <a:srgbClr val="FFFF00"/>
                </a:solidFill>
              </a:rPr>
              <a:t>(</a:t>
            </a:r>
            <a:r>
              <a:rPr sz="6000" dirty="0" err="1">
                <a:solidFill>
                  <a:srgbClr val="FFFF00"/>
                </a:solidFill>
              </a:rPr>
              <a:t>uhaaň-saňga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saaTeň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maile</a:t>
            </a:r>
            <a:endParaRPr sz="6000" dirty="0">
              <a:solidFill>
                <a:srgbClr val="FFFF00"/>
              </a:solidFill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solidFill>
                  <a:srgbClr val="FFFF00"/>
                </a:solidFill>
              </a:rPr>
              <a:t>ananta-ananta-laai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cokho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prit</a:t>
            </a:r>
            <a:r>
              <a:rPr sz="6000" dirty="0">
                <a:solidFill>
                  <a:srgbClr val="FFFF00"/>
                </a:solidFill>
              </a:rPr>
              <a:t>) </a:t>
            </a:r>
            <a:r>
              <a:rPr sz="6000" i="1" dirty="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74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05695" y="930720"/>
            <a:ext cx="12335108" cy="499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sz="6000" dirty="0" err="1"/>
              <a:t>सिद्ध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ईश्‍वर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6000" dirty="0" err="1"/>
              <a:t>सिद्ध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मानिस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 err="1"/>
              <a:t>मेरो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जीवन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स्वामिलाई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6000" dirty="0"/>
              <a:t>२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br>
              <a:rPr sz="6000" dirty="0"/>
            </a:br>
            <a:r>
              <a:rPr sz="6000" dirty="0">
                <a:solidFill>
                  <a:srgbClr val="FFFF00"/>
                </a:solidFill>
              </a:rPr>
              <a:t>(siddha </a:t>
            </a:r>
            <a:r>
              <a:rPr sz="6000" dirty="0" err="1">
                <a:solidFill>
                  <a:srgbClr val="FFFF00"/>
                </a:solidFill>
              </a:rPr>
              <a:t>ishwora</a:t>
            </a:r>
            <a:r>
              <a:rPr sz="6000" dirty="0">
                <a:solidFill>
                  <a:srgbClr val="FFFF00"/>
                </a:solidFill>
              </a:rPr>
              <a:t>, siddha </a:t>
            </a:r>
            <a:r>
              <a:rPr sz="6000" dirty="0" err="1">
                <a:solidFill>
                  <a:srgbClr val="FFFF00"/>
                </a:solidFill>
              </a:rPr>
              <a:t>maanis</a:t>
            </a:r>
            <a:r>
              <a:rPr sz="6000" dirty="0">
                <a:solidFill>
                  <a:srgbClr val="FFFF00"/>
                </a:solidFill>
              </a:rPr>
              <a:t>,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sz="6000" dirty="0">
                <a:solidFill>
                  <a:srgbClr val="FFFF00"/>
                </a:solidFill>
              </a:rPr>
              <a:t>mero </a:t>
            </a:r>
            <a:r>
              <a:rPr sz="6000" dirty="0" err="1">
                <a:solidFill>
                  <a:srgbClr val="FFFF00"/>
                </a:solidFill>
              </a:rPr>
              <a:t>jivana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swaami-laai</a:t>
            </a:r>
            <a:r>
              <a:rPr sz="6000" dirty="0">
                <a:solidFill>
                  <a:srgbClr val="FFFF00"/>
                </a:solidFill>
              </a:rPr>
              <a:t>) </a:t>
            </a:r>
            <a:r>
              <a:rPr sz="6000" i="1" dirty="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  <a:endParaRPr lang="en-US" sz="6000" i="1" dirty="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-4912" y="930720"/>
            <a:ext cx="12556322" cy="499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R="422358" algn="ctr" defTabSz="321457">
              <a:spcBef>
                <a:spcPts val="773"/>
              </a:spcBef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6000" dirty="0"/>
              <a:t>(</a:t>
            </a:r>
            <a:r>
              <a:rPr sz="6000" dirty="0" err="1"/>
              <a:t>अन्तरातमादेखि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श्रद्धा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latin typeface="Times"/>
                <a:ea typeface="Times"/>
                <a:cs typeface="Times"/>
                <a:sym typeface="Times"/>
              </a:rPr>
              <a:t>भक्ति</a:t>
            </a:r>
            <a:r>
              <a:rPr sz="6000" dirty="0"/>
              <a:t> </a:t>
            </a:r>
            <a:r>
              <a:rPr sz="6000" dirty="0">
                <a:latin typeface="Times"/>
                <a:ea typeface="Times"/>
                <a:cs typeface="Times"/>
                <a:sym typeface="Times"/>
              </a:rPr>
              <a:t>छ</a:t>
            </a:r>
            <a:r>
              <a:rPr sz="6000" dirty="0"/>
              <a:t> </a:t>
            </a:r>
            <a:r>
              <a:rPr sz="6000" dirty="0" err="1">
                <a:latin typeface="Times"/>
                <a:ea typeface="Times"/>
                <a:cs typeface="Times"/>
                <a:sym typeface="Times"/>
              </a:rPr>
              <a:t>तपाईंलाई</a:t>
            </a:r>
            <a:r>
              <a:rPr sz="6000" dirty="0">
                <a:latin typeface="Times"/>
                <a:ea typeface="Times"/>
                <a:cs typeface="Times"/>
                <a:sym typeface="Times"/>
              </a:rPr>
              <a:t>।</a:t>
            </a:r>
            <a:r>
              <a:rPr sz="6000" dirty="0"/>
              <a:t>) </a:t>
            </a:r>
            <a:r>
              <a:rPr sz="6000" dirty="0">
                <a:latin typeface="Times"/>
                <a:ea typeface="Times"/>
                <a:cs typeface="Times"/>
                <a:sym typeface="Times"/>
              </a:rPr>
              <a:t>२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br>
              <a:rPr sz="6000" dirty="0"/>
            </a:br>
            <a:r>
              <a:rPr lang="en-US" sz="6000" dirty="0">
                <a:solidFill>
                  <a:srgbClr val="FFFF00"/>
                </a:solidFill>
              </a:rPr>
              <a:t>(</a:t>
            </a:r>
            <a:r>
              <a:rPr lang="en-US" sz="6000" dirty="0" err="1">
                <a:solidFill>
                  <a:srgbClr val="FFFF00"/>
                </a:solidFill>
              </a:rPr>
              <a:t>antar-aatamaa-dekhi</a:t>
            </a:r>
            <a:r>
              <a:rPr lang="en-US" sz="6000" dirty="0">
                <a:solidFill>
                  <a:srgbClr val="FFFF00"/>
                </a:solidFill>
              </a:rPr>
              <a:t> </a:t>
            </a:r>
            <a:r>
              <a:rPr lang="en-US" sz="6000" dirty="0" err="1">
                <a:solidFill>
                  <a:srgbClr val="FFFF00"/>
                </a:solidFill>
              </a:rPr>
              <a:t>shraddhaa</a:t>
            </a:r>
            <a:r>
              <a:rPr lang="en-US" sz="6000" dirty="0">
                <a:solidFill>
                  <a:srgbClr val="FFFF00"/>
                </a:solidFill>
              </a:rPr>
              <a:t>,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sz="6000" dirty="0">
                <a:solidFill>
                  <a:srgbClr val="FFFF00"/>
                </a:solidFill>
              </a:rPr>
              <a:t>bhakti cha </a:t>
            </a:r>
            <a:r>
              <a:rPr sz="6000" dirty="0" err="1">
                <a:solidFill>
                  <a:srgbClr val="FFFF00"/>
                </a:solidFill>
              </a:rPr>
              <a:t>tapaaiň-laai</a:t>
            </a:r>
            <a:r>
              <a:rPr sz="6000" dirty="0">
                <a:solidFill>
                  <a:srgbClr val="FFFF00"/>
                </a:solidFill>
              </a:rPr>
              <a:t>) </a:t>
            </a:r>
            <a:r>
              <a:rPr sz="6000" i="1" dirty="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1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14535" y="1316779"/>
            <a:ext cx="11229036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 err="1"/>
              <a:t>सत्य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6000" dirty="0" err="1"/>
              <a:t>सुन्दर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6000" dirty="0" err="1"/>
              <a:t>सिद्ध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मानिस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 err="1"/>
              <a:t>हुनुहुन्छ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प्रभु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ख्रीष्ट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solidFill>
                  <a:srgbClr val="FFFF00"/>
                </a:solidFill>
              </a:rPr>
              <a:t>satye</a:t>
            </a:r>
            <a:r>
              <a:rPr sz="6000" dirty="0">
                <a:solidFill>
                  <a:srgbClr val="FFFF00"/>
                </a:solidFill>
              </a:rPr>
              <a:t>, </a:t>
            </a:r>
            <a:r>
              <a:rPr sz="6000" dirty="0" err="1">
                <a:solidFill>
                  <a:srgbClr val="FFFF00"/>
                </a:solidFill>
              </a:rPr>
              <a:t>sundara</a:t>
            </a:r>
            <a:r>
              <a:rPr sz="6000" dirty="0">
                <a:solidFill>
                  <a:srgbClr val="FFFF00"/>
                </a:solidFill>
              </a:rPr>
              <a:t>, siddha </a:t>
            </a:r>
            <a:r>
              <a:rPr sz="6000" dirty="0" err="1">
                <a:solidFill>
                  <a:srgbClr val="FFFF00"/>
                </a:solidFill>
              </a:rPr>
              <a:t>maanis</a:t>
            </a:r>
            <a:endParaRPr sz="6000" dirty="0">
              <a:solidFill>
                <a:srgbClr val="FFFF00"/>
              </a:solidFill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solidFill>
                  <a:srgbClr val="FFFF00"/>
                </a:solidFill>
              </a:rPr>
              <a:t>hunu-huncha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prabhu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khrisT</a:t>
            </a:r>
            <a:endParaRPr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39808" y="1316779"/>
            <a:ext cx="11578491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sz="6000" dirty="0" err="1"/>
              <a:t>उहाँसँग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साटेँ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मैले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 err="1"/>
              <a:t>अनन्त</a:t>
            </a:r>
            <a:r>
              <a:rPr sz="6000" dirty="0" err="1">
                <a:latin typeface="Arial"/>
                <a:ea typeface="Arial"/>
                <a:cs typeface="Arial"/>
                <a:sym typeface="Arial"/>
              </a:rPr>
              <a:t>-</a:t>
            </a:r>
            <a:r>
              <a:rPr sz="6000" dirty="0" err="1"/>
              <a:t>अनन्तलाई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चोखो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प्रीत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6000" dirty="0"/>
              <a:t>२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 dirty="0">
                <a:solidFill>
                  <a:srgbClr val="FFFF00"/>
                </a:solidFill>
              </a:rPr>
              <a:t>(</a:t>
            </a:r>
            <a:r>
              <a:rPr sz="6000" dirty="0" err="1">
                <a:solidFill>
                  <a:srgbClr val="FFFF00"/>
                </a:solidFill>
              </a:rPr>
              <a:t>uhaaň-saňga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saaTeň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maile</a:t>
            </a:r>
            <a:endParaRPr sz="6000" dirty="0">
              <a:solidFill>
                <a:srgbClr val="FFFF00"/>
              </a:solidFill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solidFill>
                  <a:srgbClr val="FFFF00"/>
                </a:solidFill>
              </a:rPr>
              <a:t>ananta-ananta-laai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cokho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prit</a:t>
            </a:r>
            <a:r>
              <a:rPr sz="6000" dirty="0">
                <a:solidFill>
                  <a:srgbClr val="FFFF00"/>
                </a:solidFill>
              </a:rPr>
              <a:t>) </a:t>
            </a:r>
            <a:r>
              <a:rPr sz="6000" i="1" dirty="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254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666487" y="930720"/>
            <a:ext cx="11355673" cy="499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sz="6000" dirty="0" err="1"/>
              <a:t>तपाईं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मेरो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6000" dirty="0"/>
              <a:t>म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तपाईंको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 err="1"/>
              <a:t>अनन्तलाई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हाम्रो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प्रीत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6000" dirty="0"/>
              <a:t>२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br>
              <a:rPr sz="6000" dirty="0"/>
            </a:br>
            <a:r>
              <a:rPr sz="6000" dirty="0">
                <a:solidFill>
                  <a:srgbClr val="FFFF00"/>
                </a:solidFill>
              </a:rPr>
              <a:t>(</a:t>
            </a:r>
            <a:r>
              <a:rPr sz="6000" dirty="0" err="1">
                <a:solidFill>
                  <a:srgbClr val="FFFF00"/>
                </a:solidFill>
              </a:rPr>
              <a:t>tapaaiň</a:t>
            </a:r>
            <a:r>
              <a:rPr sz="6000" dirty="0">
                <a:solidFill>
                  <a:srgbClr val="FFFF00"/>
                </a:solidFill>
              </a:rPr>
              <a:t> mero, ma </a:t>
            </a:r>
            <a:r>
              <a:rPr sz="6000" dirty="0" err="1">
                <a:solidFill>
                  <a:srgbClr val="FFFF00"/>
                </a:solidFill>
              </a:rPr>
              <a:t>tapaaiň</a:t>
            </a:r>
            <a:r>
              <a:rPr sz="6000" dirty="0">
                <a:solidFill>
                  <a:srgbClr val="FFFF00"/>
                </a:solidFill>
              </a:rPr>
              <a:t>-ko,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solidFill>
                  <a:srgbClr val="FFFF00"/>
                </a:solidFill>
              </a:rPr>
              <a:t>ananta-laai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haamro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prit</a:t>
            </a:r>
            <a:r>
              <a:rPr sz="6000" dirty="0">
                <a:solidFill>
                  <a:srgbClr val="FFFF00"/>
                </a:solidFill>
              </a:rPr>
              <a:t>) </a:t>
            </a:r>
            <a:r>
              <a:rPr sz="6000" i="1" dirty="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0" y="930719"/>
            <a:ext cx="12340255" cy="499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defTabSz="321457">
              <a:defRPr sz="5500" b="1">
                <a:latin typeface="Times"/>
                <a:ea typeface="Times"/>
                <a:cs typeface="Times"/>
                <a:sym typeface="Times"/>
              </a:defRPr>
            </a:pPr>
            <a:r>
              <a:rPr sz="6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sz="6000" dirty="0" err="1"/>
              <a:t>दु</a:t>
            </a:r>
            <a:r>
              <a:rPr sz="6000" dirty="0" err="1">
                <a:latin typeface="Arial"/>
                <a:ea typeface="Arial"/>
                <a:cs typeface="Arial"/>
                <a:sym typeface="Arial"/>
              </a:rPr>
              <a:t>:</a:t>
            </a:r>
            <a:r>
              <a:rPr sz="6000" dirty="0" err="1"/>
              <a:t>ख</a:t>
            </a:r>
            <a:r>
              <a:rPr sz="6000" dirty="0" err="1">
                <a:latin typeface="Arial"/>
                <a:ea typeface="Arial"/>
                <a:cs typeface="Arial"/>
                <a:sym typeface="Arial"/>
              </a:rPr>
              <a:t>-</a:t>
            </a:r>
            <a:r>
              <a:rPr sz="6000" dirty="0" err="1"/>
              <a:t>सुखमा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dirty="0" err="1"/>
              <a:t>दिलोज्यानले</a:t>
            </a:r>
            <a:r>
              <a:rPr sz="6000" dirty="0"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latin typeface="Times"/>
                <a:ea typeface="Times"/>
                <a:cs typeface="Times"/>
                <a:sym typeface="Times"/>
              </a:rPr>
              <a:t>रात</a:t>
            </a:r>
            <a:r>
              <a:rPr sz="6000" dirty="0" err="1"/>
              <a:t>-</a:t>
            </a:r>
            <a:r>
              <a:rPr sz="6000" dirty="0" err="1">
                <a:latin typeface="Times"/>
                <a:ea typeface="Times"/>
                <a:cs typeface="Times"/>
                <a:sym typeface="Times"/>
              </a:rPr>
              <a:t>दिन</a:t>
            </a:r>
            <a:r>
              <a:rPr sz="6000" dirty="0"/>
              <a:t> </a:t>
            </a:r>
            <a:r>
              <a:rPr sz="6000" dirty="0" err="1">
                <a:latin typeface="Times"/>
                <a:ea typeface="Times"/>
                <a:cs typeface="Times"/>
                <a:sym typeface="Times"/>
              </a:rPr>
              <a:t>गाउँछु</a:t>
            </a:r>
            <a:r>
              <a:rPr sz="6000" dirty="0"/>
              <a:t> </a:t>
            </a:r>
            <a:r>
              <a:rPr sz="6000" dirty="0" err="1">
                <a:latin typeface="Times"/>
                <a:ea typeface="Times"/>
                <a:cs typeface="Times"/>
                <a:sym typeface="Times"/>
              </a:rPr>
              <a:t>ख्रिष्टको</a:t>
            </a:r>
            <a:r>
              <a:rPr sz="6000" dirty="0"/>
              <a:t> </a:t>
            </a:r>
            <a:r>
              <a:rPr sz="6000" dirty="0" err="1">
                <a:latin typeface="Times"/>
                <a:ea typeface="Times"/>
                <a:cs typeface="Times"/>
                <a:sym typeface="Times"/>
              </a:rPr>
              <a:t>गीत</a:t>
            </a:r>
            <a:r>
              <a:rPr sz="6000" dirty="0">
                <a:latin typeface="Times"/>
                <a:ea typeface="Times"/>
                <a:cs typeface="Times"/>
                <a:sym typeface="Times"/>
              </a:rPr>
              <a:t>।</a:t>
            </a:r>
            <a:r>
              <a:rPr sz="6000" dirty="0"/>
              <a:t>) </a:t>
            </a:r>
            <a:r>
              <a:rPr sz="6000" dirty="0">
                <a:latin typeface="Times"/>
                <a:ea typeface="Times"/>
                <a:cs typeface="Times"/>
                <a:sym typeface="Times"/>
              </a:rPr>
              <a:t>२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br>
              <a:rPr sz="6000" dirty="0"/>
            </a:br>
            <a:r>
              <a:rPr sz="6000" dirty="0">
                <a:solidFill>
                  <a:srgbClr val="FFFF00"/>
                </a:solidFill>
              </a:rPr>
              <a:t>(</a:t>
            </a:r>
            <a:r>
              <a:rPr sz="6000" dirty="0" err="1">
                <a:solidFill>
                  <a:srgbClr val="FFFF00"/>
                </a:solidFill>
              </a:rPr>
              <a:t>dukha-sukha-maa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dilo</a:t>
            </a:r>
            <a:r>
              <a:rPr sz="6000" dirty="0">
                <a:solidFill>
                  <a:srgbClr val="FFFF00"/>
                </a:solidFill>
              </a:rPr>
              <a:t>-</a:t>
            </a:r>
            <a:r>
              <a:rPr sz="6000" dirty="0" err="1">
                <a:solidFill>
                  <a:srgbClr val="FFFF00"/>
                </a:solidFill>
              </a:rPr>
              <a:t>jyaan</a:t>
            </a:r>
            <a:r>
              <a:rPr sz="6000" dirty="0">
                <a:solidFill>
                  <a:srgbClr val="FFFF00"/>
                </a:solidFill>
              </a:rPr>
              <a:t>-le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sz="6000" dirty="0" err="1">
                <a:solidFill>
                  <a:srgbClr val="FFFF00"/>
                </a:solidFill>
              </a:rPr>
              <a:t>raat</a:t>
            </a:r>
            <a:r>
              <a:rPr sz="6000" dirty="0">
                <a:solidFill>
                  <a:srgbClr val="FFFF00"/>
                </a:solidFill>
              </a:rPr>
              <a:t>-din </a:t>
            </a:r>
            <a:r>
              <a:rPr sz="6000" dirty="0" err="1">
                <a:solidFill>
                  <a:srgbClr val="FFFF00"/>
                </a:solidFill>
              </a:rPr>
              <a:t>gauňchu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khrisT</a:t>
            </a:r>
            <a:r>
              <a:rPr sz="6000" dirty="0">
                <a:solidFill>
                  <a:srgbClr val="FFFF00"/>
                </a:solidFill>
              </a:rPr>
              <a:t>-ko git.)</a:t>
            </a:r>
            <a:r>
              <a:rPr sz="6000" i="1" dirty="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93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161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sujanay Tamang</cp:lastModifiedBy>
  <cp:revision>21</cp:revision>
  <dcterms:created xsi:type="dcterms:W3CDTF">2018-08-17T02:29:52Z</dcterms:created>
  <dcterms:modified xsi:type="dcterms:W3CDTF">2019-01-06T16:53:38Z</dcterms:modified>
</cp:coreProperties>
</file>