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0" r:id="rId4"/>
    <p:sldId id="280" r:id="rId5"/>
    <p:sldId id="297" r:id="rId6"/>
    <p:sldId id="291" r:id="rId7"/>
    <p:sldId id="292" r:id="rId8"/>
    <p:sldId id="257" r:id="rId9"/>
    <p:sldId id="298" r:id="rId10"/>
    <p:sldId id="293" r:id="rId11"/>
    <p:sldId id="294" r:id="rId12"/>
    <p:sldId id="281" r:id="rId13"/>
    <p:sldId id="299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ay Tamang" initials="sT" lastIdx="1" clrIdx="0">
    <p:extLst>
      <p:ext uri="{19B8F6BF-5375-455C-9EA6-DF929625EA0E}">
        <p15:presenceInfo xmlns:p15="http://schemas.microsoft.com/office/powerpoint/2012/main" userId="62014914298b5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1813560" y="1490007"/>
            <a:ext cx="856488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FFF00"/>
                </a:solidFill>
              </a:rPr>
              <a:t>B 099</a:t>
            </a:r>
          </a:p>
          <a:p>
            <a:pPr algn="ctr"/>
            <a:r>
              <a:rPr lang="ne-NP" sz="6000" b="1" i="1" dirty="0">
                <a:solidFill>
                  <a:srgbClr val="FFFF00"/>
                </a:solidFill>
              </a:rPr>
              <a:t>महान् प्रभु अति उच्चमा</a:t>
            </a:r>
            <a:endParaRPr lang="en-US" sz="6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6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महान् प्रभु अति उच्चमा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दूतगणले गर्छन् महिमा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e-NP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mahaan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ucca-maa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dutgaN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mahimaa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349347" y="1443841"/>
            <a:ext cx="11493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हे प्रभु तपाईंको मण्डली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आराधना गर्छौं तपाईंलाई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maNDali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aaradhnaa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gara-chauň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tapaaiň-laai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1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(महिमा, आदर र धन्यवाद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सर्वदा गर्दछु दण्डवत्) २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mahimaa</a:t>
            </a:r>
            <a:r>
              <a:rPr lang="en-US" sz="6000" b="1" dirty="0">
                <a:solidFill>
                  <a:srgbClr val="FFFF00"/>
                </a:solidFill>
              </a:rPr>
              <a:t>, </a:t>
            </a:r>
            <a:r>
              <a:rPr lang="en-US" sz="6000" b="1" dirty="0" err="1">
                <a:solidFill>
                  <a:srgbClr val="FFFF00"/>
                </a:solidFill>
              </a:rPr>
              <a:t>aadar</a:t>
            </a:r>
            <a:r>
              <a:rPr lang="en-US" sz="6000" b="1" dirty="0">
                <a:solidFill>
                  <a:srgbClr val="FFFF00"/>
                </a:solidFill>
              </a:rPr>
              <a:t> ra </a:t>
            </a:r>
            <a:r>
              <a:rPr lang="en-US" sz="6000" b="1" dirty="0" err="1">
                <a:solidFill>
                  <a:srgbClr val="FFFF00"/>
                </a:solidFill>
              </a:rPr>
              <a:t>dhanyevaad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sarvadaa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gardachu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danDawat</a:t>
            </a:r>
            <a:r>
              <a:rPr lang="en-US" sz="6000" b="1" dirty="0">
                <a:solidFill>
                  <a:srgbClr val="FFFF00"/>
                </a:solidFill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80460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(तपाईंको गम्भीर प्रेमको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सागरमा डुबेँ प्रभु म)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gambhir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saagar-maa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Dubeň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prabhu ma) 2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57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महान् प्रभु अति उच्चमा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दूतगणले गर्छन् महिमा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e-NP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mahaan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ucca-maa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dutgaN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mahimaa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42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349347" y="1443841"/>
            <a:ext cx="11493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हे प्रभु तपाईंको मण्डली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आराधना गर्छौं तपाईंलाई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maNDali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aaradhnaa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gara-chauň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tapaaiň-laai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महान् प्रभु अति उच्चमा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दूतगणले गर्छन् महिमा</a:t>
            </a:r>
            <a:endParaRPr lang="en-US" sz="6000" b="1" dirty="0">
              <a:solidFill>
                <a:schemeClr val="bg1"/>
              </a:solidFill>
            </a:endParaRPr>
          </a:p>
          <a:p>
            <a:pPr algn="ctr"/>
            <a:endParaRPr lang="ne-NP" sz="1200" b="1" dirty="0">
              <a:solidFill>
                <a:schemeClr val="bg1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mahaan</a:t>
            </a:r>
            <a:r>
              <a:rPr lang="en-US" sz="6000" b="1" dirty="0">
                <a:solidFill>
                  <a:srgbClr val="FFFF00"/>
                </a:solidFill>
              </a:rPr>
              <a:t> prabhu </a:t>
            </a:r>
            <a:r>
              <a:rPr lang="en-US" sz="6000" b="1" dirty="0" err="1">
                <a:solidFill>
                  <a:srgbClr val="FFFF00"/>
                </a:solidFill>
              </a:rPr>
              <a:t>ati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ucca-maa</a:t>
            </a:r>
            <a:endParaRPr lang="en-US" sz="6000" b="1" dirty="0">
              <a:solidFill>
                <a:srgbClr val="FFFF00"/>
              </a:solidFill>
            </a:endParaRP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dutgaN</a:t>
            </a:r>
            <a:r>
              <a:rPr lang="en-US" sz="6000" b="1" dirty="0">
                <a:solidFill>
                  <a:srgbClr val="FFFF00"/>
                </a:solidFill>
              </a:rPr>
              <a:t>-le </a:t>
            </a:r>
            <a:r>
              <a:rPr lang="en-US" sz="6000" b="1" dirty="0" err="1">
                <a:solidFill>
                  <a:srgbClr val="FFFF00"/>
                </a:solidFill>
              </a:rPr>
              <a:t>gara-chan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mahimaa</a:t>
            </a:r>
            <a:endParaRPr lang="en-US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349347" y="1443841"/>
            <a:ext cx="11493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हे प्रभु तपाईंको मण्डली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आराधना गर्छौं तपाईंलाई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maNDali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aaradhnaa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gara-chauň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tapaaiň-laai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99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(प्रेमको ठूलो रहस्यलाई,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महिमा गौरबको त्यागलाई) २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prema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Thulo</a:t>
            </a:r>
            <a:r>
              <a:rPr lang="en-US" sz="6000" b="1" dirty="0">
                <a:solidFill>
                  <a:srgbClr val="FFFF00"/>
                </a:solidFill>
              </a:rPr>
              <a:t> ra-ha-</a:t>
            </a:r>
            <a:r>
              <a:rPr lang="en-US" sz="6000" b="1" dirty="0" err="1">
                <a:solidFill>
                  <a:srgbClr val="FFFF00"/>
                </a:solidFill>
              </a:rPr>
              <a:t>sye</a:t>
            </a:r>
            <a:r>
              <a:rPr lang="en-US" sz="6000" b="1" dirty="0">
                <a:solidFill>
                  <a:srgbClr val="FFFF00"/>
                </a:solidFill>
              </a:rPr>
              <a:t>-</a:t>
            </a:r>
            <a:r>
              <a:rPr lang="en-US" sz="6000" b="1" dirty="0" err="1">
                <a:solidFill>
                  <a:srgbClr val="FFFF00"/>
                </a:solidFill>
              </a:rPr>
              <a:t>laai</a:t>
            </a:r>
            <a:r>
              <a:rPr lang="en-US" sz="60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mahimaa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gaurab</a:t>
            </a:r>
            <a:r>
              <a:rPr lang="en-US" sz="6000" b="1" dirty="0">
                <a:solidFill>
                  <a:srgbClr val="FFFF00"/>
                </a:solidFill>
              </a:rPr>
              <a:t>-ko </a:t>
            </a:r>
            <a:r>
              <a:rPr lang="en-US" sz="6000" b="1" dirty="0" err="1">
                <a:solidFill>
                  <a:srgbClr val="FFFF00"/>
                </a:solidFill>
              </a:rPr>
              <a:t>tyaaga-laai</a:t>
            </a:r>
            <a:r>
              <a:rPr lang="en-US" sz="6000" b="1" dirty="0">
                <a:solidFill>
                  <a:srgbClr val="FFFF00"/>
                </a:solidFill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357450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208670" y="1443841"/>
            <a:ext cx="11774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(सम्झन्छु क्रूसको दु:खलाई,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अर्पन्छु सर्वाङ्ग तपाईंलाई)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samjhanchu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krus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dukha-laai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arpanchu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sar-vaanga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tapaaiň-laai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2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667080" y="1443841"/>
            <a:ext cx="10857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महान् प्रभु अति उच्चमा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दूतगणले गर्छन् महिमा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e-NP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mahaan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ucca-maa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dutgaN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mahimaa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28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349347" y="1443841"/>
            <a:ext cx="114933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हे प्रभु तपाईंको मण्डली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आराधना गर्छौं तपाईंलाई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Mangal" panose="02040503050203030202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prabhu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maNDali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aaradhnaa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gara-chauň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tapaaiň-laai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78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6000" b="1" dirty="0">
                <a:solidFill>
                  <a:schemeClr val="bg1"/>
                </a:solidFill>
              </a:rPr>
              <a:t>(आउनुभो प्रभु हाम्रो माझमा,</a:t>
            </a:r>
          </a:p>
          <a:p>
            <a:pPr algn="ctr"/>
            <a:r>
              <a:rPr lang="ne-NP" sz="6000" b="1" dirty="0">
                <a:solidFill>
                  <a:schemeClr val="bg1"/>
                </a:solidFill>
              </a:rPr>
              <a:t>जड़ियको मन मन्दिरमा) २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ne-NP" sz="6000" b="1" dirty="0">
                <a:solidFill>
                  <a:srgbClr val="FFFF00"/>
                </a:solidFill>
              </a:rPr>
              <a:t>(</a:t>
            </a:r>
            <a:r>
              <a:rPr lang="en-US" sz="6000" b="1" dirty="0" err="1">
                <a:solidFill>
                  <a:srgbClr val="FFFF00"/>
                </a:solidFill>
              </a:rPr>
              <a:t>aunubho</a:t>
            </a:r>
            <a:r>
              <a:rPr lang="en-US" sz="6000" b="1" dirty="0">
                <a:solidFill>
                  <a:srgbClr val="FFFF00"/>
                </a:solidFill>
              </a:rPr>
              <a:t> prabhu </a:t>
            </a:r>
            <a:r>
              <a:rPr lang="en-US" sz="6000" b="1" dirty="0" err="1">
                <a:solidFill>
                  <a:srgbClr val="FFFF00"/>
                </a:solidFill>
              </a:rPr>
              <a:t>hamro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r>
              <a:rPr lang="en-US" sz="6000" b="1" dirty="0" err="1">
                <a:solidFill>
                  <a:srgbClr val="FFFF00"/>
                </a:solidFill>
              </a:rPr>
              <a:t>majh</a:t>
            </a:r>
            <a:r>
              <a:rPr lang="en-US" sz="6000" b="1" dirty="0">
                <a:solidFill>
                  <a:srgbClr val="FFFF00"/>
                </a:solidFill>
              </a:rPr>
              <a:t>-ma</a:t>
            </a:r>
          </a:p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jaRiyeko</a:t>
            </a:r>
            <a:r>
              <a:rPr lang="en-US" sz="6000" b="1" dirty="0">
                <a:solidFill>
                  <a:srgbClr val="FFFF00"/>
                </a:solidFill>
              </a:rPr>
              <a:t> man mandira-</a:t>
            </a:r>
            <a:r>
              <a:rPr lang="en-US" sz="6000" b="1" dirty="0" err="1">
                <a:solidFill>
                  <a:srgbClr val="FFFF00"/>
                </a:solidFill>
              </a:rPr>
              <a:t>maa</a:t>
            </a:r>
            <a:r>
              <a:rPr lang="en-US" sz="6000" b="1" dirty="0">
                <a:solidFill>
                  <a:srgbClr val="FFFF00"/>
                </a:solidFill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143288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B7642-DBF8-47BC-ADF4-B53EFEBCA865}"/>
              </a:ext>
            </a:extLst>
          </p:cNvPr>
          <p:cNvSpPr txBox="1"/>
          <p:nvPr/>
        </p:nvSpPr>
        <p:spPr>
          <a:xfrm>
            <a:off x="459581" y="1305341"/>
            <a:ext cx="1127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(भरपूर छु, भरिइरहन्छु,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झन् नजीक हुन चाहन्छु) 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bhara-pur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chu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bha-ri-i-rahanchu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jhan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najik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huna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caahanchu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426523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85</cp:revision>
  <dcterms:created xsi:type="dcterms:W3CDTF">2018-12-01T21:18:28Z</dcterms:created>
  <dcterms:modified xsi:type="dcterms:W3CDTF">2019-05-19T04:48:40Z</dcterms:modified>
</cp:coreProperties>
</file>