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85" r:id="rId4"/>
    <p:sldId id="290" r:id="rId5"/>
    <p:sldId id="292" r:id="rId6"/>
    <p:sldId id="291" r:id="rId7"/>
    <p:sldId id="293" r:id="rId8"/>
    <p:sldId id="294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651034" y="2642022"/>
            <a:ext cx="7062832" cy="157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359" dirty="0"/>
              <a:t>B119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प्रभु येशू ख्रीष्टको शीतल रगत</a:t>
            </a:r>
            <a:r>
              <a:rPr lang="en-US" altLang="en-US" sz="5400" b="1" dirty="0">
                <a:solidFill>
                  <a:srgbClr val="FFFF00"/>
                </a:solidFill>
              </a:rPr>
              <a:t> </a:t>
            </a:r>
            <a:endParaRPr lang="en-US" altLang="en-US" sz="80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92554" y="1455284"/>
            <a:ext cx="9805569" cy="441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Chorus: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प्रभु येशू ख्रीष्टको शीतल रगत मुटुमा सुरुरु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उहाँको माया नबिर्स बैनी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(</a:t>
            </a:r>
            <a:r>
              <a:rPr lang="hi-IN" altLang="en-US" sz="4000" b="1" dirty="0">
                <a:latin typeface="Arial Unicode MS"/>
              </a:rPr>
              <a:t>मन रुन्छ धुरुरु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i="1" dirty="0"/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prabhu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shitala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ragat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maayaa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birsa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bahini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runcha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961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827388" y="1147513"/>
            <a:ext cx="9335890" cy="502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5:</a:t>
            </a:r>
          </a:p>
          <a:p>
            <a:pPr algn="ctr"/>
            <a:endParaRPr lang="en-US" i="1" dirty="0"/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प्रभुका गुण नम्र र दीन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मुटुमा गाँसौन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ज्योतिका सन्तान बनेर फिरौँ बोकेर बासना ।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r>
              <a:rPr lang="sv-SE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(prabhu-kaa guNa namra ra dina,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-sauna)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jyoti-kaa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santaan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banera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firauň</a:t>
            </a:r>
            <a:endParaRPr lang="en-US" sz="3950" b="1" dirty="0">
              <a:solidFill>
                <a:srgbClr val="66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bokera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baasanaa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432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92554" y="1455284"/>
            <a:ext cx="9805569" cy="441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Chorus: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प्रभु येशू ख्रीष्टको शीतल रगत मुटुमा सुरुरु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उहाँको माया नबिर्स बैनी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(</a:t>
            </a:r>
            <a:r>
              <a:rPr lang="hi-IN" altLang="en-US" sz="4000" b="1" dirty="0">
                <a:latin typeface="Arial Unicode MS"/>
              </a:rPr>
              <a:t>मन रुन्छ धुरुरु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i="1" dirty="0"/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prabhu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shitala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ragat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maayaa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birsa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bahini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runcha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90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92554" y="1455284"/>
            <a:ext cx="9805569" cy="441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Chorus: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प्रभु येशू ख्रीष्टको शीतल रगत मुटुमा सुरुरु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उहाँको माया नबिर्स बैनी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(</a:t>
            </a:r>
            <a:r>
              <a:rPr lang="hi-IN" altLang="en-US" sz="4000" b="1" dirty="0">
                <a:latin typeface="Arial Unicode MS"/>
              </a:rPr>
              <a:t>मन रुन्छ धुरुरु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i="1" dirty="0"/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prabhu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shitala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ragat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maayaa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birsa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bahini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runcha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19597" y="982653"/>
            <a:ext cx="10813859" cy="4742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1: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म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तिमी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हामी सबैको लागि आफ्नो पुत्र दिएको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त्यागेको प्राण सम्झना राखौँ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रगतले लेखेको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sz="395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(ma, timi, haami sab ai-ko laagi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aafno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putra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diyeko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fi-FI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(tyaageko praaNa sa mjanaa rakhauň,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ragat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lekheko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450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92554" y="1455284"/>
            <a:ext cx="9805569" cy="441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Chorus: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प्रभु येशू ख्रीष्टको शीतल रगत मुटुमा सुरुरु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उहाँको माया नबिर्स बैनी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(</a:t>
            </a:r>
            <a:r>
              <a:rPr lang="hi-IN" altLang="en-US" sz="4000" b="1" dirty="0">
                <a:latin typeface="Arial Unicode MS"/>
              </a:rPr>
              <a:t>मन रुन्छ धुरुरु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i="1" dirty="0"/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prabhu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shitala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ragat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maayaa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birsa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bahini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runcha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410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291189" y="1316786"/>
            <a:ext cx="10408299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2:</a:t>
            </a:r>
          </a:p>
          <a:p>
            <a:pPr algn="ctr"/>
            <a:endParaRPr lang="en-US" i="1" dirty="0"/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रगतको धारो आलो छ बैनी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गलगथा पहाड़मा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तिम्रो र मेरो निम्तिमा गुथेँ काँड़ा त्यो शिरमा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i="1" dirty="0"/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ragat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dhaaraa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aal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cha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bahini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galgathaa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pahaaR-maa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it-IT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(timro ra mero nimti-maa g utheň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kaaRaa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shira-maa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5139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92554" y="1455284"/>
            <a:ext cx="9805569" cy="441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Chorus: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प्रभु येशू ख्रीष्टको शीतल रगत मुटुमा सुरुरु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उहाँको माया नबिर्स बैनी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(</a:t>
            </a:r>
            <a:r>
              <a:rPr lang="hi-IN" altLang="en-US" sz="4000" b="1" dirty="0">
                <a:latin typeface="Arial Unicode MS"/>
              </a:rPr>
              <a:t>मन रुन्छ धुरुरु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i="1" dirty="0"/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prabhu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shitala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ragat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maayaa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birsa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bahini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runcha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371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74534" y="1316788"/>
            <a:ext cx="9841605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3:</a:t>
            </a:r>
          </a:p>
          <a:p>
            <a:endParaRPr lang="en-US" i="1" dirty="0"/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बोकेका थिए दरनीय क्रूस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मनमा गुनन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हृदयमा अङ्कित प्रभुको देन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तिमीले सम्झन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i="1" dirty="0"/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bokeko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thiye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iye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krusa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gunana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fi-FI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(ridai-maa aňgkit prab hu-ko dena,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samjhana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15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92554" y="1455284"/>
            <a:ext cx="9805569" cy="441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Chorus: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प्रभु येशू ख्रीष्टको शीतल रगत मुटुमा सुरुरु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उहाँको माया नबिर्स बैनी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(</a:t>
            </a:r>
            <a:r>
              <a:rPr lang="hi-IN" altLang="en-US" sz="4000" b="1" dirty="0">
                <a:latin typeface="Arial Unicode MS"/>
              </a:rPr>
              <a:t>मन रुन्छ धुरुरु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i="1" dirty="0"/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prabhu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shitala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ragat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maayaa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birsa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bahini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runcha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dhururu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69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85228" y="1316789"/>
            <a:ext cx="12020215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4:</a:t>
            </a:r>
          </a:p>
          <a:p>
            <a:endParaRPr lang="en-US" i="1" dirty="0"/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नभुलौँ बैनी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कष्टको घुटको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येशूले पिएको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सबैमा थियो उद्धार उनको प्राणदान दिएमा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i="1" dirty="0"/>
          </a:p>
          <a:p>
            <a:pPr algn="ctr"/>
            <a:r>
              <a:rPr lang="fi-FI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(na-bhulauň bahini, k asTa-kaa ghuT-ko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piyeko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fi-FI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(sabai-maa thiyo u ddhaara unko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praaN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-daana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diye-maa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 </a:t>
            </a:r>
            <a:r>
              <a:rPr lang="en-US" sz="3950" b="1" i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574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499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Arial Unicode MS</vt:lpstr>
      <vt:lpstr>Calibri</vt:lpstr>
      <vt:lpstr>Calibri Light</vt:lpstr>
      <vt:lpstr>Mangal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81</cp:revision>
  <dcterms:created xsi:type="dcterms:W3CDTF">2018-08-17T02:29:52Z</dcterms:created>
  <dcterms:modified xsi:type="dcterms:W3CDTF">2018-09-02T17:23:55Z</dcterms:modified>
</cp:coreProperties>
</file>