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651034" y="2642022"/>
            <a:ext cx="6565901" cy="157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4359" dirty="0"/>
              <a:t>B</a:t>
            </a:r>
            <a:r>
              <a:rPr lang="en-US" sz="4359" dirty="0"/>
              <a:t>237</a:t>
            </a:r>
            <a:r>
              <a:rPr sz="4359" dirty="0"/>
              <a:t>:</a:t>
            </a:r>
            <a:r>
              <a:rPr lang="en-US" sz="4359" dirty="0"/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लौ सुन साथी</a:t>
            </a:r>
            <a:r>
              <a:rPr lang="en-US" altLang="en-US" sz="4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400" b="1" dirty="0">
                <a:solidFill>
                  <a:srgbClr val="FFFF00"/>
                </a:solidFill>
                <a:latin typeface="Arial Unicode MS"/>
              </a:rPr>
              <a:t>सत्यको वाणी</a:t>
            </a:r>
            <a:r>
              <a:rPr lang="en-US" altLang="en-US" sz="5400" b="1" dirty="0">
                <a:solidFill>
                  <a:srgbClr val="FFFF00"/>
                </a:solidFill>
              </a:rPr>
              <a:t> </a:t>
            </a:r>
            <a:endParaRPr lang="en-US" altLang="en-US" sz="80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 dirty="0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542843" y="545999"/>
            <a:ext cx="11295144" cy="576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लौ सुन साथी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सत्यको वाणी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यो तिम्रै लागि हो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गरीब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4000" b="1" dirty="0">
                <a:latin typeface="Arial Unicode MS"/>
              </a:rPr>
              <a:t>धनी सबैको लागि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जीवनको पानी हो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ईश्वरको पुत्र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आएथे धरती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कोहीले चिनेन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पापीलाई मुक्तिदान दिन मरे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यो कुरा बुझ लौ</a:t>
            </a:r>
            <a:r>
              <a:rPr lang="en-US" altLang="en-US" sz="4800" b="1" dirty="0"/>
              <a:t>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b="1" dirty="0"/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lau</a:t>
            </a:r>
            <a:r>
              <a:rPr lang="en-US" sz="3950" b="1" dirty="0">
                <a:solidFill>
                  <a:srgbClr val="66FFFF"/>
                </a:solidFill>
              </a:rPr>
              <a:t>, </a:t>
            </a:r>
            <a:r>
              <a:rPr lang="en-US" sz="3950" b="1" dirty="0" err="1">
                <a:solidFill>
                  <a:srgbClr val="66FFFF"/>
                </a:solidFill>
              </a:rPr>
              <a:t>suna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saathi</a:t>
            </a:r>
            <a:r>
              <a:rPr lang="en-US" sz="3950" b="1" dirty="0">
                <a:solidFill>
                  <a:srgbClr val="66FFFF"/>
                </a:solidFill>
              </a:rPr>
              <a:t>, s </a:t>
            </a:r>
            <a:r>
              <a:rPr lang="en-US" sz="3950" b="1" dirty="0" err="1">
                <a:solidFill>
                  <a:srgbClr val="66FFFF"/>
                </a:solidFill>
              </a:rPr>
              <a:t>atye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baaNi</a:t>
            </a:r>
            <a:r>
              <a:rPr lang="en-US" sz="3950" b="1" dirty="0">
                <a:solidFill>
                  <a:srgbClr val="66FFFF"/>
                </a:solidFill>
              </a:rPr>
              <a:t>, </a:t>
            </a:r>
            <a:r>
              <a:rPr lang="en-US" sz="3950" b="1" dirty="0" err="1">
                <a:solidFill>
                  <a:srgbClr val="66FFFF"/>
                </a:solidFill>
              </a:rPr>
              <a:t>yo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timrai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laagi</a:t>
            </a:r>
            <a:r>
              <a:rPr lang="en-US" sz="3950" b="1" dirty="0">
                <a:solidFill>
                  <a:srgbClr val="66FFFF"/>
                </a:solidFill>
              </a:rPr>
              <a:t> ho,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gariba-dhani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saba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i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laagi</a:t>
            </a:r>
            <a:r>
              <a:rPr lang="en-US" sz="3950" b="1" dirty="0">
                <a:solidFill>
                  <a:srgbClr val="66FFFF"/>
                </a:solidFill>
              </a:rPr>
              <a:t>, </a:t>
            </a:r>
            <a:r>
              <a:rPr lang="en-US" sz="3950" b="1" dirty="0" err="1">
                <a:solidFill>
                  <a:srgbClr val="66FFFF"/>
                </a:solidFill>
              </a:rPr>
              <a:t>jivan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paani</a:t>
            </a:r>
            <a:r>
              <a:rPr lang="en-US" sz="3950" b="1" dirty="0">
                <a:solidFill>
                  <a:srgbClr val="66FFFF"/>
                </a:solidFill>
              </a:rPr>
              <a:t> ho,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ishwor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putra</a:t>
            </a:r>
            <a:r>
              <a:rPr lang="en-US" sz="3950" b="1" dirty="0">
                <a:solidFill>
                  <a:srgbClr val="66FFFF"/>
                </a:solidFill>
              </a:rPr>
              <a:t> , </a:t>
            </a:r>
            <a:r>
              <a:rPr lang="en-US" sz="3950" b="1" dirty="0" err="1">
                <a:solidFill>
                  <a:srgbClr val="66FFFF"/>
                </a:solidFill>
              </a:rPr>
              <a:t>aayethe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dharti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kohi</a:t>
            </a:r>
            <a:r>
              <a:rPr lang="en-US" sz="3950" b="1" dirty="0">
                <a:solidFill>
                  <a:srgbClr val="66FFFF"/>
                </a:solidFill>
              </a:rPr>
              <a:t>-le </a:t>
            </a:r>
            <a:r>
              <a:rPr lang="en-US" sz="3950" b="1" dirty="0" err="1">
                <a:solidFill>
                  <a:srgbClr val="66FFFF"/>
                </a:solidFill>
              </a:rPr>
              <a:t>cinena</a:t>
            </a:r>
            <a:endParaRPr lang="en-US" sz="3950" b="1" dirty="0">
              <a:solidFill>
                <a:srgbClr val="66FFFF"/>
              </a:solidFill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paapi-laai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muk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ti-daan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dina</a:t>
            </a:r>
            <a:r>
              <a:rPr lang="en-US" sz="3950" b="1" dirty="0">
                <a:solidFill>
                  <a:srgbClr val="66FFFF"/>
                </a:solidFill>
              </a:rPr>
              <a:t> mare, </a:t>
            </a:r>
            <a:r>
              <a:rPr lang="en-US" sz="3950" b="1" dirty="0" err="1">
                <a:solidFill>
                  <a:srgbClr val="66FFFF"/>
                </a:solidFill>
              </a:rPr>
              <a:t>yo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kuraa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bujha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lau</a:t>
            </a:r>
            <a:r>
              <a:rPr lang="en-US" sz="3950" b="1" dirty="0">
                <a:solidFill>
                  <a:srgbClr val="66FFFF"/>
                </a:solidFill>
              </a:rPr>
              <a:t>.</a:t>
            </a:r>
            <a:endParaRPr sz="3950" b="1" i="1" dirty="0">
              <a:solidFill>
                <a:srgbClr val="66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42843" y="776830"/>
            <a:ext cx="11339387" cy="530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latin typeface="Arial Unicode MS"/>
              </a:rPr>
              <a:t>Verse 1:</a:t>
            </a:r>
            <a:endParaRPr lang="en-US" altLang="en-US" sz="4000" b="1" i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माया र मोह बाँचुन्जेलसम्म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संसारमा दुइ दिनको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धर्म र कर्म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सबै व्यर्थ छन्‌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यो तिमी बुझ लौ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शिरमा मुकुट काँड़ाको लाई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झुण्डिए क्रूसमा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पापीलाई मुक्तिदान दिन मरे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यो कुरा बुझ लौ ।</a:t>
            </a:r>
            <a:r>
              <a:rPr lang="en-US" altLang="en-US" sz="4800" b="1" dirty="0"/>
              <a:t>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rgbClr val="66FFFF"/>
                </a:solidFill>
              </a:rPr>
              <a:t>(</a:t>
            </a:r>
            <a:r>
              <a:rPr lang="en-US" sz="3200" b="1" dirty="0" err="1">
                <a:solidFill>
                  <a:srgbClr val="66FFFF"/>
                </a:solidFill>
              </a:rPr>
              <a:t>maayaa</a:t>
            </a:r>
            <a:r>
              <a:rPr lang="en-US" sz="3200" b="1" dirty="0">
                <a:solidFill>
                  <a:srgbClr val="66FFFF"/>
                </a:solidFill>
              </a:rPr>
              <a:t> ra </a:t>
            </a:r>
            <a:r>
              <a:rPr lang="en-US" sz="3200" b="1" dirty="0" err="1">
                <a:solidFill>
                  <a:srgbClr val="66FFFF"/>
                </a:solidFill>
              </a:rPr>
              <a:t>moha</a:t>
            </a:r>
            <a:r>
              <a:rPr lang="en-US" sz="3200" b="1" dirty="0">
                <a:solidFill>
                  <a:srgbClr val="66FFFF"/>
                </a:solidFill>
              </a:rPr>
              <a:t> b </a:t>
            </a:r>
            <a:r>
              <a:rPr lang="en-US" sz="3200" b="1" dirty="0" err="1">
                <a:solidFill>
                  <a:srgbClr val="66FFFF"/>
                </a:solidFill>
              </a:rPr>
              <a:t>aaň-cunjel-samma</a:t>
            </a:r>
            <a:r>
              <a:rPr lang="en-US" sz="3200" b="1" dirty="0">
                <a:solidFill>
                  <a:srgbClr val="66FFFF"/>
                </a:solidFill>
              </a:rPr>
              <a:t>, </a:t>
            </a:r>
            <a:r>
              <a:rPr lang="en-US" sz="3200" b="1" dirty="0" err="1">
                <a:solidFill>
                  <a:srgbClr val="66FFFF"/>
                </a:solidFill>
              </a:rPr>
              <a:t>saňsaar-maa</a:t>
            </a:r>
            <a:r>
              <a:rPr lang="en-US" sz="3200" b="1" dirty="0">
                <a:solidFill>
                  <a:srgbClr val="66FFFF"/>
                </a:solidFill>
              </a:rPr>
              <a:t> dui din-ko, ) </a:t>
            </a:r>
            <a:r>
              <a:rPr lang="en-US" sz="3200" b="1" i="1" dirty="0">
                <a:solidFill>
                  <a:srgbClr val="66FFFF"/>
                </a:solidFill>
              </a:rPr>
              <a:t>2</a:t>
            </a:r>
          </a:p>
          <a:p>
            <a:pPr algn="ctr"/>
            <a:r>
              <a:rPr lang="pl-PL" sz="3200" b="1" dirty="0">
                <a:solidFill>
                  <a:srgbClr val="66FFFF"/>
                </a:solidFill>
              </a:rPr>
              <a:t>(dharma ra karma, sabai by ertha chan,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s-ES" sz="3200" b="1" dirty="0">
                <a:solidFill>
                  <a:srgbClr val="66FFFF"/>
                </a:solidFill>
              </a:rPr>
              <a:t>yo </a:t>
            </a:r>
            <a:r>
              <a:rPr lang="es-ES" sz="3200" b="1" dirty="0" err="1">
                <a:solidFill>
                  <a:srgbClr val="66FFFF"/>
                </a:solidFill>
              </a:rPr>
              <a:t>timi</a:t>
            </a:r>
            <a:r>
              <a:rPr lang="es-ES" sz="3200" b="1" dirty="0">
                <a:solidFill>
                  <a:srgbClr val="66FFFF"/>
                </a:solidFill>
              </a:rPr>
              <a:t> </a:t>
            </a:r>
            <a:r>
              <a:rPr lang="es-ES" sz="3200" b="1" dirty="0" err="1">
                <a:solidFill>
                  <a:srgbClr val="66FFFF"/>
                </a:solidFill>
              </a:rPr>
              <a:t>bujha</a:t>
            </a:r>
            <a:r>
              <a:rPr lang="es-ES" sz="3200" b="1" dirty="0">
                <a:solidFill>
                  <a:srgbClr val="66FFFF"/>
                </a:solidFill>
              </a:rPr>
              <a:t> </a:t>
            </a:r>
            <a:r>
              <a:rPr lang="es-ES" sz="3200" b="1" dirty="0" err="1">
                <a:solidFill>
                  <a:srgbClr val="66FFFF"/>
                </a:solidFill>
              </a:rPr>
              <a:t>lau</a:t>
            </a:r>
            <a:r>
              <a:rPr lang="es-ES" sz="3200" b="1" dirty="0">
                <a:solidFill>
                  <a:srgbClr val="66FFFF"/>
                </a:solidFill>
              </a:rPr>
              <a:t>) </a:t>
            </a:r>
            <a:r>
              <a:rPr lang="es-ES" sz="3200" b="1" i="1" dirty="0">
                <a:solidFill>
                  <a:srgbClr val="66FFFF"/>
                </a:solidFill>
              </a:rPr>
              <a:t>2</a:t>
            </a:r>
          </a:p>
          <a:p>
            <a:pPr algn="ctr"/>
            <a:r>
              <a:rPr lang="fi-FI" sz="3200" b="1" dirty="0">
                <a:solidFill>
                  <a:srgbClr val="66FFFF"/>
                </a:solidFill>
              </a:rPr>
              <a:t>shira-maa mukuT ka aňRaa-ko laa-i, </a:t>
            </a:r>
            <a:r>
              <a:rPr lang="en-US" sz="3200" b="1" dirty="0" err="1">
                <a:solidFill>
                  <a:srgbClr val="66FFFF"/>
                </a:solidFill>
              </a:rPr>
              <a:t>jhuN-Diye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krusa-maa</a:t>
            </a:r>
            <a:endParaRPr lang="en-US" sz="3200" b="1" dirty="0">
              <a:solidFill>
                <a:srgbClr val="66FFFF"/>
              </a:solidFill>
            </a:endParaRPr>
          </a:p>
          <a:p>
            <a:pPr algn="ctr"/>
            <a:r>
              <a:rPr lang="en-US" sz="3200" b="1" dirty="0">
                <a:solidFill>
                  <a:srgbClr val="66FFFF"/>
                </a:solidFill>
              </a:rPr>
              <a:t>(</a:t>
            </a:r>
            <a:r>
              <a:rPr lang="en-US" sz="3200" b="1" dirty="0" err="1">
                <a:solidFill>
                  <a:srgbClr val="66FFFF"/>
                </a:solidFill>
              </a:rPr>
              <a:t>paapi-laai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mukti-daan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dina</a:t>
            </a:r>
            <a:r>
              <a:rPr lang="en-US" sz="3200" b="1" dirty="0">
                <a:solidFill>
                  <a:srgbClr val="66FFFF"/>
                </a:solidFill>
              </a:rPr>
              <a:t> mare, </a:t>
            </a:r>
            <a:r>
              <a:rPr lang="en-US" sz="3200" b="1" dirty="0" err="1">
                <a:solidFill>
                  <a:srgbClr val="66FFFF"/>
                </a:solidFill>
              </a:rPr>
              <a:t>yo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kuraa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bujha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lau</a:t>
            </a:r>
            <a:r>
              <a:rPr lang="en-US" sz="3200" b="1" dirty="0">
                <a:solidFill>
                  <a:srgbClr val="66FFFF"/>
                </a:solidFill>
              </a:rPr>
              <a:t>.) </a:t>
            </a:r>
            <a:r>
              <a:rPr lang="en-US" sz="3200" b="1" i="1" dirty="0">
                <a:solidFill>
                  <a:srgbClr val="66FFFF"/>
                </a:solidFill>
              </a:rPr>
              <a:t>2</a:t>
            </a:r>
            <a:endParaRPr lang="en-US" altLang="en-US" sz="3200" b="1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3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 dirty="0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542843" y="545999"/>
            <a:ext cx="11295144" cy="576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लौ सुन साथी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सत्यको वाणी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यो तिम्रै लागि हो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गरीब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4000" b="1" dirty="0">
                <a:latin typeface="Arial Unicode MS"/>
              </a:rPr>
              <a:t>धनी सबैको लागि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जीवनको पानी हो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ईश्वरको पुत्र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आएथे धरती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कोहीले चिनेन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पापीलाई मुक्तिदान दिन मरे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यो कुरा बुझ लौ</a:t>
            </a:r>
            <a:r>
              <a:rPr lang="en-US" altLang="en-US" sz="4800" b="1" dirty="0"/>
              <a:t>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b="1" dirty="0"/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lau</a:t>
            </a:r>
            <a:r>
              <a:rPr lang="en-US" sz="3950" b="1" dirty="0">
                <a:solidFill>
                  <a:srgbClr val="66FFFF"/>
                </a:solidFill>
              </a:rPr>
              <a:t>, </a:t>
            </a:r>
            <a:r>
              <a:rPr lang="en-US" sz="3950" b="1" dirty="0" err="1">
                <a:solidFill>
                  <a:srgbClr val="66FFFF"/>
                </a:solidFill>
              </a:rPr>
              <a:t>suna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saathi</a:t>
            </a:r>
            <a:r>
              <a:rPr lang="en-US" sz="3950" b="1" dirty="0">
                <a:solidFill>
                  <a:srgbClr val="66FFFF"/>
                </a:solidFill>
              </a:rPr>
              <a:t>, s </a:t>
            </a:r>
            <a:r>
              <a:rPr lang="en-US" sz="3950" b="1" dirty="0" err="1">
                <a:solidFill>
                  <a:srgbClr val="66FFFF"/>
                </a:solidFill>
              </a:rPr>
              <a:t>atye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baaNi</a:t>
            </a:r>
            <a:r>
              <a:rPr lang="en-US" sz="3950" b="1" dirty="0">
                <a:solidFill>
                  <a:srgbClr val="66FFFF"/>
                </a:solidFill>
              </a:rPr>
              <a:t>, </a:t>
            </a:r>
            <a:r>
              <a:rPr lang="en-US" sz="3950" b="1" dirty="0" err="1">
                <a:solidFill>
                  <a:srgbClr val="66FFFF"/>
                </a:solidFill>
              </a:rPr>
              <a:t>yo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timrai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laagi</a:t>
            </a:r>
            <a:r>
              <a:rPr lang="en-US" sz="3950" b="1" dirty="0">
                <a:solidFill>
                  <a:srgbClr val="66FFFF"/>
                </a:solidFill>
              </a:rPr>
              <a:t> ho,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gariba-dhani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saba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i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laagi</a:t>
            </a:r>
            <a:r>
              <a:rPr lang="en-US" sz="3950" b="1" dirty="0">
                <a:solidFill>
                  <a:srgbClr val="66FFFF"/>
                </a:solidFill>
              </a:rPr>
              <a:t>, </a:t>
            </a:r>
            <a:r>
              <a:rPr lang="en-US" sz="3950" b="1" dirty="0" err="1">
                <a:solidFill>
                  <a:srgbClr val="66FFFF"/>
                </a:solidFill>
              </a:rPr>
              <a:t>jivan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paani</a:t>
            </a:r>
            <a:r>
              <a:rPr lang="en-US" sz="3950" b="1" dirty="0">
                <a:solidFill>
                  <a:srgbClr val="66FFFF"/>
                </a:solidFill>
              </a:rPr>
              <a:t> ho,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ishwor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putra</a:t>
            </a:r>
            <a:r>
              <a:rPr lang="en-US" sz="3950" b="1" dirty="0">
                <a:solidFill>
                  <a:srgbClr val="66FFFF"/>
                </a:solidFill>
              </a:rPr>
              <a:t> , </a:t>
            </a:r>
            <a:r>
              <a:rPr lang="en-US" sz="3950" b="1" dirty="0" err="1">
                <a:solidFill>
                  <a:srgbClr val="66FFFF"/>
                </a:solidFill>
              </a:rPr>
              <a:t>aayethe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dharti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kohi</a:t>
            </a:r>
            <a:r>
              <a:rPr lang="en-US" sz="3950" b="1" dirty="0">
                <a:solidFill>
                  <a:srgbClr val="66FFFF"/>
                </a:solidFill>
              </a:rPr>
              <a:t>-le </a:t>
            </a:r>
            <a:r>
              <a:rPr lang="en-US" sz="3950" b="1" dirty="0" err="1">
                <a:solidFill>
                  <a:srgbClr val="66FFFF"/>
                </a:solidFill>
              </a:rPr>
              <a:t>cinena</a:t>
            </a:r>
            <a:endParaRPr lang="en-US" sz="3950" b="1" dirty="0">
              <a:solidFill>
                <a:srgbClr val="66FFFF"/>
              </a:solidFill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paapi-laai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muk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ti-daan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dina</a:t>
            </a:r>
            <a:r>
              <a:rPr lang="en-US" sz="3950" b="1" dirty="0">
                <a:solidFill>
                  <a:srgbClr val="66FFFF"/>
                </a:solidFill>
              </a:rPr>
              <a:t> mare, </a:t>
            </a:r>
            <a:r>
              <a:rPr lang="en-US" sz="3950" b="1" dirty="0" err="1">
                <a:solidFill>
                  <a:srgbClr val="66FFFF"/>
                </a:solidFill>
              </a:rPr>
              <a:t>yo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kuraa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bujha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lau</a:t>
            </a:r>
            <a:r>
              <a:rPr lang="en-US" sz="3950" b="1" dirty="0">
                <a:solidFill>
                  <a:srgbClr val="66FFFF"/>
                </a:solidFill>
              </a:rPr>
              <a:t>.</a:t>
            </a:r>
            <a:endParaRPr sz="3950" b="1" i="1" dirty="0">
              <a:solidFill>
                <a:srgbClr val="66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41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33988" y="853777"/>
            <a:ext cx="11157093" cy="515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>
                <a:latin typeface="Arial Unicode MS"/>
              </a:rPr>
              <a:t>Verse 2:</a:t>
            </a:r>
            <a:endParaRPr lang="en-US" altLang="en-US" sz="4000" b="1" i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बाँच्नलाई मान्छे सधैँ नै खोज्छ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जीवनको सहारा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पापको वशमा डुबेको मान्छे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एउटै छ किनारा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बाटो र सत्य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जीवन छ है ख्रीष्ट येशू प्रभुमा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विश्वास गरी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हे मेरा साथी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जीवन लेऊ उनैमा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rgbClr val="66FFFF"/>
                </a:solidFill>
              </a:rPr>
              <a:t>(</a:t>
            </a:r>
            <a:r>
              <a:rPr lang="en-US" sz="3200" b="1" dirty="0" err="1">
                <a:solidFill>
                  <a:srgbClr val="66FFFF"/>
                </a:solidFill>
              </a:rPr>
              <a:t>baaňc-nalaai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maan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che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sadhaiň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nai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koj</a:t>
            </a:r>
            <a:r>
              <a:rPr lang="en-US" sz="3200" b="1" dirty="0">
                <a:solidFill>
                  <a:srgbClr val="66FFFF"/>
                </a:solidFill>
              </a:rPr>
              <a:t>-cha </a:t>
            </a:r>
            <a:r>
              <a:rPr lang="en-US" sz="3200" b="1" dirty="0" err="1">
                <a:solidFill>
                  <a:srgbClr val="66FFFF"/>
                </a:solidFill>
              </a:rPr>
              <a:t>jivan</a:t>
            </a:r>
            <a:r>
              <a:rPr lang="en-US" sz="3200" b="1" dirty="0">
                <a:solidFill>
                  <a:srgbClr val="66FFFF"/>
                </a:solidFill>
              </a:rPr>
              <a:t>-ko </a:t>
            </a:r>
            <a:r>
              <a:rPr lang="en-US" sz="3200" b="1" dirty="0" err="1">
                <a:solidFill>
                  <a:srgbClr val="66FFFF"/>
                </a:solidFill>
              </a:rPr>
              <a:t>sahaaraa</a:t>
            </a:r>
            <a:r>
              <a:rPr lang="en-US" sz="3200" b="1" dirty="0">
                <a:solidFill>
                  <a:srgbClr val="66FFFF"/>
                </a:solidFill>
              </a:rPr>
              <a:t>, ) </a:t>
            </a:r>
            <a:r>
              <a:rPr lang="en-US" sz="3200" b="1" i="1" dirty="0">
                <a:solidFill>
                  <a:srgbClr val="66FFFF"/>
                </a:solidFill>
              </a:rPr>
              <a:t>2</a:t>
            </a:r>
          </a:p>
          <a:p>
            <a:pPr algn="ctr"/>
            <a:r>
              <a:rPr lang="en-US" sz="3200" b="1" dirty="0">
                <a:solidFill>
                  <a:srgbClr val="66FFFF"/>
                </a:solidFill>
              </a:rPr>
              <a:t>(</a:t>
            </a:r>
            <a:r>
              <a:rPr lang="en-US" sz="3200" b="1" dirty="0" err="1">
                <a:solidFill>
                  <a:srgbClr val="66FFFF"/>
                </a:solidFill>
              </a:rPr>
              <a:t>paapa</a:t>
            </a:r>
            <a:r>
              <a:rPr lang="en-US" sz="3200" b="1" dirty="0">
                <a:solidFill>
                  <a:srgbClr val="66FFFF"/>
                </a:solidFill>
              </a:rPr>
              <a:t>-ko </a:t>
            </a:r>
            <a:r>
              <a:rPr lang="en-US" sz="3200" b="1" dirty="0" err="1">
                <a:solidFill>
                  <a:srgbClr val="66FFFF"/>
                </a:solidFill>
              </a:rPr>
              <a:t>basha-maa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dube</a:t>
            </a:r>
            <a:r>
              <a:rPr lang="en-US" sz="3200" b="1" dirty="0">
                <a:solidFill>
                  <a:srgbClr val="66FFFF"/>
                </a:solidFill>
              </a:rPr>
              <a:t>-ko </a:t>
            </a:r>
            <a:r>
              <a:rPr lang="en-US" sz="3200" b="1" dirty="0" err="1">
                <a:solidFill>
                  <a:srgbClr val="66FFFF"/>
                </a:solidFill>
              </a:rPr>
              <a:t>maanche</a:t>
            </a:r>
            <a:r>
              <a:rPr lang="en-US" sz="3200" b="1" dirty="0">
                <a:solidFill>
                  <a:srgbClr val="66FFFF"/>
                </a:solidFill>
              </a:rPr>
              <a:t>, </a:t>
            </a:r>
            <a:r>
              <a:rPr lang="en-US" sz="3200" b="1" dirty="0" err="1">
                <a:solidFill>
                  <a:srgbClr val="66FFFF"/>
                </a:solidFill>
              </a:rPr>
              <a:t>euTai</a:t>
            </a:r>
            <a:r>
              <a:rPr lang="en-US" sz="3200" b="1" dirty="0">
                <a:solidFill>
                  <a:srgbClr val="66FFFF"/>
                </a:solidFill>
              </a:rPr>
              <a:t> cha </a:t>
            </a:r>
            <a:r>
              <a:rPr lang="en-US" sz="3200" b="1" dirty="0" err="1">
                <a:solidFill>
                  <a:srgbClr val="66FFFF"/>
                </a:solidFill>
              </a:rPr>
              <a:t>kinaa-raa</a:t>
            </a:r>
            <a:r>
              <a:rPr lang="en-US" sz="3200" b="1" dirty="0">
                <a:solidFill>
                  <a:srgbClr val="66FFFF"/>
                </a:solidFill>
              </a:rPr>
              <a:t>) </a:t>
            </a:r>
            <a:r>
              <a:rPr lang="en-US" sz="3200" b="1" i="1" dirty="0">
                <a:solidFill>
                  <a:srgbClr val="66FFFF"/>
                </a:solidFill>
              </a:rPr>
              <a:t>2</a:t>
            </a:r>
          </a:p>
          <a:p>
            <a:pPr algn="ctr"/>
            <a:r>
              <a:rPr lang="en-US" sz="3200" b="1" dirty="0" err="1">
                <a:solidFill>
                  <a:srgbClr val="66FFFF"/>
                </a:solidFill>
              </a:rPr>
              <a:t>baaTo</a:t>
            </a:r>
            <a:r>
              <a:rPr lang="en-US" sz="3200" b="1" dirty="0">
                <a:solidFill>
                  <a:srgbClr val="66FFFF"/>
                </a:solidFill>
              </a:rPr>
              <a:t> ra </a:t>
            </a:r>
            <a:r>
              <a:rPr lang="en-US" sz="3200" b="1" dirty="0" err="1">
                <a:solidFill>
                  <a:srgbClr val="66FFFF"/>
                </a:solidFill>
              </a:rPr>
              <a:t>satye</a:t>
            </a:r>
            <a:r>
              <a:rPr lang="en-US" sz="3200" b="1" dirty="0">
                <a:solidFill>
                  <a:srgbClr val="66FFFF"/>
                </a:solidFill>
              </a:rPr>
              <a:t>, </a:t>
            </a:r>
            <a:r>
              <a:rPr lang="en-US" sz="3200" b="1" dirty="0" err="1">
                <a:solidFill>
                  <a:srgbClr val="66FFFF"/>
                </a:solidFill>
              </a:rPr>
              <a:t>jivan</a:t>
            </a:r>
            <a:r>
              <a:rPr lang="en-US" sz="3200" b="1" dirty="0">
                <a:solidFill>
                  <a:srgbClr val="66FFFF"/>
                </a:solidFill>
              </a:rPr>
              <a:t> a cha </a:t>
            </a:r>
            <a:r>
              <a:rPr lang="en-US" sz="3200" b="1" dirty="0" err="1">
                <a:solidFill>
                  <a:srgbClr val="66FFFF"/>
                </a:solidFill>
              </a:rPr>
              <a:t>hai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khrisT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yeshu</a:t>
            </a:r>
            <a:r>
              <a:rPr lang="en-US" sz="3200" b="1" dirty="0">
                <a:solidFill>
                  <a:srgbClr val="66FFFF"/>
                </a:solidFill>
              </a:rPr>
              <a:t> </a:t>
            </a:r>
            <a:r>
              <a:rPr lang="en-US" sz="3200" b="1" dirty="0" err="1">
                <a:solidFill>
                  <a:srgbClr val="66FFFF"/>
                </a:solidFill>
              </a:rPr>
              <a:t>prabhu-maa</a:t>
            </a:r>
            <a:endParaRPr lang="en-US" sz="3200" b="1" dirty="0">
              <a:solidFill>
                <a:srgbClr val="66FFFF"/>
              </a:solidFill>
            </a:endParaRPr>
          </a:p>
          <a:p>
            <a:pPr algn="ctr"/>
            <a:r>
              <a:rPr lang="fi-FI" sz="3200" b="1" dirty="0">
                <a:solidFill>
                  <a:srgbClr val="66FFFF"/>
                </a:solidFill>
              </a:rPr>
              <a:t>vishwaasa gari, he meraa saathi, </a:t>
            </a:r>
            <a:r>
              <a:rPr lang="en-US" sz="3200" b="1" dirty="0" err="1">
                <a:solidFill>
                  <a:srgbClr val="66FFFF"/>
                </a:solidFill>
              </a:rPr>
              <a:t>jivan</a:t>
            </a:r>
            <a:r>
              <a:rPr lang="en-US" sz="3200" b="1" dirty="0">
                <a:solidFill>
                  <a:srgbClr val="66FFFF"/>
                </a:solidFill>
              </a:rPr>
              <a:t> leu </a:t>
            </a:r>
            <a:r>
              <a:rPr lang="en-US" sz="3200" b="1" dirty="0" err="1">
                <a:solidFill>
                  <a:srgbClr val="66FFFF"/>
                </a:solidFill>
              </a:rPr>
              <a:t>unai-maa</a:t>
            </a:r>
            <a:r>
              <a:rPr lang="en-US" sz="3200" b="1" dirty="0">
                <a:solidFill>
                  <a:srgbClr val="66FFFF"/>
                </a:solidFill>
              </a:rPr>
              <a:t>.</a:t>
            </a:r>
            <a:endParaRPr lang="en-US" altLang="en-US" sz="4800" b="1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 dirty="0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542843" y="545999"/>
            <a:ext cx="11295144" cy="576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लौ सुन साथी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सत्यको वाणी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यो तिम्रै लागि हो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गरीब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4000" b="1" dirty="0">
                <a:latin typeface="Arial Unicode MS"/>
              </a:rPr>
              <a:t>धनी सबैको लागि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जीवनको पानी हो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ईश्वरको पुत्र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आएथे धरती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कोहीले चिनेन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पापीलाई मुक्तिदान दिन मरे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यो कुरा बुझ लौ</a:t>
            </a:r>
            <a:r>
              <a:rPr lang="en-US" altLang="en-US" sz="4800" b="1" dirty="0"/>
              <a:t>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b="1" dirty="0"/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lau</a:t>
            </a:r>
            <a:r>
              <a:rPr lang="en-US" sz="3950" b="1" dirty="0">
                <a:solidFill>
                  <a:srgbClr val="66FFFF"/>
                </a:solidFill>
              </a:rPr>
              <a:t>, </a:t>
            </a:r>
            <a:r>
              <a:rPr lang="en-US" sz="3950" b="1" dirty="0" err="1">
                <a:solidFill>
                  <a:srgbClr val="66FFFF"/>
                </a:solidFill>
              </a:rPr>
              <a:t>suna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saathi</a:t>
            </a:r>
            <a:r>
              <a:rPr lang="en-US" sz="3950" b="1" dirty="0">
                <a:solidFill>
                  <a:srgbClr val="66FFFF"/>
                </a:solidFill>
              </a:rPr>
              <a:t>, s </a:t>
            </a:r>
            <a:r>
              <a:rPr lang="en-US" sz="3950" b="1" dirty="0" err="1">
                <a:solidFill>
                  <a:srgbClr val="66FFFF"/>
                </a:solidFill>
              </a:rPr>
              <a:t>atye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baaNi</a:t>
            </a:r>
            <a:r>
              <a:rPr lang="en-US" sz="3950" b="1" dirty="0">
                <a:solidFill>
                  <a:srgbClr val="66FFFF"/>
                </a:solidFill>
              </a:rPr>
              <a:t>, </a:t>
            </a:r>
            <a:r>
              <a:rPr lang="en-US" sz="3950" b="1" dirty="0" err="1">
                <a:solidFill>
                  <a:srgbClr val="66FFFF"/>
                </a:solidFill>
              </a:rPr>
              <a:t>yo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timrai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laagi</a:t>
            </a:r>
            <a:r>
              <a:rPr lang="en-US" sz="3950" b="1" dirty="0">
                <a:solidFill>
                  <a:srgbClr val="66FFFF"/>
                </a:solidFill>
              </a:rPr>
              <a:t> ho,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gariba-dhani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saba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i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laagi</a:t>
            </a:r>
            <a:r>
              <a:rPr lang="en-US" sz="3950" b="1" dirty="0">
                <a:solidFill>
                  <a:srgbClr val="66FFFF"/>
                </a:solidFill>
              </a:rPr>
              <a:t>, </a:t>
            </a:r>
            <a:r>
              <a:rPr lang="en-US" sz="3950" b="1" dirty="0" err="1">
                <a:solidFill>
                  <a:srgbClr val="66FFFF"/>
                </a:solidFill>
              </a:rPr>
              <a:t>jivan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paani</a:t>
            </a:r>
            <a:r>
              <a:rPr lang="en-US" sz="3950" b="1" dirty="0">
                <a:solidFill>
                  <a:srgbClr val="66FFFF"/>
                </a:solidFill>
              </a:rPr>
              <a:t> ho,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ishwor</a:t>
            </a:r>
            <a:r>
              <a:rPr lang="en-US" sz="3950" b="1" dirty="0">
                <a:solidFill>
                  <a:srgbClr val="66FFFF"/>
                </a:solidFill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</a:rPr>
              <a:t>putra</a:t>
            </a:r>
            <a:r>
              <a:rPr lang="en-US" sz="3950" b="1" dirty="0">
                <a:solidFill>
                  <a:srgbClr val="66FFFF"/>
                </a:solidFill>
              </a:rPr>
              <a:t> , </a:t>
            </a:r>
            <a:r>
              <a:rPr lang="en-US" sz="3950" b="1" dirty="0" err="1">
                <a:solidFill>
                  <a:srgbClr val="66FFFF"/>
                </a:solidFill>
              </a:rPr>
              <a:t>aayethe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dharti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kohi</a:t>
            </a:r>
            <a:r>
              <a:rPr lang="en-US" sz="3950" b="1" dirty="0">
                <a:solidFill>
                  <a:srgbClr val="66FFFF"/>
                </a:solidFill>
              </a:rPr>
              <a:t>-le </a:t>
            </a:r>
            <a:r>
              <a:rPr lang="en-US" sz="3950" b="1" dirty="0" err="1">
                <a:solidFill>
                  <a:srgbClr val="66FFFF"/>
                </a:solidFill>
              </a:rPr>
              <a:t>cinena</a:t>
            </a:r>
            <a:endParaRPr lang="en-US" sz="3950" b="1" dirty="0">
              <a:solidFill>
                <a:srgbClr val="66FFFF"/>
              </a:solidFill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</a:rPr>
              <a:t>paapi-laai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muk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ti-daan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dina</a:t>
            </a:r>
            <a:r>
              <a:rPr lang="en-US" sz="3950" b="1" dirty="0">
                <a:solidFill>
                  <a:srgbClr val="66FFFF"/>
                </a:solidFill>
              </a:rPr>
              <a:t> mare, </a:t>
            </a:r>
            <a:r>
              <a:rPr lang="en-US" sz="3950" b="1" dirty="0" err="1">
                <a:solidFill>
                  <a:srgbClr val="66FFFF"/>
                </a:solidFill>
              </a:rPr>
              <a:t>yo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kuraa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bujha</a:t>
            </a:r>
            <a:r>
              <a:rPr lang="en-US" sz="3950" b="1" dirty="0">
                <a:solidFill>
                  <a:srgbClr val="66FFFF"/>
                </a:solidFill>
              </a:rPr>
              <a:t> </a:t>
            </a:r>
            <a:r>
              <a:rPr lang="en-US" sz="3950" b="1" dirty="0" err="1">
                <a:solidFill>
                  <a:srgbClr val="66FFFF"/>
                </a:solidFill>
              </a:rPr>
              <a:t>lau</a:t>
            </a:r>
            <a:r>
              <a:rPr lang="en-US" sz="3950" b="1" dirty="0">
                <a:solidFill>
                  <a:srgbClr val="66FFFF"/>
                </a:solidFill>
              </a:rPr>
              <a:t>.</a:t>
            </a:r>
            <a:endParaRPr sz="3950" b="1" i="1" dirty="0">
              <a:solidFill>
                <a:srgbClr val="66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054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436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Arial Unicode MS</vt:lpstr>
      <vt:lpstr>Calibri</vt:lpstr>
      <vt:lpstr>Calibri Light</vt:lpstr>
      <vt:lpstr>Mangal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50</cp:revision>
  <dcterms:created xsi:type="dcterms:W3CDTF">2018-08-17T02:29:52Z</dcterms:created>
  <dcterms:modified xsi:type="dcterms:W3CDTF">2018-09-02T17:54:42Z</dcterms:modified>
</cp:coreProperties>
</file>