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300" r:id="rId4"/>
    <p:sldId id="290" r:id="rId5"/>
    <p:sldId id="301" r:id="rId6"/>
    <p:sldId id="280" r:id="rId7"/>
    <p:sldId id="302" r:id="rId8"/>
    <p:sldId id="303" r:id="rId9"/>
    <p:sldId id="304" r:id="rId10"/>
    <p:sldId id="297" r:id="rId11"/>
    <p:sldId id="305" r:id="rId12"/>
    <p:sldId id="291" r:id="rId13"/>
    <p:sldId id="306" r:id="rId14"/>
    <p:sldId id="307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ay Tamang" initials="sT" lastIdx="1" clrIdx="0">
    <p:extLst>
      <p:ext uri="{19B8F6BF-5375-455C-9EA6-DF929625EA0E}">
        <p15:presenceInfo xmlns:p15="http://schemas.microsoft.com/office/powerpoint/2012/main" userId="62014914298b5b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813560" y="2459504"/>
            <a:ext cx="856488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FFF00"/>
                </a:solidFill>
              </a:rPr>
              <a:t>B312</a:t>
            </a:r>
          </a:p>
          <a:p>
            <a:pPr algn="ctr"/>
            <a:endParaRPr lang="en-US" sz="1200" b="1" i="1" dirty="0">
              <a:solidFill>
                <a:srgbClr val="FFFF00"/>
              </a:solidFill>
            </a:endParaRPr>
          </a:p>
          <a:p>
            <a:pPr algn="ctr"/>
            <a:r>
              <a:rPr lang="ne-NP" sz="6000" b="1" i="1" dirty="0">
                <a:solidFill>
                  <a:srgbClr val="FFFF00"/>
                </a:solidFill>
              </a:rPr>
              <a:t>सम्पूर्ण जीवन मेरो</a:t>
            </a:r>
            <a:endParaRPr lang="en-US" sz="60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6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208670" y="1443841"/>
            <a:ext cx="11774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ne-NP" sz="6000" b="1" dirty="0">
                <a:solidFill>
                  <a:prstClr val="white"/>
                </a:solidFill>
              </a:rPr>
              <a:t>दूतगणले गर्थे तपाईंको</a:t>
            </a:r>
          </a:p>
          <a:p>
            <a:pPr lvl="0" algn="ctr">
              <a:defRPr/>
            </a:pPr>
            <a:r>
              <a:rPr lang="ne-NP" sz="6000" b="1" dirty="0">
                <a:solidFill>
                  <a:prstClr val="white"/>
                </a:solidFill>
              </a:rPr>
              <a:t>स्वर्गमा महिमा</a:t>
            </a:r>
          </a:p>
          <a:p>
            <a:pPr lvl="0" algn="ctr">
              <a:defRPr/>
            </a:pPr>
            <a:endParaRPr lang="en-US" sz="1200" b="1" dirty="0">
              <a:solidFill>
                <a:prstClr val="white"/>
              </a:solidFill>
              <a:cs typeface="Mangal" panose="02040503050203030202" pitchFamily="18" charset="0"/>
            </a:endParaRPr>
          </a:p>
          <a:p>
            <a:pPr lvl="0" algn="ctr">
              <a:defRPr/>
            </a:pP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dutgaN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-le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garthen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tapaaiň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-ko</a:t>
            </a:r>
          </a:p>
          <a:p>
            <a:pPr lvl="0" algn="ctr">
              <a:defRPr/>
            </a:pP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sworga-maa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mahimaa</a:t>
            </a:r>
            <a:endParaRPr lang="en-US" sz="6000" b="1" dirty="0">
              <a:solidFill>
                <a:srgbClr val="FFFF00"/>
              </a:solidFill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208670" y="1443841"/>
            <a:ext cx="11774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ne-NP" sz="6000" b="1" dirty="0">
                <a:solidFill>
                  <a:prstClr val="white"/>
                </a:solidFill>
              </a:rPr>
              <a:t>मानिसले गरे उनको</a:t>
            </a:r>
          </a:p>
          <a:p>
            <a:pPr lvl="0" algn="ctr">
              <a:defRPr/>
            </a:pPr>
            <a:r>
              <a:rPr lang="ne-NP" sz="6000" b="1" dirty="0">
                <a:solidFill>
                  <a:prstClr val="white"/>
                </a:solidFill>
              </a:rPr>
              <a:t>निरादर र निन्दा</a:t>
            </a:r>
            <a:endParaRPr lang="en-US" sz="6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endParaRPr lang="en-US" sz="1200" b="1" dirty="0">
              <a:solidFill>
                <a:prstClr val="white"/>
              </a:solidFill>
              <a:cs typeface="Mangal" panose="02040503050203030202" pitchFamily="18" charset="0"/>
            </a:endParaRPr>
          </a:p>
          <a:p>
            <a:pPr lvl="0" algn="ctr">
              <a:defRPr/>
            </a:pP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maanis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-le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gare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 una-ko</a:t>
            </a:r>
          </a:p>
          <a:p>
            <a:pPr lvl="0" algn="ctr">
              <a:defRPr/>
            </a:pP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niraadar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 ra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nindaa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345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ne-NP" sz="6000" b="1" dirty="0">
                <a:solidFill>
                  <a:prstClr val="white"/>
                </a:solidFill>
              </a:rPr>
              <a:t> स्वर्गमा बस्ने येशू</a:t>
            </a:r>
          </a:p>
          <a:p>
            <a:pPr lvl="0" algn="ctr">
              <a:defRPr/>
            </a:pPr>
            <a:r>
              <a:rPr lang="ne-NP" sz="6000" b="1" dirty="0">
                <a:solidFill>
                  <a:prstClr val="white"/>
                </a:solidFill>
              </a:rPr>
              <a:t>पिताको दाहिने हात</a:t>
            </a:r>
          </a:p>
          <a:p>
            <a:pPr lvl="0" algn="ctr">
              <a:defRPr/>
            </a:pPr>
            <a:endParaRPr lang="en-US" sz="1200" b="1" dirty="0">
              <a:solidFill>
                <a:prstClr val="white"/>
              </a:solidFill>
              <a:cs typeface="Mangal" panose="02040503050203030202" pitchFamily="18" charset="0"/>
            </a:endParaRPr>
          </a:p>
          <a:p>
            <a:pPr lvl="0" algn="ctr">
              <a:defRPr/>
            </a:pP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sworga-maa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basne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yeshu</a:t>
            </a:r>
            <a:endParaRPr lang="en-US" sz="6000" b="1" dirty="0">
              <a:solidFill>
                <a:srgbClr val="FFFF00"/>
              </a:solidFill>
              <a:cs typeface="Mangal" panose="02040503050203030202" pitchFamily="18" charset="0"/>
            </a:endParaRPr>
          </a:p>
          <a:p>
            <a:pPr lvl="0" algn="ctr">
              <a:defRPr/>
            </a:pP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pitaa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-ko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daah'ne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haat</a:t>
            </a:r>
            <a:endParaRPr lang="en-US" sz="6000" b="1" dirty="0">
              <a:solidFill>
                <a:srgbClr val="FFFF00"/>
              </a:solidFill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8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ne-NP" sz="6000" b="1" dirty="0">
                <a:solidFill>
                  <a:prstClr val="white"/>
                </a:solidFill>
              </a:rPr>
              <a:t>(मानिसले राखे श्रापित</a:t>
            </a:r>
          </a:p>
          <a:p>
            <a:pPr lvl="0" algn="ctr">
              <a:defRPr/>
            </a:pPr>
            <a:r>
              <a:rPr lang="ne-NP" sz="6000" b="1" dirty="0">
                <a:solidFill>
                  <a:prstClr val="white"/>
                </a:solidFill>
              </a:rPr>
              <a:t>क्रूसमा दुइ चोरको साथ)२</a:t>
            </a:r>
            <a:endParaRPr lang="en-US" sz="6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endParaRPr lang="en-US" sz="1200" b="1" dirty="0">
              <a:solidFill>
                <a:prstClr val="white"/>
              </a:solidFill>
              <a:cs typeface="Mangal" panose="02040503050203030202" pitchFamily="18" charset="0"/>
            </a:endParaRPr>
          </a:p>
          <a:p>
            <a:pPr lvl="0" algn="ctr">
              <a:defRPr/>
            </a:pP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(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maanis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-le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raakhe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shraapita</a:t>
            </a:r>
            <a:endParaRPr lang="en-US" sz="6000" b="1" dirty="0">
              <a:solidFill>
                <a:srgbClr val="FFFF00"/>
              </a:solidFill>
              <a:cs typeface="Mangal" panose="02040503050203030202" pitchFamily="18" charset="0"/>
            </a:endParaRPr>
          </a:p>
          <a:p>
            <a:pPr lvl="0" algn="ctr">
              <a:defRPr/>
            </a:pP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krusa-maa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 dui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corko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saath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) 2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9880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सम्पूर्ण जीवन मेरो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प्रभु तपाईंकै हो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sampurNa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jivan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mero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prabhu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-kai ho</a:t>
            </a:r>
          </a:p>
        </p:txBody>
      </p:sp>
    </p:spTree>
    <p:extLst>
      <p:ext uri="{BB962C8B-B14F-4D97-AF65-F5344CB8AC3E}">
        <p14:creationId xmlns:p14="http://schemas.microsoft.com/office/powerpoint/2010/main" val="128683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(राज गर्नुहोस् सदा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तपाईंकै पूर्ण होस् इच्छा।) २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raaj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garnu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-hos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sadaa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-kai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purNa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hos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ichyaa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.) 2</a:t>
            </a:r>
          </a:p>
        </p:txBody>
      </p:sp>
    </p:spTree>
    <p:extLst>
      <p:ext uri="{BB962C8B-B14F-4D97-AF65-F5344CB8AC3E}">
        <p14:creationId xmlns:p14="http://schemas.microsoft.com/office/powerpoint/2010/main" val="129774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सम्पूर्ण जीवन मेरो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प्रभु तपाईंकै हो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sampurNa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jivan</a:t>
            </a:r>
            <a:r>
              <a:rPr lang="en-US" sz="6000" b="1" dirty="0">
                <a:solidFill>
                  <a:srgbClr val="FFFF00"/>
                </a:solidFill>
              </a:rPr>
              <a:t> mero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prabhu </a:t>
            </a:r>
            <a:r>
              <a:rPr lang="en-US" sz="6000" b="1" dirty="0" err="1">
                <a:solidFill>
                  <a:srgbClr val="FFFF00"/>
                </a:solidFill>
              </a:rPr>
              <a:t>tapaaiň</a:t>
            </a:r>
            <a:r>
              <a:rPr lang="en-US" sz="6000" b="1" dirty="0">
                <a:solidFill>
                  <a:srgbClr val="FFFF00"/>
                </a:solidFill>
              </a:rPr>
              <a:t>-kai ho</a:t>
            </a:r>
          </a:p>
        </p:txBody>
      </p:sp>
    </p:spTree>
    <p:extLst>
      <p:ext uri="{BB962C8B-B14F-4D97-AF65-F5344CB8AC3E}">
        <p14:creationId xmlns:p14="http://schemas.microsoft.com/office/powerpoint/2010/main" val="108911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(राज गर्नुहोस् सदा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तपाईंकै पूर्ण होस् इच्छा।) २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(</a:t>
            </a:r>
            <a:r>
              <a:rPr lang="en-US" sz="6000" b="1" dirty="0" err="1">
                <a:solidFill>
                  <a:srgbClr val="FFFF00"/>
                </a:solidFill>
              </a:rPr>
              <a:t>raaj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garnu</a:t>
            </a:r>
            <a:r>
              <a:rPr lang="en-US" sz="6000" b="1" dirty="0">
                <a:solidFill>
                  <a:srgbClr val="FFFF00"/>
                </a:solidFill>
              </a:rPr>
              <a:t>-hos </a:t>
            </a:r>
            <a:r>
              <a:rPr lang="en-US" sz="6000" b="1" dirty="0" err="1">
                <a:solidFill>
                  <a:srgbClr val="FFFF00"/>
                </a:solidFill>
              </a:rPr>
              <a:t>sadaa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tapaaiň</a:t>
            </a:r>
            <a:r>
              <a:rPr lang="en-US" sz="6000" b="1" dirty="0">
                <a:solidFill>
                  <a:srgbClr val="FFFF00"/>
                </a:solidFill>
              </a:rPr>
              <a:t>-kai </a:t>
            </a:r>
            <a:r>
              <a:rPr lang="en-US" sz="6000" b="1" dirty="0" err="1">
                <a:solidFill>
                  <a:srgbClr val="FFFF00"/>
                </a:solidFill>
              </a:rPr>
              <a:t>purNa</a:t>
            </a:r>
            <a:r>
              <a:rPr lang="en-US" sz="6000" b="1" dirty="0">
                <a:solidFill>
                  <a:srgbClr val="FFFF00"/>
                </a:solidFill>
              </a:rPr>
              <a:t> hos </a:t>
            </a:r>
            <a:r>
              <a:rPr lang="en-US" sz="6000" b="1" dirty="0" err="1">
                <a:solidFill>
                  <a:srgbClr val="FFFF00"/>
                </a:solidFill>
              </a:rPr>
              <a:t>ichyaa</a:t>
            </a:r>
            <a:r>
              <a:rPr lang="en-US" sz="6000" b="1" dirty="0">
                <a:solidFill>
                  <a:srgbClr val="FFFF00"/>
                </a:solidFill>
              </a:rPr>
              <a:t>.) 2</a:t>
            </a:r>
          </a:p>
        </p:txBody>
      </p:sp>
    </p:spTree>
    <p:extLst>
      <p:ext uri="{BB962C8B-B14F-4D97-AF65-F5344CB8AC3E}">
        <p14:creationId xmlns:p14="http://schemas.microsoft.com/office/powerpoint/2010/main" val="281944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349347" y="1443841"/>
            <a:ext cx="11493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ne-NP" sz="6000" b="1" dirty="0">
                <a:solidFill>
                  <a:prstClr val="white"/>
                </a:solidFill>
              </a:rPr>
              <a:t>महान् प्रभु तपाईको</a:t>
            </a:r>
          </a:p>
          <a:p>
            <a:pPr lvl="0" algn="ctr">
              <a:defRPr/>
            </a:pPr>
            <a:r>
              <a:rPr lang="ne-NP" sz="6000" b="1" dirty="0">
                <a:solidFill>
                  <a:prstClr val="white"/>
                </a:solidFill>
              </a:rPr>
              <a:t>प्रेम अति गहिरो</a:t>
            </a:r>
          </a:p>
          <a:p>
            <a:pPr lvl="0" algn="ctr">
              <a:defRPr/>
            </a:pPr>
            <a:endParaRPr lang="en-US" sz="1200" b="1" dirty="0">
              <a:solidFill>
                <a:prstClr val="white"/>
              </a:solidFill>
              <a:cs typeface="Mangal" panose="02040503050203030202" pitchFamily="18" charset="0"/>
            </a:endParaRPr>
          </a:p>
          <a:p>
            <a:pPr lvl="0" algn="ctr">
              <a:defRPr/>
            </a:pP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mahaan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 prabhu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tapaaiň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-ko</a:t>
            </a:r>
          </a:p>
          <a:p>
            <a:pPr lvl="0" algn="ctr">
              <a:defRPr/>
            </a:pP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prem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ati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gahiro</a:t>
            </a:r>
            <a:endParaRPr lang="en-US" sz="6000" b="1" dirty="0">
              <a:solidFill>
                <a:srgbClr val="FFFF00"/>
              </a:solidFill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349347" y="1443841"/>
            <a:ext cx="11493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ne-NP" sz="6000" b="1" dirty="0">
                <a:solidFill>
                  <a:prstClr val="white"/>
                </a:solidFill>
              </a:rPr>
              <a:t>सागरभन्दा चौड़ा छ यो</a:t>
            </a:r>
          </a:p>
          <a:p>
            <a:pPr lvl="0" algn="ctr">
              <a:defRPr/>
            </a:pPr>
            <a:r>
              <a:rPr lang="ne-NP" sz="6000" b="1" dirty="0">
                <a:solidFill>
                  <a:prstClr val="white"/>
                </a:solidFill>
              </a:rPr>
              <a:t>आसमानभन्दा उच्च छ यो;</a:t>
            </a:r>
            <a:endParaRPr lang="en-US" sz="6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endParaRPr lang="en-US" sz="1200" b="1" dirty="0">
              <a:solidFill>
                <a:prstClr val="white"/>
              </a:solidFill>
              <a:cs typeface="Mangal" panose="02040503050203030202" pitchFamily="18" charset="0"/>
            </a:endParaRPr>
          </a:p>
          <a:p>
            <a:pPr lvl="0" algn="ctr">
              <a:defRPr/>
            </a:pP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saagar-bhandaa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cauDaa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 cha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yo</a:t>
            </a:r>
            <a:endParaRPr lang="en-US" sz="6000" b="1" dirty="0">
              <a:solidFill>
                <a:srgbClr val="FFFF00"/>
              </a:solidFill>
              <a:cs typeface="Mangal" panose="02040503050203030202" pitchFamily="18" charset="0"/>
            </a:endParaRPr>
          </a:p>
          <a:p>
            <a:pPr lvl="0" algn="ctr">
              <a:defRPr/>
            </a:pP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aasmaan-bhandaa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ucca</a:t>
            </a:r>
            <a:r>
              <a:rPr lang="en-US" sz="6000" b="1" dirty="0">
                <a:solidFill>
                  <a:srgbClr val="FFFF00"/>
                </a:solidFill>
                <a:cs typeface="Mangal" panose="02040503050203030202" pitchFamily="18" charset="0"/>
              </a:rPr>
              <a:t> cha </a:t>
            </a:r>
            <a:r>
              <a:rPr lang="en-US" sz="6000" b="1" dirty="0" err="1">
                <a:solidFill>
                  <a:srgbClr val="FFFF00"/>
                </a:solidFill>
                <a:cs typeface="Mangal" panose="02040503050203030202" pitchFamily="18" charset="0"/>
              </a:rPr>
              <a:t>yo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142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208670" y="1443841"/>
            <a:ext cx="11774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 निकम्मालाई चुनेर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जीवन दान दिनुभो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nikammaa-laai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cunera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jivan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daan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dinubho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0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208670" y="1443841"/>
            <a:ext cx="11774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 (ईच्छा, आशा, उद्देश्य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प्रभु तपाईं नै हो मेरो) २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(</a:t>
            </a:r>
            <a:r>
              <a:rPr lang="en-US" sz="6000" b="1" dirty="0" err="1">
                <a:solidFill>
                  <a:srgbClr val="FFFF00"/>
                </a:solidFill>
              </a:rPr>
              <a:t>ichyaa</a:t>
            </a:r>
            <a:r>
              <a:rPr lang="en-US" sz="6000" b="1" dirty="0">
                <a:solidFill>
                  <a:srgbClr val="FFFF00"/>
                </a:solidFill>
              </a:rPr>
              <a:t>, </a:t>
            </a:r>
            <a:r>
              <a:rPr lang="en-US" sz="6000" b="1" dirty="0" err="1">
                <a:solidFill>
                  <a:srgbClr val="FFFF00"/>
                </a:solidFill>
              </a:rPr>
              <a:t>aashaa</a:t>
            </a:r>
            <a:r>
              <a:rPr lang="en-US" sz="6000" b="1" dirty="0">
                <a:solidFill>
                  <a:srgbClr val="FFFF00"/>
                </a:solidFill>
              </a:rPr>
              <a:t>, </a:t>
            </a:r>
            <a:r>
              <a:rPr lang="en-US" sz="6000" b="1" dirty="0" err="1">
                <a:solidFill>
                  <a:srgbClr val="FFFF00"/>
                </a:solidFill>
              </a:rPr>
              <a:t>uddeshye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prabhu </a:t>
            </a:r>
            <a:r>
              <a:rPr lang="en-US" sz="6000" b="1" dirty="0" err="1">
                <a:solidFill>
                  <a:srgbClr val="FFFF00"/>
                </a:solidFill>
              </a:rPr>
              <a:t>tapaaiň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nai</a:t>
            </a:r>
            <a:r>
              <a:rPr lang="en-US" sz="6000" b="1" dirty="0">
                <a:solidFill>
                  <a:srgbClr val="FFFF00"/>
                </a:solidFill>
              </a:rPr>
              <a:t> ho mero) </a:t>
            </a:r>
            <a:r>
              <a:rPr lang="en-US" sz="6000" b="1" dirty="0">
                <a:solidFill>
                  <a:schemeClr val="bg1"/>
                </a:solidFill>
              </a:rPr>
              <a:t>2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5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सम्पूर्ण जीवन मेरो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प्रभु तपाईंकै हो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sampurNa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jivan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mero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prabhu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-kai ho</a:t>
            </a:r>
          </a:p>
        </p:txBody>
      </p:sp>
    </p:spTree>
    <p:extLst>
      <p:ext uri="{BB962C8B-B14F-4D97-AF65-F5344CB8AC3E}">
        <p14:creationId xmlns:p14="http://schemas.microsoft.com/office/powerpoint/2010/main" val="66632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(राज गर्नुहोस् सदा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तपाईंकै पूर्ण होस् इच्छा।) २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raaj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garnu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-hos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sadaa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-kai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purNa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hos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ichyaa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.) 2</a:t>
            </a:r>
          </a:p>
        </p:txBody>
      </p:sp>
    </p:spTree>
    <p:extLst>
      <p:ext uri="{BB962C8B-B14F-4D97-AF65-F5344CB8AC3E}">
        <p14:creationId xmlns:p14="http://schemas.microsoft.com/office/powerpoint/2010/main" val="252103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222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101</cp:revision>
  <dcterms:created xsi:type="dcterms:W3CDTF">2018-12-01T21:18:28Z</dcterms:created>
  <dcterms:modified xsi:type="dcterms:W3CDTF">2019-06-01T23:48:00Z</dcterms:modified>
</cp:coreProperties>
</file>