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4BE7-FE91-4FFF-B6A0-8D955841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2A2F-BFED-4929-928D-F45774178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8497-2B59-4336-8B24-DFA12423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2996-B6FD-4567-8D82-681EE9E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D019-5810-4AB2-BAEF-3F85AA8D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2BAE-413B-463B-B820-4E35E350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131CA-8E75-418C-BCD0-1E65E804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7A2C-3465-46D1-AAFB-EDA8EF03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929F-68B3-40A0-B977-13D3A665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9499-1D42-47C2-B2FF-1970A8FE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7CB0B-878C-4E9B-BF2D-D0118B3C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B476-CB33-488D-8395-432CF0BB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85FA-B068-4726-916F-B7460E63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074C-6217-44D1-AC1A-99FBB1A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2ADE-A369-4F84-8C98-48A4FF5F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0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615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0D7-C140-4B33-823A-BE4E6389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FE7B-A3C2-4606-984A-23606A38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819A-0669-40CA-BE2A-19554860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F290-6E14-479D-AABA-6BF2C021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43D7-13B5-4E80-A06D-7E1419D8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B32F-7AD8-49A0-B642-760CD306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70E50-B658-43F6-9775-7551C271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3742-CBC8-4567-A01A-39D368B7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BBC0-7839-4385-A98C-C440023C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4B54-EEF7-497A-BBDB-613081BE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F622-E284-42DD-A2E2-585B1A08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1E48-B47E-4E8B-8872-C9EAC89D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E5D3-CA88-4BEA-8C6B-2A6D796B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039B-5EA1-410D-89F1-FEA813CF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F3981-7829-42AA-A94E-D57556F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F6D9-C071-4592-BD7A-A5286AE1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980-F031-472A-A7F0-8A834E90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BD62C-A2E3-4B8D-A991-9BAE9E86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CD1D-026A-41BE-8232-260C922B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D8075-223A-44E3-9392-E6B693952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3C1B-9C72-43F8-9B0F-203F08CF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34C22-CC36-496A-82F1-98C6A853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7FE52-F2F1-414D-B41F-CE380B0C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DF001-81DF-4DC4-8264-941E64B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98A9-FB0F-4F20-BAC5-2A8C0073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D191-BEC3-4AEF-9076-7B53C6E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33A46-2431-4318-902B-531EBEFD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4F25-0B55-42B0-AAFE-D15C1C51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EA093-6291-47A5-9623-D9F42A77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6D313-4BB6-424E-9B82-FD0087CB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024E9-2FBE-4601-9BCA-4BCEC46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8018-C04D-4951-BCE5-12EBA2B7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2047-534A-4CD4-8001-53470E3A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C05D-BB82-4D91-9EDE-A07C673A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AC3A-DB0A-45E3-A459-7EB88AA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4EB0-33A6-404F-B9E1-CE948596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AD6D-EBCB-4AFE-B189-3B1C209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8112-23A1-4B12-9093-9A2DB46C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4EFCA-2D08-4B22-A029-CF848FB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D8E16-2672-4486-9597-ED3B0B4EC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81B85-DC23-4878-9987-9C463A22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B24E-0E46-489F-80E9-53EEF38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4C5D-CE28-4D8E-825F-CBE8289B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C97F1-1123-4450-93E9-04D1600A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8B1E-903A-4778-95FC-B49FC7F5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E946-0605-4B5E-A002-DEC7C26A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608B-18B1-42B8-A2EA-6EED2291C1EB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A4BA-B7CA-461A-ADF2-1B66BE7DC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675C-F6FF-4CC9-A3C4-32021D104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C06F-BC3A-49E8-BF25-6DE79124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3125167" y="2065647"/>
            <a:ext cx="6331863" cy="2726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lnSpc>
                <a:spcPct val="150000"/>
              </a:lnSpc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i="1" dirty="0">
                <a:solidFill>
                  <a:srgbClr val="FFFF00"/>
                </a:solidFill>
              </a:rPr>
              <a:t>B360</a:t>
            </a:r>
            <a:endParaRPr lang="en-US" sz="5400" i="1" dirty="0">
              <a:solidFill>
                <a:srgbClr val="FFFF00"/>
              </a:solidFill>
            </a:endParaRPr>
          </a:p>
          <a:p>
            <a:pPr algn="ctr" defTabSz="321457">
              <a:lnSpc>
                <a:spcPct val="150000"/>
              </a:lnSpc>
              <a:defRPr sz="7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तोडफोड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गरी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जोड्नुहोस्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फेरी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758"/>
              <a:t>Verse2:</a:t>
            </a:r>
          </a:p>
        </p:txBody>
      </p:sp>
      <p:sp>
        <p:nvSpPr>
          <p:cNvPr id="326" name="Shape 326"/>
          <p:cNvSpPr/>
          <p:nvPr/>
        </p:nvSpPr>
        <p:spPr>
          <a:xfrm>
            <a:off x="637735" y="1002533"/>
            <a:ext cx="10916529" cy="4852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chemeClr val="bg1"/>
                </a:solidFill>
              </a:rPr>
              <a:t>(</a:t>
            </a:r>
            <a:r>
              <a:rPr sz="6000" dirty="0" err="1">
                <a:solidFill>
                  <a:schemeClr val="bg1"/>
                </a:solidFill>
              </a:rPr>
              <a:t>जिउन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चाहन्‍नँ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हारेको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जीवन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ख्रीष्टरहित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भएर</a:t>
            </a:r>
            <a:r>
              <a:rPr sz="6000" dirty="0">
                <a:solidFill>
                  <a:schemeClr val="bg1"/>
                </a:solidFill>
              </a:rPr>
              <a:t>) २</a:t>
            </a: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44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jiuna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caahan-naň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hareko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jivan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khrisT-rahit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bhayera</a:t>
            </a:r>
            <a:r>
              <a:rPr sz="6000" dirty="0">
                <a:solidFill>
                  <a:srgbClr val="FFFF00"/>
                </a:solidFill>
              </a:rPr>
              <a:t>) </a:t>
            </a:r>
            <a:r>
              <a:rPr sz="6000" i="1" dirty="0">
                <a:solidFill>
                  <a:srgbClr val="FFFF00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758"/>
              <a:t>Verse2:</a:t>
            </a:r>
          </a:p>
        </p:txBody>
      </p:sp>
      <p:sp>
        <p:nvSpPr>
          <p:cNvPr id="329" name="Shape 329"/>
          <p:cNvSpPr/>
          <p:nvPr/>
        </p:nvSpPr>
        <p:spPr>
          <a:xfrm>
            <a:off x="574430" y="930719"/>
            <a:ext cx="11043139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जिउन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चाहन्छु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जयवन्त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जीवन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ख्रीष्टभित्र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भएर</a:t>
            </a:r>
            <a:br>
              <a:rPr sz="6000" dirty="0">
                <a:solidFill>
                  <a:schemeClr val="bg1"/>
                </a:solidFill>
              </a:rPr>
            </a:b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jiuna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caahan</a:t>
            </a:r>
            <a:r>
              <a:rPr sz="6000" dirty="0">
                <a:solidFill>
                  <a:srgbClr val="FFFF00"/>
                </a:solidFill>
              </a:rPr>
              <a:t>-chu </a:t>
            </a:r>
            <a:r>
              <a:rPr sz="6000" dirty="0" err="1">
                <a:solidFill>
                  <a:srgbClr val="FFFF00"/>
                </a:solidFill>
              </a:rPr>
              <a:t>jaiwanta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jivan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khrisT-bhitra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bhayera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604912" y="366463"/>
            <a:ext cx="11465168" cy="612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यसकारण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प्रभु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हारपूर्ण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जीवन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तपाईंलाई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अर्पन्छु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yes-</a:t>
            </a:r>
            <a:r>
              <a:rPr sz="6000" dirty="0" err="1">
                <a:solidFill>
                  <a:srgbClr val="FFFF00"/>
                </a:solidFill>
              </a:rPr>
              <a:t>kaaraN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haar-purNa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jivan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tapaaiň-laai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arpan</a:t>
            </a:r>
            <a:r>
              <a:rPr sz="6000" dirty="0">
                <a:solidFill>
                  <a:srgbClr val="FFFF00"/>
                </a:solidFill>
              </a:rPr>
              <a:t>-chu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323557" y="417760"/>
            <a:ext cx="11577711" cy="602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मेरो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सट्टामा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येशू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जिउनुहोस्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यो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विनय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बिछाउँछु</a:t>
            </a:r>
            <a:r>
              <a:rPr sz="6000" dirty="0">
                <a:solidFill>
                  <a:schemeClr val="bg1"/>
                </a:solidFill>
              </a:rPr>
              <a:t> ।</a:t>
            </a:r>
            <a:br>
              <a:rPr sz="6000" dirty="0">
                <a:solidFill>
                  <a:schemeClr val="bg1"/>
                </a:solidFill>
              </a:rPr>
            </a:b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mero </a:t>
            </a:r>
            <a:r>
              <a:rPr sz="6000" dirty="0" err="1">
                <a:solidFill>
                  <a:srgbClr val="FFFF00"/>
                </a:solidFill>
              </a:rPr>
              <a:t>saTTaa-maa</a:t>
            </a:r>
            <a:r>
              <a:rPr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yeshu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jiu-nuhos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yo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binai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bichaauň</a:t>
            </a:r>
            <a:r>
              <a:rPr sz="6000" dirty="0">
                <a:solidFill>
                  <a:srgbClr val="FFFF00"/>
                </a:solidFill>
              </a:rPr>
              <a:t>-chu.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531266" y="1084609"/>
            <a:ext cx="9318258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तोडफोड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गरी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जोड्नुहोस्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फेरी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ख्रीष्ट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स्वयं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जिउनुहोस्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toDfoD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gari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joD-nuhos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feri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khrisT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swoyem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jiu-nuhos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530918" y="1084608"/>
            <a:ext cx="11130163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chemeClr val="bg1"/>
                </a:solidFill>
              </a:rPr>
              <a:t>(</a:t>
            </a:r>
            <a:r>
              <a:rPr sz="6000" dirty="0" err="1">
                <a:solidFill>
                  <a:schemeClr val="bg1"/>
                </a:solidFill>
              </a:rPr>
              <a:t>सृष्टि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अघिको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इच्छा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तपाईंको</a:t>
            </a:r>
            <a:r>
              <a:rPr sz="6000" dirty="0">
                <a:solidFill>
                  <a:schemeClr val="bg1"/>
                </a:solidFill>
              </a:rPr>
              <a:t>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हे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प्रभु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पूर्ण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होस्</a:t>
            </a:r>
            <a:r>
              <a:rPr sz="6000" dirty="0">
                <a:solidFill>
                  <a:schemeClr val="bg1"/>
                </a:solidFill>
              </a:rPr>
              <a:t> ।) २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srisTi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aghi</a:t>
            </a:r>
            <a:r>
              <a:rPr sz="6000" dirty="0">
                <a:solidFill>
                  <a:srgbClr val="FFFF00"/>
                </a:solidFill>
              </a:rPr>
              <a:t>-ko </a:t>
            </a:r>
            <a:r>
              <a:rPr sz="6000" dirty="0" err="1">
                <a:solidFill>
                  <a:srgbClr val="FFFF00"/>
                </a:solidFill>
              </a:rPr>
              <a:t>ichyaa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-ko,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he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purNa</a:t>
            </a:r>
            <a:r>
              <a:rPr sz="6000" dirty="0">
                <a:solidFill>
                  <a:srgbClr val="FFFF00"/>
                </a:solidFill>
              </a:rPr>
              <a:t> hos.) </a:t>
            </a:r>
            <a:r>
              <a:rPr sz="6000" i="1" dirty="0">
                <a:solidFill>
                  <a:srgbClr val="FFFF00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531266" y="1084609"/>
            <a:ext cx="9318258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तोडफोड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गरी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जोड्नुहोस्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फेरी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ख्रीष्ट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स्वयं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जिउनुहोस्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toDfoD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gari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joD-nuhos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feri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khrisT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swoyem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jiu-nuhos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495188" y="1263203"/>
            <a:ext cx="11130164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chemeClr val="bg1"/>
                </a:solidFill>
              </a:rPr>
              <a:t>(</a:t>
            </a:r>
            <a:r>
              <a:rPr sz="6000" dirty="0" err="1">
                <a:solidFill>
                  <a:schemeClr val="bg1"/>
                </a:solidFill>
              </a:rPr>
              <a:t>सृष्टि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अघिको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इच्छा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तपाईंको</a:t>
            </a:r>
            <a:r>
              <a:rPr sz="6000" dirty="0">
                <a:solidFill>
                  <a:schemeClr val="bg1"/>
                </a:solidFill>
              </a:rPr>
              <a:t>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हे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प्रभु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पूर्ण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होस्</a:t>
            </a:r>
            <a:r>
              <a:rPr sz="6000" dirty="0">
                <a:solidFill>
                  <a:schemeClr val="bg1"/>
                </a:solidFill>
              </a:rPr>
              <a:t> ।) २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srisTi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aghi</a:t>
            </a:r>
            <a:r>
              <a:rPr sz="6000" dirty="0">
                <a:solidFill>
                  <a:srgbClr val="FFFF00"/>
                </a:solidFill>
              </a:rPr>
              <a:t>-ko </a:t>
            </a:r>
            <a:r>
              <a:rPr sz="6000" dirty="0" err="1">
                <a:solidFill>
                  <a:srgbClr val="FFFF00"/>
                </a:solidFill>
              </a:rPr>
              <a:t>ichyaa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-ko,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he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purNa</a:t>
            </a:r>
            <a:r>
              <a:rPr sz="6000" dirty="0">
                <a:solidFill>
                  <a:srgbClr val="FFFF00"/>
                </a:solidFill>
              </a:rPr>
              <a:t> hos.) </a:t>
            </a:r>
            <a:r>
              <a:rPr sz="6000" i="1" dirty="0">
                <a:solidFill>
                  <a:srgbClr val="FFFF00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44769" y="930719"/>
            <a:ext cx="10902461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chemeClr val="bg1"/>
                </a:solidFill>
              </a:rPr>
              <a:t>(</a:t>
            </a:r>
            <a:r>
              <a:rPr sz="6000" dirty="0" err="1">
                <a:solidFill>
                  <a:schemeClr val="bg1"/>
                </a:solidFill>
              </a:rPr>
              <a:t>स्वार्थमय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जीवन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जिएर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कति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तपाईंलाई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रुवाँए</a:t>
            </a:r>
            <a:r>
              <a:rPr sz="6000" dirty="0">
                <a:solidFill>
                  <a:schemeClr val="bg1"/>
                </a:solidFill>
              </a:rPr>
              <a:t>) २</a:t>
            </a: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6000" dirty="0">
                <a:solidFill>
                  <a:schemeClr val="bg1"/>
                </a:solidFill>
              </a:rPr>
            </a:b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swaartha-mai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jivan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jiyera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kati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tapaaiň-laai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ruwaaň</a:t>
            </a:r>
            <a:r>
              <a:rPr sz="6000" dirty="0">
                <a:solidFill>
                  <a:srgbClr val="FFFF00"/>
                </a:solidFill>
              </a:rPr>
              <a:t>-ye) </a:t>
            </a:r>
            <a:r>
              <a:rPr sz="6000" i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0" name="Shape 310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758"/>
              <a:t>Verse1: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511126" y="930719"/>
            <a:ext cx="11169747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तपाईंको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आज्ञा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तोडेर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मैले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धेर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काँडा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उमारेँ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6000" dirty="0">
                <a:solidFill>
                  <a:schemeClr val="bg1"/>
                </a:solidFill>
              </a:rPr>
            </a:b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-ko </a:t>
            </a:r>
            <a:r>
              <a:rPr sz="6000" dirty="0" err="1">
                <a:solidFill>
                  <a:srgbClr val="FFFF00"/>
                </a:solidFill>
              </a:rPr>
              <a:t>aagyaa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toDera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maile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dher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kaaňDaa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umaareň</a:t>
            </a:r>
            <a:endParaRPr sz="6000" dirty="0">
              <a:solidFill>
                <a:srgbClr val="FFFF00"/>
              </a:solidFill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9608138" y="78702"/>
            <a:ext cx="760466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457200">
              <a:defRPr sz="2500" b="1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758"/>
              <a:t>Verse1: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492370" y="930720"/>
            <a:ext cx="11169748" cy="4996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5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ती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काँडाबाट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एक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मुकुट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बनाई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5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प्रभुलाई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पहिर्‍याएँ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5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6000" dirty="0">
                <a:solidFill>
                  <a:schemeClr val="bg1"/>
                </a:solidFill>
              </a:rPr>
            </a:br>
            <a:r>
              <a:rPr sz="6000" dirty="0" err="1">
                <a:solidFill>
                  <a:srgbClr val="FFFF00"/>
                </a:solidFill>
              </a:rPr>
              <a:t>ti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kaňDa-</a:t>
            </a:r>
            <a:r>
              <a:rPr lang="en-US" sz="6000" dirty="0" err="1">
                <a:solidFill>
                  <a:srgbClr val="FFFF00"/>
                </a:solidFill>
              </a:rPr>
              <a:t>b</a:t>
            </a:r>
            <a:r>
              <a:rPr sz="6000" dirty="0" err="1">
                <a:solidFill>
                  <a:srgbClr val="FFFF00"/>
                </a:solidFill>
              </a:rPr>
              <a:t>aaTa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ek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mukuT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banai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5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prabhu-laai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pahiryaa-yeň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799514" y="689628"/>
            <a:ext cx="10592972" cy="5478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lnSpc>
                <a:spcPct val="80000"/>
              </a:lnSpc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पाप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गर्दै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यहाँ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बाँचेर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कैयौं</a:t>
            </a: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lnSpc>
                <a:spcPct val="80000"/>
              </a:lnSpc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बार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क्रुसमा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चढाएँ</a:t>
            </a:r>
            <a:r>
              <a:rPr sz="6000" dirty="0">
                <a:solidFill>
                  <a:schemeClr val="bg1"/>
                </a:solidFill>
              </a:rPr>
              <a:t> ।</a:t>
            </a:r>
          </a:p>
          <a:p>
            <a:pPr marR="422358" algn="ctr" defTabSz="321457">
              <a:lnSpc>
                <a:spcPct val="70000"/>
              </a:lnSpc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paap</a:t>
            </a:r>
            <a:r>
              <a:rPr sz="6000" dirty="0">
                <a:solidFill>
                  <a:srgbClr val="FFFF00"/>
                </a:solidFill>
              </a:rPr>
              <a:t> gardai </a:t>
            </a:r>
            <a:r>
              <a:rPr sz="6000" dirty="0" err="1">
                <a:solidFill>
                  <a:srgbClr val="FFFF00"/>
                </a:solidFill>
              </a:rPr>
              <a:t>yahaaň</a:t>
            </a:r>
            <a:r>
              <a:rPr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baaňchera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kaiyauň</a:t>
            </a:r>
            <a:endParaRPr sz="60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baar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krus-maa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chaDhaayeň</a:t>
            </a:r>
            <a:r>
              <a:rPr sz="6000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1531266" y="1084609"/>
            <a:ext cx="9318258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तोडफोड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गरी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जोड्नुहोस्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फेरी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ख्रीष्ट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स्वयं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जिउनुहोस्</a:t>
            </a: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toDfoD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gari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joD-nuhos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feri</a:t>
            </a:r>
            <a:endParaRPr sz="6000" dirty="0">
              <a:solidFill>
                <a:srgbClr val="FFFF00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rgbClr val="FFFF00"/>
                </a:solidFill>
              </a:rPr>
              <a:t>khrisT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swoyem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jiu-nuhos</a:t>
            </a:r>
            <a:endParaRPr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530918" y="1084608"/>
            <a:ext cx="11130163" cy="46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chemeClr val="bg1"/>
                </a:solidFill>
              </a:rPr>
              <a:t>(</a:t>
            </a:r>
            <a:r>
              <a:rPr sz="6000" dirty="0" err="1">
                <a:solidFill>
                  <a:schemeClr val="bg1"/>
                </a:solidFill>
              </a:rPr>
              <a:t>सृष्टि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अघिको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इच्छा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तपाईंको</a:t>
            </a:r>
            <a:r>
              <a:rPr sz="6000" dirty="0">
                <a:solidFill>
                  <a:schemeClr val="bg1"/>
                </a:solidFill>
              </a:rPr>
              <a:t>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 err="1">
                <a:solidFill>
                  <a:schemeClr val="bg1"/>
                </a:solidFill>
              </a:rPr>
              <a:t>हे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प्रभु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पूर्ण</a:t>
            </a:r>
            <a:r>
              <a:rPr sz="6000" dirty="0">
                <a:solidFill>
                  <a:schemeClr val="bg1"/>
                </a:solidFill>
              </a:rPr>
              <a:t> </a:t>
            </a:r>
            <a:r>
              <a:rPr sz="6000" dirty="0" err="1">
                <a:solidFill>
                  <a:schemeClr val="bg1"/>
                </a:solidFill>
              </a:rPr>
              <a:t>होस्</a:t>
            </a:r>
            <a:r>
              <a:rPr sz="6000" dirty="0">
                <a:solidFill>
                  <a:schemeClr val="bg1"/>
                </a:solidFill>
              </a:rPr>
              <a:t> ।) २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6000" dirty="0">
              <a:solidFill>
                <a:schemeClr val="bg1"/>
              </a:solidFill>
            </a:endParaRP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(</a:t>
            </a:r>
            <a:r>
              <a:rPr sz="6000" dirty="0" err="1">
                <a:solidFill>
                  <a:srgbClr val="FFFF00"/>
                </a:solidFill>
              </a:rPr>
              <a:t>srisTi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aghi</a:t>
            </a:r>
            <a:r>
              <a:rPr sz="6000" dirty="0">
                <a:solidFill>
                  <a:srgbClr val="FFFF00"/>
                </a:solidFill>
              </a:rPr>
              <a:t>-ko </a:t>
            </a:r>
            <a:r>
              <a:rPr sz="6000" dirty="0" err="1">
                <a:solidFill>
                  <a:srgbClr val="FFFF00"/>
                </a:solidFill>
              </a:rPr>
              <a:t>ichyaa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tapaaiň</a:t>
            </a:r>
            <a:r>
              <a:rPr sz="6000" dirty="0">
                <a:solidFill>
                  <a:srgbClr val="FFFF00"/>
                </a:solidFill>
              </a:rPr>
              <a:t>-ko,</a:t>
            </a:r>
          </a:p>
          <a:p>
            <a:pPr algn="ctr" defTabSz="321457">
              <a:defRPr sz="6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 dirty="0">
                <a:solidFill>
                  <a:srgbClr val="FFFF00"/>
                </a:solidFill>
              </a:rPr>
              <a:t>he </a:t>
            </a:r>
            <a:r>
              <a:rPr sz="6000" dirty="0" err="1">
                <a:solidFill>
                  <a:srgbClr val="FFFF00"/>
                </a:solidFill>
              </a:rPr>
              <a:t>prabhu</a:t>
            </a:r>
            <a:r>
              <a:rPr sz="6000" dirty="0">
                <a:solidFill>
                  <a:srgbClr val="FFFF00"/>
                </a:solidFill>
              </a:rPr>
              <a:t> </a:t>
            </a:r>
            <a:r>
              <a:rPr sz="6000" dirty="0" err="1">
                <a:solidFill>
                  <a:srgbClr val="FFFF00"/>
                </a:solidFill>
              </a:rPr>
              <a:t>purNa</a:t>
            </a:r>
            <a:r>
              <a:rPr sz="6000" dirty="0">
                <a:solidFill>
                  <a:srgbClr val="FFFF00"/>
                </a:solidFill>
              </a:rPr>
              <a:t> hos.) </a:t>
            </a:r>
            <a:r>
              <a:rPr sz="6000" i="1" dirty="0">
                <a:solidFill>
                  <a:srgbClr val="FFFF00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27</cp:revision>
  <dcterms:created xsi:type="dcterms:W3CDTF">2018-08-17T02:37:34Z</dcterms:created>
  <dcterms:modified xsi:type="dcterms:W3CDTF">2019-06-01T23:56:50Z</dcterms:modified>
</cp:coreProperties>
</file>