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90" r:id="rId4"/>
    <p:sldId id="280" r:id="rId5"/>
    <p:sldId id="291" r:id="rId6"/>
    <p:sldId id="292" r:id="rId7"/>
    <p:sldId id="293" r:id="rId8"/>
    <p:sldId id="257" r:id="rId9"/>
    <p:sldId id="294" r:id="rId10"/>
    <p:sldId id="295" r:id="rId11"/>
    <p:sldId id="296" r:id="rId12"/>
    <p:sldId id="281" r:id="rId13"/>
    <p:sldId id="297" r:id="rId14"/>
    <p:sldId id="298" r:id="rId15"/>
    <p:sldId id="299" r:id="rId16"/>
    <p:sldId id="284" r:id="rId17"/>
    <p:sldId id="300" r:id="rId18"/>
    <p:sldId id="301" r:id="rId19"/>
    <p:sldId id="302" r:id="rId20"/>
    <p:sldId id="285" r:id="rId21"/>
    <p:sldId id="303" r:id="rId22"/>
    <p:sldId id="304" r:id="rId23"/>
    <p:sldId id="3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1490007"/>
            <a:ext cx="856488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i="1">
                <a:solidFill>
                  <a:srgbClr val="FFFF00"/>
                </a:solidFill>
              </a:rPr>
              <a:t>B 375</a:t>
            </a:r>
            <a:endParaRPr lang="en-US" sz="6000" b="1" i="1" dirty="0">
              <a:solidFill>
                <a:srgbClr val="FFFF00"/>
              </a:solidFill>
            </a:endParaRPr>
          </a:p>
          <a:p>
            <a:pPr algn="ctr"/>
            <a:r>
              <a:rPr lang="ne-NP" sz="6000" b="1" i="1" dirty="0">
                <a:solidFill>
                  <a:srgbClr val="FFFF00"/>
                </a:solidFill>
              </a:rPr>
              <a:t>याहोवे मेरो गोठालो</a:t>
            </a:r>
            <a:endParaRPr lang="en-US" sz="6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6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याहोवे मेरो गोठालो,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ne-NP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केही घटी हुँदैन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yaahove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mero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goThaalo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kehi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ghaTi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huň-daina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30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उनले हरियो खर्कमा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चराउनेछन्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hariyo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kharka-maa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caraau-nechan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45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अँ मृत्युको छायाँमा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हिँड़्‍‌नु परे तापनि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aň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mrityu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chaayaaň-maa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hiňRnu</a:t>
            </a:r>
            <a:r>
              <a:rPr lang="en-US" sz="6000" b="1" dirty="0">
                <a:solidFill>
                  <a:srgbClr val="FFFF00"/>
                </a:solidFill>
              </a:rPr>
              <a:t> pare </a:t>
            </a:r>
            <a:r>
              <a:rPr lang="en-US" sz="6000" b="1" dirty="0" err="1">
                <a:solidFill>
                  <a:srgbClr val="FFFF00"/>
                </a:solidFill>
              </a:rPr>
              <a:t>taapani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0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रक्षा गर्छन् जहीँ जाऔँ,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तब किन डराऔँ ।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rakchyaa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garchan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jahiň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jaauň</a:t>
            </a:r>
            <a:r>
              <a:rPr lang="en-US" sz="60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taba</a:t>
            </a:r>
            <a:r>
              <a:rPr lang="en-US" sz="6000" b="1" dirty="0">
                <a:solidFill>
                  <a:srgbClr val="FFFF00"/>
                </a:solidFill>
              </a:rPr>
              <a:t> kina </a:t>
            </a:r>
            <a:r>
              <a:rPr lang="en-US" sz="6000" b="1" dirty="0" err="1">
                <a:solidFill>
                  <a:srgbClr val="FFFF00"/>
                </a:solidFill>
              </a:rPr>
              <a:t>daraauň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8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याहोवे मेरो गोठालो,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ne-NP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केही घटी हुँदैन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yaahove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mero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goThaalo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kehi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ghaTi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huň-daina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15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उनले हरियो खर्कमा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चराउनेछन्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hariyo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kharka-maa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caraau-nechan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70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313974" y="1305341"/>
            <a:ext cx="9564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सबै शत्रुको सन्मुख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भोज तयार पार्नुहुन्छ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sabai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shatru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sanmukh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bhoj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tayaar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paarnu-huncha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313974" y="1305341"/>
            <a:ext cx="9564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तेलले अभिषेक गरे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कचौरा पोखिन्छ ।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tel</a:t>
            </a:r>
            <a:r>
              <a:rPr lang="en-US" sz="6000" b="1" dirty="0">
                <a:solidFill>
                  <a:srgbClr val="FFFF00"/>
                </a:solidFill>
              </a:rPr>
              <a:t>-le </a:t>
            </a:r>
            <a:r>
              <a:rPr lang="en-US" sz="6000" b="1" dirty="0" err="1">
                <a:solidFill>
                  <a:srgbClr val="FFFF00"/>
                </a:solidFill>
              </a:rPr>
              <a:t>abhisek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gare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kacauraa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pokhin</a:t>
            </a:r>
            <a:r>
              <a:rPr lang="en-US" sz="6000" b="1" dirty="0">
                <a:solidFill>
                  <a:srgbClr val="FFFF00"/>
                </a:solidFill>
              </a:rPr>
              <a:t>-cha.</a:t>
            </a:r>
          </a:p>
        </p:txBody>
      </p:sp>
    </p:spTree>
    <p:extLst>
      <p:ext uri="{BB962C8B-B14F-4D97-AF65-F5344CB8AC3E}">
        <p14:creationId xmlns:p14="http://schemas.microsoft.com/office/powerpoint/2010/main" val="406024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याहोवे मेरो गोठालो,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ne-NP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केही घटी हुँदैन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yaahove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mero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goThaalo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kehi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ghaTi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huň-daina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54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उनले हरियो खर्कमा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चराउनेछन्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hariyo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kharka-maa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caraau-nechan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6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याहोवे मेरो गोठालो,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endParaRPr lang="ne-NP" sz="6000" b="1" dirty="0">
              <a:solidFill>
                <a:schemeClr val="bg1"/>
              </a:solidFill>
            </a:endParaRP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मलाई केही घटी हुँदैन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yaahove</a:t>
            </a:r>
            <a:r>
              <a:rPr lang="en-US" sz="6000" b="1" dirty="0">
                <a:solidFill>
                  <a:srgbClr val="FFFF00"/>
                </a:solidFill>
              </a:rPr>
              <a:t> mero </a:t>
            </a:r>
            <a:r>
              <a:rPr lang="en-US" sz="6000" b="1" dirty="0" err="1">
                <a:solidFill>
                  <a:srgbClr val="FFFF00"/>
                </a:solidFill>
              </a:rPr>
              <a:t>goThaalo</a:t>
            </a:r>
            <a:r>
              <a:rPr lang="en-US" sz="60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ma-</a:t>
            </a:r>
            <a:r>
              <a:rPr lang="en-US" sz="6000" b="1" dirty="0" err="1">
                <a:solidFill>
                  <a:srgbClr val="FFFF00"/>
                </a:solidFill>
              </a:rPr>
              <a:t>laai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kehi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ghaTi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huň-daina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1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313974" y="1305341"/>
            <a:ext cx="9564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निश्चय भलाइ र कृपा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जीवनभरि रहन्छ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nishcai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bhalaai</a:t>
            </a:r>
            <a:r>
              <a:rPr lang="en-US" sz="6000" b="1" dirty="0">
                <a:solidFill>
                  <a:srgbClr val="FFFF00"/>
                </a:solidFill>
              </a:rPr>
              <a:t> ra </a:t>
            </a:r>
            <a:r>
              <a:rPr lang="en-US" sz="6000" b="1" dirty="0" err="1">
                <a:solidFill>
                  <a:srgbClr val="FFFF00"/>
                </a:solidFill>
              </a:rPr>
              <a:t>kripaa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jivan-bhari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rahancha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09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313974" y="1305341"/>
            <a:ext cx="9564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याहोवेको स्वर्गलोकमा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सदैव वास गर्नेछु ।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yaa'ove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sworga-loka-maa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sadaiva</a:t>
            </a:r>
            <a:r>
              <a:rPr lang="en-US" sz="6000" b="1" dirty="0">
                <a:solidFill>
                  <a:srgbClr val="FFFF00"/>
                </a:solidFill>
              </a:rPr>
              <a:t> baas </a:t>
            </a:r>
            <a:r>
              <a:rPr lang="en-US" sz="6000" b="1" dirty="0" err="1">
                <a:solidFill>
                  <a:srgbClr val="FFFF00"/>
                </a:solidFill>
              </a:rPr>
              <a:t>garne</a:t>
            </a:r>
            <a:r>
              <a:rPr lang="en-US" sz="6000" b="1" dirty="0">
                <a:solidFill>
                  <a:srgbClr val="FFFF00"/>
                </a:solidFill>
              </a:rPr>
              <a:t>-chu.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51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याहोवे मेरो गोठालो,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ne-NP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केही घटी हुँदैन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yaahove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mero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goThaalo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kehi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ghaTi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huň-daina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910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उनले हरियो खर्कमा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चराउनेछन्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hariyo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kharka-maa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caraau-nechan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5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उनले हरियो खर्कमा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मलाई चराउनेछन्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unle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hariyo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kharka-maa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ma-</a:t>
            </a:r>
            <a:r>
              <a:rPr lang="en-US" sz="6000" b="1" dirty="0" err="1">
                <a:solidFill>
                  <a:srgbClr val="FFFF00"/>
                </a:solidFill>
              </a:rPr>
              <a:t>laai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caraau-nechan</a:t>
            </a:r>
            <a:r>
              <a:rPr lang="en-US" sz="6000" b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97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536174"/>
            <a:ext cx="117746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सुख–चैनको पानीनिर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सदैव डोर्‍यउनेछन्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sukh</a:t>
            </a:r>
            <a:r>
              <a:rPr lang="en-US" sz="6000" b="1" dirty="0">
                <a:solidFill>
                  <a:srgbClr val="FFFF00"/>
                </a:solidFill>
              </a:rPr>
              <a:t>-</a:t>
            </a:r>
            <a:r>
              <a:rPr lang="en-US" sz="6000" b="1" dirty="0" err="1">
                <a:solidFill>
                  <a:srgbClr val="FFFF00"/>
                </a:solidFill>
              </a:rPr>
              <a:t>cain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paani-nira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sadaiva</a:t>
            </a:r>
            <a:r>
              <a:rPr lang="en-US" sz="6000" b="1" dirty="0">
                <a:solidFill>
                  <a:srgbClr val="FFFF00"/>
                </a:solidFill>
              </a:rPr>
              <a:t> Do-</a:t>
            </a:r>
            <a:r>
              <a:rPr lang="en-US" sz="6000" b="1" dirty="0" err="1">
                <a:solidFill>
                  <a:srgbClr val="FFFF00"/>
                </a:solidFill>
              </a:rPr>
              <a:t>ryaa</a:t>
            </a:r>
            <a:r>
              <a:rPr lang="en-US" sz="6000" b="1" dirty="0">
                <a:solidFill>
                  <a:srgbClr val="FFFF00"/>
                </a:solidFill>
              </a:rPr>
              <a:t>-</a:t>
            </a:r>
            <a:r>
              <a:rPr lang="en-US" sz="6000" b="1" dirty="0" err="1">
                <a:solidFill>
                  <a:srgbClr val="FFFF00"/>
                </a:solidFill>
              </a:rPr>
              <a:t>nechan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443841"/>
            <a:ext cx="11774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मेरो यो तुच्छ प्राणलाई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नयाँ तुल्याउनेछन् ।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mero </a:t>
            </a:r>
            <a:r>
              <a:rPr lang="en-US" sz="6000" b="1" dirty="0" err="1">
                <a:solidFill>
                  <a:srgbClr val="FFFF00"/>
                </a:solidFill>
              </a:rPr>
              <a:t>yo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tuccha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praaNa-laai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nayaaň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tulyaaune</a:t>
            </a:r>
            <a:r>
              <a:rPr lang="en-US" sz="6000" b="1" dirty="0">
                <a:solidFill>
                  <a:srgbClr val="FFFF00"/>
                </a:solidFill>
              </a:rPr>
              <a:t>-chan.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3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याहोवे मेरो गोठालो,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ne-NP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केही घटी हुँदैन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yaahove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mero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goThaalo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kehi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ghaTi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huň-daina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45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उनले हरियो खर्कमा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मलाई चराउनेछन्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unle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hariyo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kharka-maa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ma-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caraau-nechan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45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आफ्‍‌नै नाउँको कारण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जहीँ गए तापनि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aafnai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naauň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kaaraN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jahiň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gaye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taapani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8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धर्मको सुमार्गमा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मलाई अगुवाइ गर्नेछन् ।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dharma-ko </a:t>
            </a:r>
            <a:r>
              <a:rPr lang="en-US" sz="6000" b="1" dirty="0" err="1">
                <a:solidFill>
                  <a:srgbClr val="FFFF00"/>
                </a:solidFill>
              </a:rPr>
              <a:t>su-marga-maa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ma-</a:t>
            </a:r>
            <a:r>
              <a:rPr lang="en-US" sz="6000" b="1" dirty="0" err="1">
                <a:solidFill>
                  <a:srgbClr val="FFFF00"/>
                </a:solidFill>
              </a:rPr>
              <a:t>laai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agu'aai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garne</a:t>
            </a:r>
            <a:r>
              <a:rPr lang="en-US" sz="6000" b="1" dirty="0">
                <a:solidFill>
                  <a:srgbClr val="FFFF00"/>
                </a:solidFill>
              </a:rPr>
              <a:t>-chan.</a:t>
            </a:r>
          </a:p>
        </p:txBody>
      </p:sp>
    </p:spTree>
    <p:extLst>
      <p:ext uri="{BB962C8B-B14F-4D97-AF65-F5344CB8AC3E}">
        <p14:creationId xmlns:p14="http://schemas.microsoft.com/office/powerpoint/2010/main" val="126613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292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94</cp:revision>
  <dcterms:created xsi:type="dcterms:W3CDTF">2018-12-01T21:18:28Z</dcterms:created>
  <dcterms:modified xsi:type="dcterms:W3CDTF">2019-05-25T20:16:38Z</dcterms:modified>
</cp:coreProperties>
</file>