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651034" y="2722108"/>
            <a:ext cx="4781758" cy="1413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359" dirty="0"/>
              <a:t>B397</a:t>
            </a:r>
          </a:p>
          <a:p>
            <a:pPr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ne-NP" sz="4359" dirty="0"/>
              <a:t>येशू कस्तो प्यारो मित्र</a:t>
            </a:r>
            <a:endParaRPr sz="4359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201696" y="901285"/>
            <a:ext cx="8587287" cy="5519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Verse 1:</a:t>
            </a:r>
          </a:p>
          <a:p>
            <a:pPr algn="ctr"/>
            <a:r>
              <a:rPr lang="hi-IN" altLang="en-US" sz="4000" b="1" dirty="0">
                <a:latin typeface="Mangal (body)"/>
              </a:rPr>
              <a:t>येशू कस्तो प्यारो मित्र </a:t>
            </a:r>
            <a:endParaRPr lang="en-US" altLang="en-US" sz="4000" b="1" dirty="0">
              <a:latin typeface="Mangal (body)"/>
            </a:endParaRPr>
          </a:p>
          <a:p>
            <a:pPr algn="ctr"/>
            <a:r>
              <a:rPr lang="hi-IN" altLang="en-US" sz="4000" b="1" dirty="0">
                <a:latin typeface="Mangal (body)"/>
              </a:rPr>
              <a:t>पापको भार उठाउनुभो</a:t>
            </a:r>
            <a:r>
              <a:rPr lang="en-US" altLang="en-US" sz="4000" b="1" dirty="0">
                <a:latin typeface="Mangal (body)"/>
                <a:cs typeface="Mangal" panose="02040503050203030202" pitchFamily="18" charset="0"/>
              </a:rPr>
              <a:t>’ </a:t>
            </a:r>
          </a:p>
          <a:p>
            <a:pPr algn="ctr"/>
            <a:r>
              <a:rPr lang="hi-IN" altLang="en-US" sz="4000" b="1" dirty="0">
                <a:latin typeface="Mangal (body)"/>
              </a:rPr>
              <a:t>दुःख</a:t>
            </a:r>
            <a:r>
              <a:rPr lang="en-US" altLang="en-US" sz="4000" b="1" dirty="0">
                <a:latin typeface="Mangal (body)"/>
                <a:cs typeface="Mangal" panose="02040503050203030202" pitchFamily="18" charset="0"/>
              </a:rPr>
              <a:t>-</a:t>
            </a:r>
            <a:r>
              <a:rPr lang="hi-IN" altLang="en-US" sz="4000" b="1" dirty="0">
                <a:latin typeface="Mangal (body)"/>
              </a:rPr>
              <a:t>सुख ईश्वरकहाँ ल्याउनु </a:t>
            </a:r>
            <a:endParaRPr lang="en-US" altLang="en-US" sz="4000" b="1" dirty="0">
              <a:latin typeface="Mangal (body)"/>
            </a:endParaRPr>
          </a:p>
          <a:p>
            <a:pPr algn="ctr"/>
            <a:r>
              <a:rPr lang="hi-IN" altLang="en-US" sz="4000" b="1" dirty="0">
                <a:latin typeface="Mangal (body)"/>
              </a:rPr>
              <a:t>हामीलाई वरदान कत्रो </a:t>
            </a:r>
            <a:r>
              <a:rPr lang="en-US" altLang="en-US" sz="4000" b="1" dirty="0">
                <a:latin typeface="Mangal (body)"/>
                <a:cs typeface="Mangal" panose="02040503050203030202" pitchFamily="18" charset="0"/>
              </a:rPr>
              <a:t>?</a:t>
            </a:r>
            <a:r>
              <a:rPr lang="en-US" altLang="en-US" sz="4000" b="1" dirty="0">
                <a:latin typeface="Mangal (body)"/>
              </a:rPr>
              <a:t> </a:t>
            </a:r>
          </a:p>
          <a:p>
            <a:pPr algn="ctr"/>
            <a:endParaRPr lang="en-US" i="1" dirty="0"/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kasto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pyaaro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mitr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paap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-ko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bhaar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uThaau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-nu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bho</a:t>
            </a:r>
            <a:endParaRPr lang="en-US" sz="3950" b="1" dirty="0">
              <a:solidFill>
                <a:srgbClr val="66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dukha-sukha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ishwor-ka'aaň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aoň</a:t>
            </a:r>
            <a:endParaRPr lang="en-US" sz="3950" b="1" dirty="0">
              <a:solidFill>
                <a:srgbClr val="66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haami-laai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bardaan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katro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670604" y="367099"/>
            <a:ext cx="9311845" cy="597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Verse 1: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कति शान्ति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-</a:t>
            </a:r>
            <a:r>
              <a:rPr lang="hi-IN" altLang="en-US" sz="4000" b="1" dirty="0">
                <a:latin typeface="Arial Unicode MS"/>
              </a:rPr>
              <a:t>सुख गुमाउँछौ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कति दुःख छ व्यर्थैमा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?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कारण ईश्वरकहाँ हामी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सब ल्याउँदैनौँ प्रार्थनामा ।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sz="395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shaanti-sukh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gumaau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ň-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chauň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kati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dukh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byerthai-maa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kaaraN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ishwor-kahaaň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haam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3950" b="1" dirty="0">
              <a:solidFill>
                <a:srgbClr val="66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lyaauň-dainauň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praarthan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1194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737481" y="367101"/>
            <a:ext cx="9178090" cy="597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Verse 2: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चारैतिरबाट आउँछ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संकट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क्लेश र परीक्षा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लौ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हरेस खानुपर्दैन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ख्रीष्टलाई भनौँ प्रार्थनामा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sz="395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caarai-tira-baaTa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aauňch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sangkat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klesh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parikchya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hares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khaanu-pardaina</a:t>
            </a:r>
            <a:endParaRPr lang="en-US" sz="3950" b="1" dirty="0">
              <a:solidFill>
                <a:srgbClr val="66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khrisT-laai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bhanauň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praarth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naa-maa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46295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574999" y="367104"/>
            <a:ext cx="9503051" cy="597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Verse 2: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हाम्रो सबै दुःखका भागी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यस्तो मित्र कहाँ पाऔला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?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हर कमजोरी येशू बुझ्छन्‌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ख्रीष्टलाई भनौँ प्रार्थनामा ।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sz="395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haamro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sabai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dukh-kaa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haagi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yesto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mitra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ka'aaň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paauňlaa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kamjori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bujh-chan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khrisT-laai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bhanauň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praarth'n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499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737478" y="367106"/>
            <a:ext cx="9178090" cy="597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Verse 3: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  <a:cs typeface="+mj-cs"/>
              </a:rPr>
              <a:t>हामी छौँ कि निर्बल</a:t>
            </a:r>
            <a:r>
              <a:rPr lang="en-US" altLang="en-US" sz="4000" b="1" dirty="0">
                <a:latin typeface="Arial Unicode MS"/>
                <a:cs typeface="+mj-cs"/>
              </a:rPr>
              <a:t>, </a:t>
            </a:r>
            <a:r>
              <a:rPr lang="hi-IN" altLang="en-US" sz="4000" b="1" dirty="0">
                <a:latin typeface="Arial Unicode MS"/>
                <a:cs typeface="+mj-cs"/>
              </a:rPr>
              <a:t>दुःखित</a:t>
            </a:r>
            <a:r>
              <a:rPr lang="en-US" altLang="en-US" sz="4000" b="1" dirty="0">
                <a:latin typeface="Arial Unicode MS"/>
                <a:cs typeface="+mj-cs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  <a:cs typeface="+mj-cs"/>
              </a:rPr>
              <a:t>चिन्ता</a:t>
            </a:r>
            <a:r>
              <a:rPr lang="en-US" altLang="en-US" sz="4000" b="1" dirty="0">
                <a:latin typeface="Arial Unicode MS"/>
                <a:cs typeface="+mj-cs"/>
              </a:rPr>
              <a:t>, </a:t>
            </a:r>
            <a:r>
              <a:rPr lang="hi-IN" altLang="en-US" sz="4000" b="1" dirty="0">
                <a:latin typeface="Arial Unicode MS"/>
                <a:cs typeface="+mj-cs"/>
              </a:rPr>
              <a:t>बोझले लादिएका </a:t>
            </a:r>
            <a:r>
              <a:rPr lang="en-US" altLang="en-US" sz="4000" b="1" dirty="0">
                <a:latin typeface="Arial Unicode MS"/>
                <a:cs typeface="+mj-cs"/>
              </a:rPr>
              <a:t>?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  <a:cs typeface="+mj-cs"/>
              </a:rPr>
              <a:t>हाम्रो आश्रय खालि येशू </a:t>
            </a:r>
            <a:endParaRPr lang="en-US" altLang="en-US" sz="4000" b="1" dirty="0">
              <a:latin typeface="Arial Unicode MS"/>
              <a:cs typeface="+mj-c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  <a:cs typeface="+mj-cs"/>
              </a:rPr>
              <a:t>ख्रीष्टलाई भनौँ प्रार्थनामा</a:t>
            </a:r>
            <a:r>
              <a:rPr lang="en-US" altLang="en-US" sz="4000" b="1" dirty="0">
                <a:latin typeface="Arial Unicode MS"/>
                <a:cs typeface="+mj-cs"/>
              </a:rPr>
              <a:t>,</a:t>
            </a:r>
            <a:r>
              <a:rPr lang="en-US" altLang="en-US" sz="4800" b="1" dirty="0">
                <a:cs typeface="+mj-cs"/>
              </a:rPr>
              <a:t> </a:t>
            </a:r>
            <a:endParaRPr lang="en-US" altLang="en-US" sz="7200" b="1" dirty="0">
              <a:latin typeface="Arial" panose="020B0604020202020204" pitchFamily="34" charset="0"/>
              <a:cs typeface="+mj-cs"/>
            </a:endParaRPr>
          </a:p>
          <a:p>
            <a:pPr algn="ctr"/>
            <a:endParaRPr lang="en-US" sz="395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haamro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sabai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dukh-kaa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haagi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yesto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mitra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ka'aaň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paauňlaa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kamjori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bujh-chan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khrisT-laai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bhanauň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praarth'n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67929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1737477" y="367108"/>
            <a:ext cx="9178090" cy="597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en-US" i="1" dirty="0"/>
              <a:t>Verse 3: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साथीले के गर्छन्‌ हेला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?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ख्रीष्टलाई भनौँ प्रार्थनामा </a:t>
            </a:r>
            <a:endParaRPr lang="en-US" altLang="en-US" sz="40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उनले रक्षा गर्छन्‌ हाम्रो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उनमा पाउँछौँ सान्त्वना ।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endParaRPr lang="en-US" sz="395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haamro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sabai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dukh-kaa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haagi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yesto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mitra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ka'aaň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paauňlaa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kamjori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bujh-chan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khrisT-laai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bhanauň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praarth'n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aa-</a:t>
            </a:r>
            <a:r>
              <a:rPr lang="en-US" sz="3950" b="1" dirty="0" err="1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</a:t>
            </a:r>
            <a:r>
              <a:rPr lang="en-US" sz="3950" b="1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3950" b="1" i="1" dirty="0">
              <a:solidFill>
                <a:srgbClr val="66FFFF"/>
              </a:solidFill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8403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244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Narrow</vt:lpstr>
      <vt:lpstr>Arial Unicode MS</vt:lpstr>
      <vt:lpstr>Calibri</vt:lpstr>
      <vt:lpstr>Calibri Light</vt:lpstr>
      <vt:lpstr>Mangal</vt:lpstr>
      <vt:lpstr>Mangal (body)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sujanay Tamang</cp:lastModifiedBy>
  <cp:revision>52</cp:revision>
  <dcterms:created xsi:type="dcterms:W3CDTF">2018-08-17T02:29:52Z</dcterms:created>
  <dcterms:modified xsi:type="dcterms:W3CDTF">2018-09-02T17:07:13Z</dcterms:modified>
</cp:coreProperties>
</file>