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64" r:id="rId15"/>
    <p:sldId id="274" r:id="rId16"/>
    <p:sldId id="265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ay Tamang" initials="sT" lastIdx="1" clrIdx="0">
    <p:extLst>
      <p:ext uri="{19B8F6BF-5375-455C-9EA6-DF929625EA0E}">
        <p15:presenceInfo xmlns:p15="http://schemas.microsoft.com/office/powerpoint/2012/main" userId="62014914298b5b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813560" y="1490007"/>
            <a:ext cx="856488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FFF00"/>
                </a:solidFill>
              </a:rPr>
              <a:t>B</a:t>
            </a:r>
            <a:r>
              <a:rPr lang="en-US" sz="6000" b="1" i="1">
                <a:solidFill>
                  <a:srgbClr val="FFFF00"/>
                </a:solidFill>
              </a:rPr>
              <a:t> </a:t>
            </a:r>
            <a:r>
              <a:rPr lang="en-US" sz="6000" b="1" i="1" dirty="0">
                <a:solidFill>
                  <a:srgbClr val="FFFF00"/>
                </a:solidFill>
              </a:rPr>
              <a:t>480</a:t>
            </a:r>
          </a:p>
          <a:p>
            <a:pPr algn="ctr"/>
            <a:r>
              <a:rPr lang="ne-NP" sz="6000" b="1" i="1" dirty="0">
                <a:solidFill>
                  <a:srgbClr val="FFFF00"/>
                </a:solidFill>
              </a:rPr>
              <a:t>हाँस-खेल गर्दै भनिदेऊ</a:t>
            </a:r>
            <a:r>
              <a:rPr lang="en-US" sz="6000" b="1" i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416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813560" y="1490007"/>
            <a:ext cx="85648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हाँस-खेल गर्दै भनिदेऊ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संसार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ne-NP" sz="6000" b="1" dirty="0">
                <a:solidFill>
                  <a:schemeClr val="bg1"/>
                </a:solidFill>
              </a:rPr>
              <a:t>सबैलाई</a:t>
            </a: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haaňs-khela</a:t>
            </a:r>
            <a:r>
              <a:rPr lang="en-US" sz="4800" b="1" dirty="0">
                <a:solidFill>
                  <a:srgbClr val="FFFF00"/>
                </a:solidFill>
              </a:rPr>
              <a:t> gardai </a:t>
            </a:r>
            <a:r>
              <a:rPr lang="en-US" sz="4800" b="1" dirty="0" err="1">
                <a:solidFill>
                  <a:srgbClr val="FFFF00"/>
                </a:solidFill>
              </a:rPr>
              <a:t>bhani-deu</a:t>
            </a:r>
            <a:endParaRPr lang="en-US" sz="4800" b="1" dirty="0">
              <a:solidFill>
                <a:srgbClr val="FFFF00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saňsaara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sabai-laai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5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7" y="1490007"/>
            <a:ext cx="80185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धरतीको बोझ उठाइलाने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जन्मिए मुक्तिदाता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dharti</a:t>
            </a:r>
            <a:r>
              <a:rPr lang="en-US" sz="4800" b="1" dirty="0">
                <a:solidFill>
                  <a:srgbClr val="FFFF00"/>
                </a:solidFill>
              </a:rPr>
              <a:t>-ko </a:t>
            </a:r>
            <a:r>
              <a:rPr lang="en-US" sz="4800" b="1" dirty="0" err="1">
                <a:solidFill>
                  <a:srgbClr val="FFFF00"/>
                </a:solidFill>
              </a:rPr>
              <a:t>bhojha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uThaai-laane</a:t>
            </a:r>
            <a:endParaRPr lang="en-US" sz="4800" b="1" dirty="0">
              <a:solidFill>
                <a:srgbClr val="FFFF00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jan-miye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mukti-daataa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0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813560" y="1397674"/>
            <a:ext cx="85648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(मानिसको चोला लिएर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गरीब गोठैमा) २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ne-NP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FFFF00"/>
                </a:solidFill>
              </a:rPr>
              <a:t>maanis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colaa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liyera</a:t>
            </a:r>
            <a:endParaRPr lang="en-US" sz="5400" b="1" dirty="0">
              <a:solidFill>
                <a:srgbClr val="FFFF00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garib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goThai-maa</a:t>
            </a:r>
            <a:r>
              <a:rPr lang="en-US" sz="5400" b="1" dirty="0">
                <a:solidFill>
                  <a:srgbClr val="FFFF00"/>
                </a:solidFill>
              </a:rPr>
              <a:t>) 2x</a:t>
            </a:r>
          </a:p>
        </p:txBody>
      </p:sp>
    </p:spTree>
    <p:extLst>
      <p:ext uri="{BB962C8B-B14F-4D97-AF65-F5344CB8AC3E}">
        <p14:creationId xmlns:p14="http://schemas.microsoft.com/office/powerpoint/2010/main" val="162485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995875" y="2228671"/>
            <a:ext cx="10200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हाँस-खेल गर्दै भनिदेऊ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haaňs-khela</a:t>
            </a:r>
            <a:r>
              <a:rPr lang="en-US" sz="6000" b="1" dirty="0">
                <a:solidFill>
                  <a:srgbClr val="FFFF00"/>
                </a:solidFill>
              </a:rPr>
              <a:t> gardai </a:t>
            </a:r>
            <a:r>
              <a:rPr lang="en-US" sz="6000" b="1" dirty="0" err="1">
                <a:solidFill>
                  <a:srgbClr val="FFFF00"/>
                </a:solidFill>
              </a:rPr>
              <a:t>bhani-deu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0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708074" y="1305341"/>
            <a:ext cx="10775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(पूर्वका ज्ञानी ज्योतिषी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आकाश हेरेर बात गर्थे) २</a:t>
            </a: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ne-NP" sz="6000" b="1" dirty="0">
                <a:solidFill>
                  <a:srgbClr val="FFFF00"/>
                </a:solidFill>
              </a:rPr>
              <a:t>(</a:t>
            </a:r>
            <a:r>
              <a:rPr lang="en-US" sz="6000" b="1" dirty="0" err="1">
                <a:solidFill>
                  <a:srgbClr val="FFFF00"/>
                </a:solidFill>
              </a:rPr>
              <a:t>purba-kaa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gyaani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jyotisi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aakaash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herera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baat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garthe</a:t>
            </a:r>
            <a:r>
              <a:rPr lang="en-US" sz="6000" b="1" dirty="0">
                <a:solidFill>
                  <a:srgbClr val="FFFF00"/>
                </a:solidFill>
              </a:rPr>
              <a:t>) 2x</a:t>
            </a:r>
          </a:p>
        </p:txBody>
      </p:sp>
    </p:spTree>
    <p:extLst>
      <p:ext uri="{BB962C8B-B14F-4D97-AF65-F5344CB8AC3E}">
        <p14:creationId xmlns:p14="http://schemas.microsoft.com/office/powerpoint/2010/main" val="151169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708074" y="1305341"/>
            <a:ext cx="10775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साँझको नौलो तारा देखी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हर्षले रमाए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3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sanjha</a:t>
            </a:r>
            <a:r>
              <a:rPr lang="en-US" sz="6000" b="1" dirty="0">
                <a:solidFill>
                  <a:srgbClr val="FFFF00"/>
                </a:solidFill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</a:rPr>
              <a:t>naulo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taaraa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dekhi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harsa</a:t>
            </a:r>
            <a:r>
              <a:rPr lang="en-US" sz="6000" b="1" dirty="0">
                <a:solidFill>
                  <a:srgbClr val="FFFF00"/>
                </a:solidFill>
              </a:rPr>
              <a:t>-le </a:t>
            </a:r>
            <a:r>
              <a:rPr lang="en-US" sz="6000" b="1" dirty="0" err="1">
                <a:solidFill>
                  <a:srgbClr val="FFFF00"/>
                </a:solidFill>
              </a:rPr>
              <a:t>ramaaye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4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708074" y="1305341"/>
            <a:ext cx="10775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राजाहरूका राजा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जन्मेको पत्ता लगाए</a:t>
            </a: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raajaa-haru-kaa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raajaa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jan-meko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pattaa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lagaaye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708074" y="1305341"/>
            <a:ext cx="10775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परमपितालाई मन खोली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धन्यवाद चढाए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param-</a:t>
            </a:r>
            <a:r>
              <a:rPr lang="en-US" sz="6000" b="1" dirty="0" err="1">
                <a:solidFill>
                  <a:srgbClr val="FFFF00"/>
                </a:solidFill>
              </a:rPr>
              <a:t>pitaa</a:t>
            </a:r>
            <a:r>
              <a:rPr lang="en-US" sz="6000" b="1" dirty="0">
                <a:solidFill>
                  <a:srgbClr val="FFFF00"/>
                </a:solidFill>
              </a:rPr>
              <a:t>-</a:t>
            </a:r>
            <a:r>
              <a:rPr lang="en-US" sz="6000" b="1" dirty="0" err="1">
                <a:solidFill>
                  <a:srgbClr val="FFFF00"/>
                </a:solidFill>
              </a:rPr>
              <a:t>laai</a:t>
            </a:r>
            <a:r>
              <a:rPr lang="en-US" sz="6000" b="1" dirty="0">
                <a:solidFill>
                  <a:srgbClr val="FFFF00"/>
                </a:solidFill>
              </a:rPr>
              <a:t> man </a:t>
            </a:r>
            <a:r>
              <a:rPr lang="en-US" sz="6000" b="1" dirty="0" err="1">
                <a:solidFill>
                  <a:srgbClr val="FFFF00"/>
                </a:solidFill>
              </a:rPr>
              <a:t>kholi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dhanyebaad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caRhaaye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8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813560" y="1490007"/>
            <a:ext cx="85648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हाँस-खेल गर्दै भनिदेऊ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संसार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ne-NP" sz="6000" b="1" dirty="0">
                <a:solidFill>
                  <a:schemeClr val="bg1"/>
                </a:solidFill>
              </a:rPr>
              <a:t>सबैलाई</a:t>
            </a: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haaňs-khela</a:t>
            </a:r>
            <a:r>
              <a:rPr lang="en-US" sz="4800" b="1" dirty="0">
                <a:solidFill>
                  <a:srgbClr val="FFFF00"/>
                </a:solidFill>
              </a:rPr>
              <a:t> gardai </a:t>
            </a:r>
            <a:r>
              <a:rPr lang="en-US" sz="4800" b="1" dirty="0" err="1">
                <a:solidFill>
                  <a:srgbClr val="FFFF00"/>
                </a:solidFill>
              </a:rPr>
              <a:t>bhani-deu</a:t>
            </a:r>
            <a:endParaRPr lang="en-US" sz="4800" b="1" dirty="0">
              <a:solidFill>
                <a:srgbClr val="FFFF00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saňsaara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sabai-laai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1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7" y="1490007"/>
            <a:ext cx="80185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धरतीको बोझ उठाइलाने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जन्मिए मुक्तिदाता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dharti</a:t>
            </a:r>
            <a:r>
              <a:rPr lang="en-US" sz="4800" b="1" dirty="0">
                <a:solidFill>
                  <a:srgbClr val="FFFF00"/>
                </a:solidFill>
              </a:rPr>
              <a:t>-ko </a:t>
            </a:r>
            <a:r>
              <a:rPr lang="en-US" sz="4800" b="1" dirty="0" err="1">
                <a:solidFill>
                  <a:srgbClr val="FFFF00"/>
                </a:solidFill>
              </a:rPr>
              <a:t>bhojha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uThaai-laane</a:t>
            </a:r>
            <a:endParaRPr lang="en-US" sz="4800" b="1" dirty="0">
              <a:solidFill>
                <a:srgbClr val="FFFF00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jan-miye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mukti-daataa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8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813560" y="1490007"/>
            <a:ext cx="85648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हाँस-खेल गर्दै भनिदेऊ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संसार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ne-NP" sz="6000" b="1" dirty="0">
                <a:solidFill>
                  <a:schemeClr val="bg1"/>
                </a:solidFill>
              </a:rPr>
              <a:t>सबैलाई</a:t>
            </a: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haaňs-khela</a:t>
            </a:r>
            <a:r>
              <a:rPr lang="en-US" sz="4800" b="1" dirty="0">
                <a:solidFill>
                  <a:srgbClr val="FFFF00"/>
                </a:solidFill>
              </a:rPr>
              <a:t> gardai </a:t>
            </a:r>
            <a:r>
              <a:rPr lang="en-US" sz="4800" b="1" dirty="0" err="1">
                <a:solidFill>
                  <a:srgbClr val="FFFF00"/>
                </a:solidFill>
              </a:rPr>
              <a:t>bhani-deu</a:t>
            </a:r>
            <a:endParaRPr lang="en-US" sz="4800" b="1" dirty="0">
              <a:solidFill>
                <a:srgbClr val="FFFF00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saňsaara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sabai-laai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1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813560" y="1397674"/>
            <a:ext cx="85648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(मानिसको चोला लिएर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गरीब गोठैमा) २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ne-NP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FFFF00"/>
                </a:solidFill>
              </a:rPr>
              <a:t>maanis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colaa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liyera</a:t>
            </a:r>
            <a:endParaRPr lang="en-US" sz="5400" b="1" dirty="0">
              <a:solidFill>
                <a:srgbClr val="FFFF00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garib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goThai-maa</a:t>
            </a:r>
            <a:r>
              <a:rPr lang="en-US" sz="5400" b="1" dirty="0">
                <a:solidFill>
                  <a:srgbClr val="FFFF00"/>
                </a:solidFill>
              </a:rPr>
              <a:t>) 2x</a:t>
            </a:r>
          </a:p>
        </p:txBody>
      </p:sp>
    </p:spTree>
    <p:extLst>
      <p:ext uri="{BB962C8B-B14F-4D97-AF65-F5344CB8AC3E}">
        <p14:creationId xmlns:p14="http://schemas.microsoft.com/office/powerpoint/2010/main" val="375223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995875" y="2228671"/>
            <a:ext cx="10200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हाँस-खेल गर्दै भनिदेऊ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haaňs-khela</a:t>
            </a:r>
            <a:r>
              <a:rPr lang="en-US" sz="6000" b="1" dirty="0">
                <a:solidFill>
                  <a:srgbClr val="FFFF00"/>
                </a:solidFill>
              </a:rPr>
              <a:t> gardai </a:t>
            </a:r>
            <a:r>
              <a:rPr lang="en-US" sz="6000" b="1" dirty="0" err="1">
                <a:solidFill>
                  <a:srgbClr val="FFFF00"/>
                </a:solidFill>
              </a:rPr>
              <a:t>bhani-deu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1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7" y="1490007"/>
            <a:ext cx="80185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धरतीको बोझ उठाइलाने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जन्मिए मुक्तिदाता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dharti</a:t>
            </a:r>
            <a:r>
              <a:rPr lang="en-US" sz="4800" b="1" dirty="0">
                <a:solidFill>
                  <a:srgbClr val="FFFF00"/>
                </a:solidFill>
              </a:rPr>
              <a:t>-ko </a:t>
            </a:r>
            <a:r>
              <a:rPr lang="en-US" sz="4800" b="1" dirty="0" err="1">
                <a:solidFill>
                  <a:srgbClr val="FFFF00"/>
                </a:solidFill>
              </a:rPr>
              <a:t>bhojha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uThaai-laane</a:t>
            </a:r>
            <a:endParaRPr lang="en-US" sz="4800" b="1" dirty="0">
              <a:solidFill>
                <a:srgbClr val="FFFF00"/>
              </a:solidFill>
            </a:endParaRPr>
          </a:p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jan-miye</a:t>
            </a:r>
            <a:r>
              <a:rPr lang="en-US" sz="4800" b="1" dirty="0">
                <a:solidFill>
                  <a:srgbClr val="FFFF00"/>
                </a:solidFill>
              </a:rPr>
              <a:t> </a:t>
            </a:r>
            <a:r>
              <a:rPr lang="en-US" sz="4800" b="1" dirty="0" err="1">
                <a:solidFill>
                  <a:srgbClr val="FFFF00"/>
                </a:solidFill>
              </a:rPr>
              <a:t>mukti-daataa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8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813560" y="1397674"/>
            <a:ext cx="85648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(मानिसको चोला लिएर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गरीब गोठैमा) २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ne-NP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FFFF00"/>
                </a:solidFill>
              </a:rPr>
              <a:t>maanis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colaa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liyera</a:t>
            </a:r>
            <a:endParaRPr lang="en-US" sz="5400" b="1" dirty="0">
              <a:solidFill>
                <a:srgbClr val="FFFF00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garib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goThai-maa</a:t>
            </a:r>
            <a:r>
              <a:rPr lang="en-US" sz="5400" b="1" dirty="0">
                <a:solidFill>
                  <a:srgbClr val="FFFF00"/>
                </a:solidFill>
              </a:rPr>
              <a:t>) 2x</a:t>
            </a:r>
          </a:p>
        </p:txBody>
      </p:sp>
    </p:spTree>
    <p:extLst>
      <p:ext uri="{BB962C8B-B14F-4D97-AF65-F5344CB8AC3E}">
        <p14:creationId xmlns:p14="http://schemas.microsoft.com/office/powerpoint/2010/main" val="149572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995875" y="2228671"/>
            <a:ext cx="10200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हाँस-खेल गर्दै भनिदेऊ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haaňs-khela</a:t>
            </a:r>
            <a:r>
              <a:rPr lang="en-US" sz="6000" b="1" dirty="0">
                <a:solidFill>
                  <a:srgbClr val="FFFF00"/>
                </a:solidFill>
              </a:rPr>
              <a:t> gardai </a:t>
            </a:r>
            <a:r>
              <a:rPr lang="en-US" sz="6000" b="1" dirty="0" err="1">
                <a:solidFill>
                  <a:srgbClr val="FFFF00"/>
                </a:solidFill>
              </a:rPr>
              <a:t>bhani-deu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1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708074" y="1305341"/>
            <a:ext cx="10775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(गोठालाहरूलाई पहिले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दर्शन पठाए पिताले) २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ne-NP" sz="6000" b="1" dirty="0">
                <a:solidFill>
                  <a:srgbClr val="FFFF00"/>
                </a:solidFill>
              </a:rPr>
              <a:t>(</a:t>
            </a:r>
            <a:r>
              <a:rPr lang="en-US" sz="6000" b="1" dirty="0" err="1">
                <a:solidFill>
                  <a:srgbClr val="FFFF00"/>
                </a:solidFill>
              </a:rPr>
              <a:t>goThaalaa-haru-laai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pahile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darshan </a:t>
            </a:r>
            <a:r>
              <a:rPr lang="en-US" sz="6000" b="1" dirty="0" err="1">
                <a:solidFill>
                  <a:srgbClr val="FFFF00"/>
                </a:solidFill>
              </a:rPr>
              <a:t>paThaa</a:t>
            </a:r>
            <a:r>
              <a:rPr lang="en-US" sz="6000" b="1" dirty="0">
                <a:solidFill>
                  <a:srgbClr val="FFFF00"/>
                </a:solidFill>
              </a:rPr>
              <a:t>-ye </a:t>
            </a:r>
            <a:r>
              <a:rPr lang="en-US" sz="6000" b="1" dirty="0" err="1">
                <a:solidFill>
                  <a:srgbClr val="FFFF00"/>
                </a:solidFill>
              </a:rPr>
              <a:t>pitaa</a:t>
            </a:r>
            <a:r>
              <a:rPr lang="en-US" sz="6000" b="1" dirty="0">
                <a:solidFill>
                  <a:srgbClr val="FFFF00"/>
                </a:solidFill>
              </a:rPr>
              <a:t>-le) 2x</a:t>
            </a:r>
          </a:p>
        </p:txBody>
      </p:sp>
    </p:spTree>
    <p:extLst>
      <p:ext uri="{BB962C8B-B14F-4D97-AF65-F5344CB8AC3E}">
        <p14:creationId xmlns:p14="http://schemas.microsoft.com/office/powerpoint/2010/main" val="70213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708074" y="1305341"/>
            <a:ext cx="10775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दूतगण आई भन्‍नलागे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साँझको बेलामा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dutgaNa aa-</a:t>
            </a:r>
            <a:r>
              <a:rPr lang="en-US" sz="6000" b="1" dirty="0" err="1">
                <a:solidFill>
                  <a:srgbClr val="FFFF00"/>
                </a:solidFill>
              </a:rPr>
              <a:t>i</a:t>
            </a:r>
            <a:r>
              <a:rPr lang="en-US" sz="6000" b="1" dirty="0">
                <a:solidFill>
                  <a:srgbClr val="FFFF00"/>
                </a:solidFill>
              </a:rPr>
              <a:t> bhanna-laage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saaňjha-ko belaa-maa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76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6431" y="1305341"/>
            <a:ext cx="112791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तारणहार प्रभु जन्मिए आज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दाऊदको शहरमा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taara-Nahaar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prabhu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jan-miye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aaja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daa</a:t>
            </a:r>
            <a:r>
              <a:rPr lang="en-US" sz="6000" b="1" dirty="0">
                <a:solidFill>
                  <a:srgbClr val="FFFF00"/>
                </a:solidFill>
              </a:rPr>
              <a:t>-</a:t>
            </a:r>
            <a:r>
              <a:rPr lang="en-US" sz="6000" b="1" dirty="0" err="1">
                <a:solidFill>
                  <a:srgbClr val="FFFF00"/>
                </a:solidFill>
              </a:rPr>
              <a:t>ud</a:t>
            </a:r>
            <a:r>
              <a:rPr lang="en-US" sz="6000" b="1" dirty="0">
                <a:solidFill>
                  <a:srgbClr val="FFFF00"/>
                </a:solidFill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</a:rPr>
              <a:t>shahar-maa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6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6431" y="1305341"/>
            <a:ext cx="112791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गई हेर तिम्रो प्रभुलाई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पहिले नजरमा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30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gai </a:t>
            </a:r>
            <a:r>
              <a:rPr lang="en-US" sz="6000" b="1" dirty="0" err="1">
                <a:solidFill>
                  <a:srgbClr val="FFFF00"/>
                </a:solidFill>
              </a:rPr>
              <a:t>hera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timro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prabhu-laai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pahile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najar-maa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7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233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sujanay Tamang</cp:lastModifiedBy>
  <cp:revision>44</cp:revision>
  <dcterms:created xsi:type="dcterms:W3CDTF">2018-12-01T21:18:28Z</dcterms:created>
  <dcterms:modified xsi:type="dcterms:W3CDTF">2018-12-02T02:13:43Z</dcterms:modified>
</cp:coreProperties>
</file>