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5" r:id="rId2"/>
    <p:sldId id="276" r:id="rId3"/>
    <p:sldId id="277" r:id="rId4"/>
    <p:sldId id="280" r:id="rId5"/>
    <p:sldId id="278" r:id="rId6"/>
    <p:sldId id="281" r:id="rId7"/>
    <p:sldId id="279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21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051511" y="2200491"/>
            <a:ext cx="6511399" cy="2457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lnSpc>
                <a:spcPct val="150000"/>
              </a:lnSpc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5400" dirty="0"/>
              <a:t>B</a:t>
            </a:r>
            <a:r>
              <a:rPr lang="en-US" sz="5400" dirty="0"/>
              <a:t>504</a:t>
            </a:r>
            <a:r>
              <a:rPr sz="5400" dirty="0"/>
              <a:t>:</a:t>
            </a:r>
            <a:r>
              <a:rPr lang="en-US" sz="5400" dirty="0"/>
              <a:t> </a:t>
            </a:r>
          </a:p>
          <a:p>
            <a:pPr algn="ctr" defTabSz="321457">
              <a:lnSpc>
                <a:spcPct val="150000"/>
              </a:lnSpc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hi-IN" altLang="en-US" sz="5400" dirty="0">
                <a:latin typeface="Arial Unicode MS"/>
                <a:cs typeface="Mangal" panose="02040503050203030202" pitchFamily="18" charset="0"/>
              </a:rPr>
              <a:t>मैले निश्चय गरेको छु</a:t>
            </a:r>
            <a:r>
              <a:rPr lang="en-US" sz="5400" dirty="0"/>
              <a:t> </a:t>
            </a:r>
            <a:r>
              <a:rPr sz="5400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-85181" y="838387"/>
            <a:ext cx="12362359" cy="5181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5400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5400" dirty="0">
                <a:latin typeface="Arial Unicode MS"/>
                <a:cs typeface="Mangal" panose="02040503050203030202" pitchFamily="18" charset="0"/>
              </a:rPr>
              <a:t>मैले निश्चय गरेको छु रमाउन येशूमा</a:t>
            </a:r>
            <a:endParaRPr lang="en-US" altLang="en-US" sz="5400" dirty="0"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5400" dirty="0">
                <a:latin typeface="Arial Unicode MS"/>
                <a:cs typeface="Mangal" panose="02040503050203030202" pitchFamily="18" charset="0"/>
              </a:rPr>
              <a:t>मैले निश्चय गरेको छु विश्वास गर्न उनैमा</a:t>
            </a:r>
            <a:r>
              <a:rPr lang="en-US" altLang="en-US" sz="5400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hi-IN" altLang="en-US" sz="5400" dirty="0">
                <a:latin typeface="Arial Unicode MS"/>
                <a:cs typeface="Mangal" panose="02040503050203030202" pitchFamily="18" charset="0"/>
              </a:rPr>
              <a:t>२</a:t>
            </a:r>
            <a:endParaRPr lang="en-US" altLang="en-US" sz="9600" dirty="0">
              <a:latin typeface="Arial" panose="020B0604020202020204" pitchFamily="34" charset="0"/>
              <a:cs typeface="Arial"/>
              <a:sym typeface="Arial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32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>
                <a:solidFill>
                  <a:srgbClr val="FFFF00"/>
                </a:solidFill>
              </a:rPr>
              <a:t>(</a:t>
            </a:r>
            <a:r>
              <a:rPr lang="en-US" sz="4800" dirty="0" err="1">
                <a:solidFill>
                  <a:srgbClr val="FFFF00"/>
                </a:solidFill>
              </a:rPr>
              <a:t>mai</a:t>
            </a:r>
            <a:r>
              <a:rPr lang="en-US" sz="4800" dirty="0">
                <a:solidFill>
                  <a:srgbClr val="FFFF00"/>
                </a:solidFill>
              </a:rPr>
              <a:t>-le </a:t>
            </a:r>
            <a:r>
              <a:rPr lang="en-US" sz="4800" dirty="0" err="1">
                <a:solidFill>
                  <a:srgbClr val="FFFF00"/>
                </a:solidFill>
              </a:rPr>
              <a:t>nis-chaye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gare</a:t>
            </a:r>
            <a:r>
              <a:rPr lang="en-US" sz="4800" dirty="0">
                <a:solidFill>
                  <a:srgbClr val="FFFF00"/>
                </a:solidFill>
              </a:rPr>
              <a:t>-ko chu </a:t>
            </a: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 err="1">
                <a:solidFill>
                  <a:srgbClr val="FFFF00"/>
                </a:solidFill>
              </a:rPr>
              <a:t>Ramau-na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yeshu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maa</a:t>
            </a:r>
            <a:endParaRPr lang="en-US" sz="4800" dirty="0">
              <a:solidFill>
                <a:srgbClr val="FFFF00"/>
              </a:solidFill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>
                <a:solidFill>
                  <a:srgbClr val="FFFF00"/>
                </a:solidFill>
              </a:rPr>
              <a:t>Mai-le </a:t>
            </a:r>
            <a:r>
              <a:rPr lang="en-US" sz="4800" dirty="0" err="1">
                <a:solidFill>
                  <a:srgbClr val="FFFF00"/>
                </a:solidFill>
              </a:rPr>
              <a:t>nis-chaye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gare</a:t>
            </a:r>
            <a:r>
              <a:rPr lang="en-US" sz="4800" dirty="0">
                <a:solidFill>
                  <a:srgbClr val="FFFF00"/>
                </a:solidFill>
              </a:rPr>
              <a:t>-ko chu</a:t>
            </a: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 err="1">
                <a:solidFill>
                  <a:srgbClr val="FFFF00"/>
                </a:solidFill>
              </a:rPr>
              <a:t>Bish</a:t>
            </a:r>
            <a:r>
              <a:rPr lang="en-US" sz="4800" dirty="0">
                <a:solidFill>
                  <a:srgbClr val="FFFF00"/>
                </a:solidFill>
              </a:rPr>
              <a:t>-was gar-</a:t>
            </a:r>
            <a:r>
              <a:rPr lang="en-US" sz="4800" dirty="0" err="1">
                <a:solidFill>
                  <a:srgbClr val="FFFF00"/>
                </a:solidFill>
              </a:rPr>
              <a:t>na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yeshu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unai</a:t>
            </a:r>
            <a:r>
              <a:rPr lang="en-US" sz="4800" dirty="0">
                <a:solidFill>
                  <a:srgbClr val="FFFF00"/>
                </a:solidFill>
              </a:rPr>
              <a:t>-ma) 2 </a:t>
            </a:r>
            <a:endParaRPr sz="4800" i="1" dirty="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4673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5084" y="730668"/>
            <a:ext cx="12081834" cy="5396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5400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5400" dirty="0">
                <a:latin typeface="Arial Unicode MS"/>
                <a:cs typeface="Mangal" panose="02040503050203030202" pitchFamily="18" charset="0"/>
              </a:rPr>
              <a:t>मैले निश्चय गरेको छु रमाउन येशूमा</a:t>
            </a:r>
            <a:endParaRPr lang="en-US" altLang="en-US" sz="5400" dirty="0"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5200" dirty="0">
                <a:latin typeface="Arial Unicode MS"/>
                <a:cs typeface="Mangal" panose="02040503050203030202" pitchFamily="18" charset="0"/>
              </a:rPr>
              <a:t>मैले निश्चय गरेको छु विश्वास गर्न उनैमा</a:t>
            </a:r>
            <a:r>
              <a:rPr lang="en-US" altLang="en-US" sz="5200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hi-IN" altLang="en-US" sz="5200" dirty="0">
                <a:latin typeface="Arial Unicode MS"/>
                <a:cs typeface="Mangal" panose="02040503050203030202" pitchFamily="18" charset="0"/>
              </a:rPr>
              <a:t>२</a:t>
            </a:r>
            <a:r>
              <a:rPr lang="en-US" altLang="en-US" sz="5200" dirty="0"/>
              <a:t> </a:t>
            </a:r>
            <a:endParaRPr lang="en-US" altLang="en-US" sz="5200" dirty="0">
              <a:latin typeface="Arial" panose="020B0604020202020204" pitchFamily="34" charset="0"/>
              <a:cs typeface="Arial"/>
              <a:sym typeface="Arial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48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>
                <a:solidFill>
                  <a:srgbClr val="FFFF00"/>
                </a:solidFill>
              </a:rPr>
              <a:t>(</a:t>
            </a:r>
            <a:r>
              <a:rPr lang="en-US" sz="4800" dirty="0" err="1">
                <a:solidFill>
                  <a:srgbClr val="FFFF00"/>
                </a:solidFill>
              </a:rPr>
              <a:t>mai</a:t>
            </a:r>
            <a:r>
              <a:rPr lang="en-US" sz="4800" dirty="0">
                <a:solidFill>
                  <a:srgbClr val="FFFF00"/>
                </a:solidFill>
              </a:rPr>
              <a:t>-le </a:t>
            </a:r>
            <a:r>
              <a:rPr lang="en-US" sz="4800" dirty="0" err="1">
                <a:solidFill>
                  <a:srgbClr val="FFFF00"/>
                </a:solidFill>
              </a:rPr>
              <a:t>nis-chaye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gare</a:t>
            </a:r>
            <a:r>
              <a:rPr lang="en-US" sz="4800" dirty="0">
                <a:solidFill>
                  <a:srgbClr val="FFFF00"/>
                </a:solidFill>
              </a:rPr>
              <a:t>-ko chu </a:t>
            </a: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 err="1">
                <a:solidFill>
                  <a:srgbClr val="FFFF00"/>
                </a:solidFill>
              </a:rPr>
              <a:t>Ramau-na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yeshu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maa</a:t>
            </a:r>
            <a:endParaRPr lang="en-US" sz="4800" dirty="0">
              <a:solidFill>
                <a:srgbClr val="FFFF00"/>
              </a:solidFill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>
                <a:solidFill>
                  <a:srgbClr val="FFFF00"/>
                </a:solidFill>
              </a:rPr>
              <a:t>Mai-le </a:t>
            </a:r>
            <a:r>
              <a:rPr lang="en-US" sz="4800" dirty="0" err="1">
                <a:solidFill>
                  <a:srgbClr val="FFFF00"/>
                </a:solidFill>
              </a:rPr>
              <a:t>nis-chaye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gare</a:t>
            </a:r>
            <a:r>
              <a:rPr lang="en-US" sz="4800" dirty="0">
                <a:solidFill>
                  <a:srgbClr val="FFFF00"/>
                </a:solidFill>
              </a:rPr>
              <a:t>-ko chu</a:t>
            </a: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 err="1">
                <a:solidFill>
                  <a:srgbClr val="FFFF00"/>
                </a:solidFill>
              </a:rPr>
              <a:t>Bish</a:t>
            </a:r>
            <a:r>
              <a:rPr lang="en-US" sz="4800" dirty="0">
                <a:solidFill>
                  <a:srgbClr val="FFFF00"/>
                </a:solidFill>
              </a:rPr>
              <a:t>-was gar-</a:t>
            </a:r>
            <a:r>
              <a:rPr lang="en-US" sz="4800" dirty="0" err="1">
                <a:solidFill>
                  <a:srgbClr val="FFFF00"/>
                </a:solidFill>
              </a:rPr>
              <a:t>na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yeshu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unai</a:t>
            </a:r>
            <a:r>
              <a:rPr lang="en-US" sz="4800" dirty="0">
                <a:solidFill>
                  <a:srgbClr val="FFFF00"/>
                </a:solidFill>
              </a:rPr>
              <a:t>-ma) 2 </a:t>
            </a:r>
            <a:endParaRPr sz="4800" i="1" dirty="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99967" y="417758"/>
            <a:ext cx="11992065" cy="602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b="1" dirty="0">
                <a:latin typeface="Arial Unicode MS"/>
              </a:rPr>
              <a:t>(</a:t>
            </a:r>
            <a:r>
              <a:rPr lang="hi-IN" altLang="en-US" sz="5400" b="1" dirty="0">
                <a:latin typeface="Arial Unicode MS"/>
              </a:rPr>
              <a:t>चाहे दाखको बोटमा कुनै फूल नफुलोस्‌</a:t>
            </a:r>
            <a:endParaRPr lang="en-US" altLang="en-US" sz="5400" b="1" dirty="0">
              <a:latin typeface="Arial Unicode M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 चाहे मेरो जीवनमा कुनै सुधार नहोस्‌</a:t>
            </a:r>
            <a:r>
              <a:rPr lang="en-US" altLang="en-US" sz="5400" b="1" dirty="0">
                <a:latin typeface="Arial Unicode MS"/>
              </a:rPr>
              <a:t>) (</a:t>
            </a:r>
            <a:r>
              <a:rPr lang="hi-IN" altLang="en-US" sz="5400" b="1" dirty="0">
                <a:latin typeface="Arial Unicode MS"/>
              </a:rPr>
              <a:t>२</a:t>
            </a:r>
            <a:r>
              <a:rPr lang="en-US" altLang="en-US" sz="5400" b="1" dirty="0">
                <a:latin typeface="Arial Unicode MS"/>
              </a:rPr>
              <a:t>)</a:t>
            </a:r>
            <a:r>
              <a:rPr lang="en-US" altLang="en-US" sz="6600" b="1" dirty="0"/>
              <a:t> </a:t>
            </a:r>
            <a:endParaRPr lang="en-US" altLang="en-US" sz="9600" b="1" dirty="0">
              <a:latin typeface="Arial" panose="020B0604020202020204" pitchFamily="34" charset="0"/>
            </a:endParaRP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br>
              <a:rPr sz="4800" dirty="0"/>
            </a:br>
            <a:r>
              <a:rPr sz="4800" dirty="0">
                <a:solidFill>
                  <a:srgbClr val="FFFF00"/>
                </a:solidFill>
              </a:rPr>
              <a:t>(</a:t>
            </a:r>
            <a:r>
              <a:rPr lang="en-US" sz="4800" dirty="0">
                <a:solidFill>
                  <a:srgbClr val="FFFF00"/>
                </a:solidFill>
              </a:rPr>
              <a:t>cha-he </a:t>
            </a:r>
            <a:r>
              <a:rPr lang="en-US" sz="4800" dirty="0" err="1">
                <a:solidFill>
                  <a:srgbClr val="FFFF00"/>
                </a:solidFill>
              </a:rPr>
              <a:t>daa-kh</a:t>
            </a:r>
            <a:r>
              <a:rPr lang="en-US" sz="4800" dirty="0">
                <a:solidFill>
                  <a:srgbClr val="FFFF00"/>
                </a:solidFill>
              </a:rPr>
              <a:t> ko bot-ma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 err="1">
                <a:solidFill>
                  <a:srgbClr val="FFFF00"/>
                </a:solidFill>
              </a:rPr>
              <a:t>Kun</a:t>
            </a:r>
            <a:r>
              <a:rPr lang="en-US" sz="4800" dirty="0">
                <a:solidFill>
                  <a:srgbClr val="FFFF00"/>
                </a:solidFill>
              </a:rPr>
              <a:t>-ai </a:t>
            </a:r>
            <a:r>
              <a:rPr lang="en-US" sz="4800" dirty="0" err="1">
                <a:solidFill>
                  <a:srgbClr val="FFFF00"/>
                </a:solidFill>
              </a:rPr>
              <a:t>ful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nafu</a:t>
            </a:r>
            <a:r>
              <a:rPr lang="en-US" sz="4800" dirty="0">
                <a:solidFill>
                  <a:srgbClr val="FFFF00"/>
                </a:solidFill>
              </a:rPr>
              <a:t>-los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>
                <a:solidFill>
                  <a:srgbClr val="FFFF00"/>
                </a:solidFill>
              </a:rPr>
              <a:t>Cha-he mero Jiwan-ma 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 err="1">
                <a:solidFill>
                  <a:srgbClr val="FFFF00"/>
                </a:solidFill>
              </a:rPr>
              <a:t>Kun</a:t>
            </a:r>
            <a:r>
              <a:rPr lang="en-US" sz="4800" dirty="0">
                <a:solidFill>
                  <a:srgbClr val="FFFF00"/>
                </a:solidFill>
              </a:rPr>
              <a:t>-ai </a:t>
            </a:r>
            <a:r>
              <a:rPr lang="en-US" sz="4800" dirty="0" err="1">
                <a:solidFill>
                  <a:srgbClr val="FFFF00"/>
                </a:solidFill>
              </a:rPr>
              <a:t>sud</a:t>
            </a:r>
            <a:r>
              <a:rPr lang="en-US" sz="4800" dirty="0">
                <a:solidFill>
                  <a:srgbClr val="FFFF00"/>
                </a:solidFill>
              </a:rPr>
              <a:t>-har </a:t>
            </a:r>
            <a:r>
              <a:rPr lang="en-US" sz="4800" dirty="0" err="1">
                <a:solidFill>
                  <a:srgbClr val="FFFF00"/>
                </a:solidFill>
              </a:rPr>
              <a:t>na</a:t>
            </a:r>
            <a:r>
              <a:rPr lang="en-US" sz="4800" dirty="0">
                <a:solidFill>
                  <a:srgbClr val="FFFF00"/>
                </a:solidFill>
              </a:rPr>
              <a:t>-hos) 2</a:t>
            </a:r>
            <a:endParaRPr sz="4800" i="1" dirty="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-85181" y="715276"/>
            <a:ext cx="12362360" cy="5427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5400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5400" dirty="0">
                <a:latin typeface="Arial Unicode MS"/>
                <a:cs typeface="Mangal" panose="02040503050203030202" pitchFamily="18" charset="0"/>
              </a:rPr>
              <a:t>मैले निश्चय गरेको छु रमाउन येशूमा</a:t>
            </a:r>
            <a:endParaRPr lang="en-US" altLang="en-US" sz="5400" dirty="0"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5200" dirty="0">
                <a:latin typeface="Arial Unicode MS"/>
                <a:cs typeface="Mangal" panose="02040503050203030202" pitchFamily="18" charset="0"/>
              </a:rPr>
              <a:t>मैले निश्चय गरेको छु विश्वास गर्न उनैमा</a:t>
            </a:r>
            <a:r>
              <a:rPr lang="en-US" altLang="en-US" sz="5200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hi-IN" altLang="en-US" sz="5200" dirty="0">
                <a:latin typeface="Arial Unicode MS"/>
                <a:cs typeface="Mangal" panose="02040503050203030202" pitchFamily="18" charset="0"/>
              </a:rPr>
              <a:t>२</a:t>
            </a:r>
            <a:endParaRPr lang="en-US" altLang="en-US" sz="5200" dirty="0">
              <a:latin typeface="Arial" panose="020B0604020202020204" pitchFamily="34" charset="0"/>
              <a:cs typeface="Arial"/>
              <a:sym typeface="Arial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48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>
                <a:solidFill>
                  <a:srgbClr val="FFFF00"/>
                </a:solidFill>
              </a:rPr>
              <a:t>(</a:t>
            </a:r>
            <a:r>
              <a:rPr lang="en-US" sz="4800" dirty="0" err="1">
                <a:solidFill>
                  <a:srgbClr val="FFFF00"/>
                </a:solidFill>
              </a:rPr>
              <a:t>mai</a:t>
            </a:r>
            <a:r>
              <a:rPr lang="en-US" sz="4800" dirty="0">
                <a:solidFill>
                  <a:srgbClr val="FFFF00"/>
                </a:solidFill>
              </a:rPr>
              <a:t>-le </a:t>
            </a:r>
            <a:r>
              <a:rPr lang="en-US" sz="4800" dirty="0" err="1">
                <a:solidFill>
                  <a:srgbClr val="FFFF00"/>
                </a:solidFill>
              </a:rPr>
              <a:t>nis-chaye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gare</a:t>
            </a:r>
            <a:r>
              <a:rPr lang="en-US" sz="4800" dirty="0">
                <a:solidFill>
                  <a:srgbClr val="FFFF00"/>
                </a:solidFill>
              </a:rPr>
              <a:t>-ko chu </a:t>
            </a: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 err="1">
                <a:solidFill>
                  <a:srgbClr val="FFFF00"/>
                </a:solidFill>
              </a:rPr>
              <a:t>Ramau-na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yeshu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maa</a:t>
            </a:r>
            <a:endParaRPr lang="en-US" sz="4800" dirty="0">
              <a:solidFill>
                <a:srgbClr val="FFFF00"/>
              </a:solidFill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>
                <a:solidFill>
                  <a:srgbClr val="FFFF00"/>
                </a:solidFill>
              </a:rPr>
              <a:t>Mai-le </a:t>
            </a:r>
            <a:r>
              <a:rPr lang="en-US" sz="4800" dirty="0" err="1">
                <a:solidFill>
                  <a:srgbClr val="FFFF00"/>
                </a:solidFill>
              </a:rPr>
              <a:t>nis-chaye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gare</a:t>
            </a:r>
            <a:r>
              <a:rPr lang="en-US" sz="4800" dirty="0">
                <a:solidFill>
                  <a:srgbClr val="FFFF00"/>
                </a:solidFill>
              </a:rPr>
              <a:t>-ko chu</a:t>
            </a: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 err="1">
                <a:solidFill>
                  <a:srgbClr val="FFFF00"/>
                </a:solidFill>
              </a:rPr>
              <a:t>Bish</a:t>
            </a:r>
            <a:r>
              <a:rPr lang="en-US" sz="4800" dirty="0">
                <a:solidFill>
                  <a:srgbClr val="FFFF00"/>
                </a:solidFill>
              </a:rPr>
              <a:t>-was gar-</a:t>
            </a:r>
            <a:r>
              <a:rPr lang="en-US" sz="4800" dirty="0" err="1">
                <a:solidFill>
                  <a:srgbClr val="FFFF00"/>
                </a:solidFill>
              </a:rPr>
              <a:t>na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yeshu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unai</a:t>
            </a:r>
            <a:r>
              <a:rPr lang="en-US" sz="4800" dirty="0">
                <a:solidFill>
                  <a:srgbClr val="FFFF00"/>
                </a:solidFill>
              </a:rPr>
              <a:t>-ma) 2 </a:t>
            </a:r>
            <a:endParaRPr sz="4800" i="1" dirty="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730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>
            <a:off x="693078" y="430583"/>
            <a:ext cx="10805843" cy="5996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500" b="1" dirty="0">
                <a:latin typeface="Arial Unicode MS"/>
              </a:rPr>
              <a:t>(</a:t>
            </a:r>
            <a:r>
              <a:rPr lang="hi-IN" altLang="en-US" sz="5500" b="1" dirty="0">
                <a:latin typeface="Arial Unicode MS"/>
              </a:rPr>
              <a:t>चाहे हाँस्न परोस्‌ चाहे रुन परोस्‌ </a:t>
            </a:r>
            <a:endParaRPr lang="en-US" altLang="en-US" sz="55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500" b="1" dirty="0">
                <a:latin typeface="Arial Unicode MS"/>
              </a:rPr>
              <a:t>चाहे बाँच्न परोस्‌</a:t>
            </a:r>
            <a:r>
              <a:rPr lang="en-US" altLang="en-US" sz="5500" b="1" dirty="0">
                <a:latin typeface="Arial Unicode MS"/>
              </a:rPr>
              <a:t>, </a:t>
            </a:r>
            <a:r>
              <a:rPr lang="hi-IN" altLang="en-US" sz="5500" b="1" dirty="0">
                <a:latin typeface="Arial Unicode MS"/>
              </a:rPr>
              <a:t>चाहे मर्न परोस्‌</a:t>
            </a:r>
            <a:r>
              <a:rPr lang="en-US" altLang="en-US" sz="5500" b="1" dirty="0">
                <a:latin typeface="Arial Unicode MS"/>
              </a:rPr>
              <a:t>) (</a:t>
            </a:r>
            <a:r>
              <a:rPr lang="hi-IN" altLang="en-US" sz="5500" b="1" dirty="0">
                <a:latin typeface="Arial Unicode MS"/>
              </a:rPr>
              <a:t>२</a:t>
            </a:r>
            <a:r>
              <a:rPr lang="en-US" altLang="en-US" sz="5500" b="1" dirty="0">
                <a:latin typeface="Arial Unicode MS"/>
              </a:rPr>
              <a:t>)</a:t>
            </a:r>
            <a:r>
              <a:rPr lang="en-US" altLang="en-US" sz="5500" b="1" dirty="0"/>
              <a:t> </a:t>
            </a:r>
            <a:endParaRPr lang="en-US" altLang="en-US" sz="5500" b="1" dirty="0">
              <a:latin typeface="Arial" panose="020B0604020202020204" pitchFamily="34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55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500" dirty="0">
                <a:solidFill>
                  <a:srgbClr val="FFFF00"/>
                </a:solidFill>
              </a:rPr>
              <a:t>(Cha-he has-</a:t>
            </a:r>
            <a:r>
              <a:rPr lang="en-US" sz="5500" dirty="0" err="1">
                <a:solidFill>
                  <a:srgbClr val="FFFF00"/>
                </a:solidFill>
              </a:rPr>
              <a:t>na</a:t>
            </a:r>
            <a:r>
              <a:rPr lang="en-US" sz="5500" dirty="0">
                <a:solidFill>
                  <a:srgbClr val="FFFF00"/>
                </a:solidFill>
              </a:rPr>
              <a:t> </a:t>
            </a:r>
            <a:r>
              <a:rPr lang="en-US" sz="5500" dirty="0" err="1">
                <a:solidFill>
                  <a:srgbClr val="FFFF00"/>
                </a:solidFill>
              </a:rPr>
              <a:t>paro-sh</a:t>
            </a:r>
            <a:endParaRPr lang="en-US" sz="5500" dirty="0">
              <a:solidFill>
                <a:srgbClr val="FFFF00"/>
              </a:solidFill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500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Cha-he </a:t>
            </a:r>
            <a:r>
              <a:rPr lang="en-US" sz="5500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runa</a:t>
            </a:r>
            <a:r>
              <a:rPr lang="en-US" sz="5500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</a:t>
            </a:r>
            <a:r>
              <a:rPr lang="en-US" sz="5500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paros</a:t>
            </a:r>
            <a:endParaRPr lang="en-US" sz="5500" dirty="0">
              <a:solidFill>
                <a:srgbClr val="FFFF00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500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Cha-he </a:t>
            </a:r>
            <a:r>
              <a:rPr lang="en-US" sz="5500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bach-na</a:t>
            </a:r>
            <a:r>
              <a:rPr lang="en-US" sz="5500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</a:t>
            </a:r>
            <a:r>
              <a:rPr lang="en-US" sz="5500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paros</a:t>
            </a:r>
            <a:endParaRPr lang="en-US" sz="5500" dirty="0">
              <a:solidFill>
                <a:srgbClr val="FFFF00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5500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Cha-he </a:t>
            </a:r>
            <a:r>
              <a:rPr lang="en-US" sz="5500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marna</a:t>
            </a:r>
            <a:r>
              <a:rPr lang="en-US" sz="5500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 </a:t>
            </a:r>
            <a:r>
              <a:rPr lang="en-US" sz="5500" dirty="0" err="1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paros</a:t>
            </a:r>
            <a:r>
              <a:rPr lang="en-US" sz="5500" dirty="0">
                <a:solidFill>
                  <a:srgbClr val="FFFF00"/>
                </a:solidFill>
                <a:latin typeface="Arial" panose="020B0604020202020204" pitchFamily="34" charset="0"/>
                <a:ea typeface="Arial Narrow"/>
                <a:cs typeface="Arial" panose="020B0604020202020204" pitchFamily="34" charset="0"/>
                <a:sym typeface="Arial Narrow"/>
              </a:rPr>
              <a:t>) 2</a:t>
            </a:r>
            <a:endParaRPr sz="5500" dirty="0">
              <a:solidFill>
                <a:srgbClr val="FFFF00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-85180" y="715276"/>
            <a:ext cx="12362359" cy="5427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5400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5400" dirty="0">
                <a:latin typeface="Arial Unicode MS"/>
                <a:cs typeface="Mangal" panose="02040503050203030202" pitchFamily="18" charset="0"/>
              </a:rPr>
              <a:t>मैले निश्चय गरेको छु रमाउन येशूमा</a:t>
            </a:r>
            <a:endParaRPr lang="en-US" altLang="en-US" sz="5400" dirty="0"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5400" dirty="0">
                <a:latin typeface="Arial Unicode MS"/>
                <a:cs typeface="Mangal" panose="02040503050203030202" pitchFamily="18" charset="0"/>
              </a:rPr>
              <a:t>मैले निश्चय गरेको छु विश्वास गर्न उनैमा</a:t>
            </a:r>
            <a:r>
              <a:rPr lang="en-US" altLang="en-US" sz="5400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hi-IN" altLang="en-US" sz="5400" dirty="0">
                <a:latin typeface="Arial Unicode MS"/>
                <a:cs typeface="Mangal" panose="02040503050203030202" pitchFamily="18" charset="0"/>
              </a:rPr>
              <a:t>२</a:t>
            </a:r>
            <a:endParaRPr lang="en-US" altLang="en-US" sz="9600" dirty="0">
              <a:latin typeface="Arial" panose="020B0604020202020204" pitchFamily="34" charset="0"/>
              <a:cs typeface="Arial"/>
              <a:sym typeface="Arial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48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>
                <a:solidFill>
                  <a:srgbClr val="FFFF00"/>
                </a:solidFill>
              </a:rPr>
              <a:t>(</a:t>
            </a:r>
            <a:r>
              <a:rPr lang="en-US" sz="4800" dirty="0" err="1">
                <a:solidFill>
                  <a:srgbClr val="FFFF00"/>
                </a:solidFill>
              </a:rPr>
              <a:t>mai</a:t>
            </a:r>
            <a:r>
              <a:rPr lang="en-US" sz="4800" dirty="0">
                <a:solidFill>
                  <a:srgbClr val="FFFF00"/>
                </a:solidFill>
              </a:rPr>
              <a:t>-le </a:t>
            </a:r>
            <a:r>
              <a:rPr lang="en-US" sz="4800" dirty="0" err="1">
                <a:solidFill>
                  <a:srgbClr val="FFFF00"/>
                </a:solidFill>
              </a:rPr>
              <a:t>nis-chaye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gare</a:t>
            </a:r>
            <a:r>
              <a:rPr lang="en-US" sz="4800" dirty="0">
                <a:solidFill>
                  <a:srgbClr val="FFFF00"/>
                </a:solidFill>
              </a:rPr>
              <a:t>-ko chu </a:t>
            </a: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 err="1">
                <a:solidFill>
                  <a:srgbClr val="FFFF00"/>
                </a:solidFill>
              </a:rPr>
              <a:t>Ramau-na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yeshu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maa</a:t>
            </a:r>
            <a:endParaRPr lang="en-US" sz="4800" dirty="0">
              <a:solidFill>
                <a:srgbClr val="FFFF00"/>
              </a:solidFill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>
                <a:solidFill>
                  <a:srgbClr val="FFFF00"/>
                </a:solidFill>
              </a:rPr>
              <a:t>Mai-le </a:t>
            </a:r>
            <a:r>
              <a:rPr lang="en-US" sz="4800" dirty="0" err="1">
                <a:solidFill>
                  <a:srgbClr val="FFFF00"/>
                </a:solidFill>
              </a:rPr>
              <a:t>nis-chaye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gare</a:t>
            </a:r>
            <a:r>
              <a:rPr lang="en-US" sz="4800" dirty="0">
                <a:solidFill>
                  <a:srgbClr val="FFFF00"/>
                </a:solidFill>
              </a:rPr>
              <a:t>-ko chu</a:t>
            </a: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 err="1">
                <a:solidFill>
                  <a:srgbClr val="FFFF00"/>
                </a:solidFill>
              </a:rPr>
              <a:t>Bish</a:t>
            </a:r>
            <a:r>
              <a:rPr lang="en-US" sz="4800" dirty="0">
                <a:solidFill>
                  <a:srgbClr val="FFFF00"/>
                </a:solidFill>
              </a:rPr>
              <a:t>-was gar-</a:t>
            </a:r>
            <a:r>
              <a:rPr lang="en-US" sz="4800" dirty="0" err="1">
                <a:solidFill>
                  <a:srgbClr val="FFFF00"/>
                </a:solidFill>
              </a:rPr>
              <a:t>na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yeshu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unai</a:t>
            </a:r>
            <a:r>
              <a:rPr lang="en-US" sz="4800" dirty="0">
                <a:solidFill>
                  <a:srgbClr val="FFFF00"/>
                </a:solidFill>
              </a:rPr>
              <a:t>-ma) 2 </a:t>
            </a:r>
            <a:endParaRPr sz="4800" i="1" dirty="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916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889370" y="361339"/>
            <a:ext cx="11227434" cy="613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5400" dirty="0">
                <a:latin typeface="Arial Unicode MS"/>
              </a:rPr>
              <a:t>(</a:t>
            </a:r>
            <a:r>
              <a:rPr lang="hi-IN" altLang="en-US" sz="5400" dirty="0">
                <a:latin typeface="Arial Unicode MS"/>
                <a:cs typeface="Mangal" panose="02040503050203030202" pitchFamily="18" charset="0"/>
              </a:rPr>
              <a:t>चाहे खाँचो परोस्‌</a:t>
            </a:r>
            <a:r>
              <a:rPr lang="en-US" altLang="en-US" sz="5400" dirty="0">
                <a:latin typeface="Arial Unicode MS"/>
              </a:rPr>
              <a:t>, </a:t>
            </a:r>
            <a:r>
              <a:rPr lang="hi-IN" altLang="en-US" sz="5400" dirty="0">
                <a:latin typeface="Arial Unicode MS"/>
                <a:cs typeface="Mangal" panose="02040503050203030202" pitchFamily="18" charset="0"/>
              </a:rPr>
              <a:t>चाहे प्रशस्य होस्‌ </a:t>
            </a:r>
            <a:endParaRPr lang="en-US" altLang="en-US" sz="5400" dirty="0">
              <a:latin typeface="Arial Unicode MS"/>
              <a:cs typeface="Mangal" panose="02040503050203030202" pitchFamily="18" charset="0"/>
            </a:endParaRP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5400" dirty="0">
                <a:latin typeface="Arial Unicode MS"/>
                <a:cs typeface="Mangal" panose="02040503050203030202" pitchFamily="18" charset="0"/>
              </a:rPr>
              <a:t>चाहे मेरो जीवनमा कुनै सुधार नहोस्‌</a:t>
            </a:r>
            <a:r>
              <a:rPr lang="en-US" altLang="en-US" sz="5400" dirty="0">
                <a:latin typeface="Arial Unicode MS"/>
              </a:rPr>
              <a:t>)</a:t>
            </a:r>
            <a:r>
              <a:rPr lang="hi-IN" altLang="en-US" sz="5400" dirty="0">
                <a:latin typeface="Arial Unicode MS"/>
                <a:cs typeface="Mangal" panose="02040503050203030202" pitchFamily="18" charset="0"/>
              </a:rPr>
              <a:t>२</a:t>
            </a:r>
            <a:endParaRPr lang="en-US" altLang="en-US" sz="5400" dirty="0">
              <a:latin typeface="Arial Unicode MS"/>
              <a:cs typeface="Mangal" panose="02040503050203030202" pitchFamily="18" charset="0"/>
            </a:endParaRP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endParaRPr lang="en-US" sz="4000" dirty="0">
              <a:solidFill>
                <a:srgbClr val="66FFFF"/>
              </a:solidFill>
              <a:latin typeface="Arial Unicode MS"/>
              <a:cs typeface="Mangal" panose="02040503050203030202" pitchFamily="18" charset="0"/>
            </a:endParaRP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sz="4800" dirty="0">
                <a:solidFill>
                  <a:srgbClr val="FFFF00"/>
                </a:solidFill>
              </a:rPr>
              <a:t>(</a:t>
            </a:r>
            <a:r>
              <a:rPr lang="en-US" sz="4800" dirty="0">
                <a:solidFill>
                  <a:srgbClr val="FFFF00"/>
                </a:solidFill>
              </a:rPr>
              <a:t>Cha-he kha-</a:t>
            </a:r>
            <a:r>
              <a:rPr lang="en-US" sz="4800" dirty="0" err="1">
                <a:solidFill>
                  <a:srgbClr val="FFFF00"/>
                </a:solidFill>
              </a:rPr>
              <a:t>cho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paros</a:t>
            </a:r>
            <a:endParaRPr lang="en-US" sz="4800" dirty="0">
              <a:solidFill>
                <a:srgbClr val="FFFF00"/>
              </a:solidFill>
            </a:endParaRP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>
                <a:solidFill>
                  <a:srgbClr val="FFFF00"/>
                </a:solidFill>
              </a:rPr>
              <a:t>Cha-he </a:t>
            </a:r>
            <a:r>
              <a:rPr lang="en-US" sz="4800" dirty="0" err="1">
                <a:solidFill>
                  <a:srgbClr val="FFFF00"/>
                </a:solidFill>
              </a:rPr>
              <a:t>pra</a:t>
            </a:r>
            <a:r>
              <a:rPr lang="en-US" sz="4800" dirty="0">
                <a:solidFill>
                  <a:srgbClr val="FFFF00"/>
                </a:solidFill>
              </a:rPr>
              <a:t>-</a:t>
            </a:r>
            <a:r>
              <a:rPr lang="en-US" sz="4800" dirty="0" err="1">
                <a:solidFill>
                  <a:srgbClr val="FFFF00"/>
                </a:solidFill>
              </a:rPr>
              <a:t>sas</a:t>
            </a:r>
            <a:r>
              <a:rPr lang="en-US" sz="4800" dirty="0">
                <a:solidFill>
                  <a:srgbClr val="FFFF00"/>
                </a:solidFill>
              </a:rPr>
              <a:t>-ta hos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>
                <a:solidFill>
                  <a:srgbClr val="FFFF00"/>
                </a:solidFill>
              </a:rPr>
              <a:t>Cha-he mero Jiwan-ma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 err="1">
                <a:solidFill>
                  <a:srgbClr val="FFFF00"/>
                </a:solidFill>
              </a:rPr>
              <a:t>Kun</a:t>
            </a:r>
            <a:r>
              <a:rPr lang="en-US" sz="4800" dirty="0">
                <a:solidFill>
                  <a:srgbClr val="FFFF00"/>
                </a:solidFill>
              </a:rPr>
              <a:t>-ai </a:t>
            </a:r>
            <a:r>
              <a:rPr lang="en-US" sz="4800" dirty="0" err="1">
                <a:solidFill>
                  <a:srgbClr val="FFFF00"/>
                </a:solidFill>
              </a:rPr>
              <a:t>sud</a:t>
            </a:r>
            <a:r>
              <a:rPr lang="en-US" sz="4800" dirty="0">
                <a:solidFill>
                  <a:srgbClr val="FFFF00"/>
                </a:solidFill>
              </a:rPr>
              <a:t>-har </a:t>
            </a:r>
            <a:r>
              <a:rPr lang="en-US" sz="4800" dirty="0" err="1">
                <a:solidFill>
                  <a:srgbClr val="FFFF00"/>
                </a:solidFill>
              </a:rPr>
              <a:t>nahos</a:t>
            </a:r>
            <a:r>
              <a:rPr sz="4800" dirty="0">
                <a:solidFill>
                  <a:srgbClr val="FFFF00"/>
                </a:solidFill>
              </a:rPr>
              <a:t>) </a:t>
            </a:r>
            <a:r>
              <a:rPr sz="4800" i="1" dirty="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-85179" y="715279"/>
            <a:ext cx="12362360" cy="5427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5400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5400" dirty="0">
                <a:latin typeface="Arial Unicode MS"/>
                <a:cs typeface="Mangal" panose="02040503050203030202" pitchFamily="18" charset="0"/>
              </a:rPr>
              <a:t>मैले निश्चय गरेको छु रमाउन येशूमा</a:t>
            </a:r>
            <a:endParaRPr lang="en-US" altLang="en-US" sz="5400" dirty="0">
              <a:latin typeface="Arial Unicode MS"/>
              <a:cs typeface="Mangal" panose="02040503050203030202" pitchFamily="18" charset="0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5400" dirty="0">
                <a:latin typeface="Arial Unicode MS"/>
                <a:cs typeface="Mangal" panose="02040503050203030202" pitchFamily="18" charset="0"/>
              </a:rPr>
              <a:t>मैले निश्चय गरेको छु विश्वास गर्न उनैमा</a:t>
            </a:r>
            <a:r>
              <a:rPr lang="en-US" altLang="en-US" sz="5400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hi-IN" altLang="en-US" sz="5400" dirty="0">
                <a:latin typeface="Arial Unicode MS"/>
                <a:cs typeface="Mangal" panose="02040503050203030202" pitchFamily="18" charset="0"/>
              </a:rPr>
              <a:t>२</a:t>
            </a:r>
            <a:endParaRPr lang="en-US" altLang="en-US" sz="9600" dirty="0">
              <a:latin typeface="Arial" panose="020B0604020202020204" pitchFamily="34" charset="0"/>
              <a:cs typeface="Arial"/>
              <a:sym typeface="Arial"/>
            </a:endParaRP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4800" dirty="0">
              <a:latin typeface="Arial"/>
              <a:ea typeface="Arial"/>
              <a:cs typeface="Arial"/>
              <a:sym typeface="Arial"/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>
                <a:solidFill>
                  <a:srgbClr val="FFFF00"/>
                </a:solidFill>
              </a:rPr>
              <a:t>(</a:t>
            </a:r>
            <a:r>
              <a:rPr lang="en-US" sz="4800" dirty="0" err="1">
                <a:solidFill>
                  <a:srgbClr val="FFFF00"/>
                </a:solidFill>
              </a:rPr>
              <a:t>mai</a:t>
            </a:r>
            <a:r>
              <a:rPr lang="en-US" sz="4800" dirty="0">
                <a:solidFill>
                  <a:srgbClr val="FFFF00"/>
                </a:solidFill>
              </a:rPr>
              <a:t>-le </a:t>
            </a:r>
            <a:r>
              <a:rPr lang="en-US" sz="4800" dirty="0" err="1">
                <a:solidFill>
                  <a:srgbClr val="FFFF00"/>
                </a:solidFill>
              </a:rPr>
              <a:t>nis-chaye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gare</a:t>
            </a:r>
            <a:r>
              <a:rPr lang="en-US" sz="4800" dirty="0">
                <a:solidFill>
                  <a:srgbClr val="FFFF00"/>
                </a:solidFill>
              </a:rPr>
              <a:t>-ko chu </a:t>
            </a: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 err="1">
                <a:solidFill>
                  <a:srgbClr val="FFFF00"/>
                </a:solidFill>
              </a:rPr>
              <a:t>Ramau-na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yeshu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maa</a:t>
            </a:r>
            <a:endParaRPr lang="en-US" sz="4800" dirty="0">
              <a:solidFill>
                <a:srgbClr val="FFFF00"/>
              </a:solidFill>
            </a:endParaRP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>
                <a:solidFill>
                  <a:srgbClr val="FFFF00"/>
                </a:solidFill>
              </a:rPr>
              <a:t>Mai-le </a:t>
            </a:r>
            <a:r>
              <a:rPr lang="en-US" sz="4800" dirty="0" err="1">
                <a:solidFill>
                  <a:srgbClr val="FFFF00"/>
                </a:solidFill>
              </a:rPr>
              <a:t>nis-chaye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gare</a:t>
            </a:r>
            <a:r>
              <a:rPr lang="en-US" sz="4800" dirty="0">
                <a:solidFill>
                  <a:srgbClr val="FFFF00"/>
                </a:solidFill>
              </a:rPr>
              <a:t>-ko chu</a:t>
            </a:r>
          </a:p>
          <a:p>
            <a:pPr algn="ctr" defTabSz="321457">
              <a:defRPr sz="5600" b="1">
                <a:solidFill>
                  <a:srgbClr val="73FD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4800" dirty="0" err="1">
                <a:solidFill>
                  <a:srgbClr val="FFFF00"/>
                </a:solidFill>
              </a:rPr>
              <a:t>Bish</a:t>
            </a:r>
            <a:r>
              <a:rPr lang="en-US" sz="4800" dirty="0">
                <a:solidFill>
                  <a:srgbClr val="FFFF00"/>
                </a:solidFill>
              </a:rPr>
              <a:t>-was gar-</a:t>
            </a:r>
            <a:r>
              <a:rPr lang="en-US" sz="4800" dirty="0" err="1">
                <a:solidFill>
                  <a:srgbClr val="FFFF00"/>
                </a:solidFill>
              </a:rPr>
              <a:t>na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yeshu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unai</a:t>
            </a:r>
            <a:r>
              <a:rPr lang="en-US" sz="4800" dirty="0">
                <a:solidFill>
                  <a:srgbClr val="FFFF00"/>
                </a:solidFill>
              </a:rPr>
              <a:t>-ma) 2 </a:t>
            </a:r>
            <a:endParaRPr sz="4800" i="1" dirty="0">
              <a:solidFill>
                <a:srgbClr val="FFFF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63971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/>
        </p:nvSpPr>
        <p:spPr>
          <a:xfrm>
            <a:off x="0" y="222833"/>
            <a:ext cx="12615634" cy="641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lang="en-US" altLang="en-US" sz="6000" dirty="0">
                <a:latin typeface="Arial Unicode MS"/>
              </a:rPr>
              <a:t>(</a:t>
            </a:r>
            <a:r>
              <a:rPr lang="hi-IN" altLang="en-US" sz="6000" dirty="0">
                <a:latin typeface="Arial Unicode MS"/>
                <a:cs typeface="Mangal" panose="02040503050203030202" pitchFamily="18" charset="0"/>
              </a:rPr>
              <a:t>परमप्रभु नै मेरा सहारा हुन्‌ </a:t>
            </a:r>
            <a:endParaRPr lang="en-US" altLang="en-US" sz="6000" dirty="0">
              <a:latin typeface="Arial Unicode MS"/>
              <a:cs typeface="Mangal" panose="02040503050203030202" pitchFamily="18" charset="0"/>
            </a:endParaRP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6000" dirty="0">
                <a:latin typeface="Arial Unicode MS"/>
                <a:cs typeface="Mangal" panose="02040503050203030202" pitchFamily="18" charset="0"/>
              </a:rPr>
              <a:t>परमप्रभु नै मेरो जीवनको ज्योति हुन्‌</a:t>
            </a:r>
            <a:r>
              <a:rPr lang="en-US" altLang="en-US" sz="6000" dirty="0">
                <a:latin typeface="Arial Unicode MS"/>
              </a:rPr>
              <a:t>)</a:t>
            </a:r>
            <a:r>
              <a:rPr lang="hi-IN" altLang="en-US" sz="6000" dirty="0">
                <a:latin typeface="Arial Unicode MS"/>
                <a:cs typeface="Mangal" panose="02040503050203030202" pitchFamily="18" charset="0"/>
              </a:rPr>
              <a:t>२</a:t>
            </a:r>
            <a:endParaRPr lang="en-US" sz="4000" dirty="0">
              <a:solidFill>
                <a:srgbClr val="66FFFF"/>
              </a:solidFill>
            </a:endParaRP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endParaRPr lang="en-US" sz="3200" dirty="0">
              <a:solidFill>
                <a:srgbClr val="FFFF00"/>
              </a:solidFill>
            </a:endParaRP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sz="5400" dirty="0">
                <a:solidFill>
                  <a:srgbClr val="FFFF00"/>
                </a:solidFill>
              </a:rPr>
              <a:t>(</a:t>
            </a:r>
            <a:r>
              <a:rPr lang="en-US" sz="5400" dirty="0">
                <a:solidFill>
                  <a:srgbClr val="FFFF00"/>
                </a:solidFill>
              </a:rPr>
              <a:t>param-</a:t>
            </a:r>
            <a:r>
              <a:rPr lang="en-US" sz="5400" dirty="0" err="1">
                <a:solidFill>
                  <a:srgbClr val="FFFF00"/>
                </a:solidFill>
              </a:rPr>
              <a:t>prabhu</a:t>
            </a:r>
            <a:r>
              <a:rPr lang="en-US" sz="5400" dirty="0">
                <a:solidFill>
                  <a:srgbClr val="FFFF00"/>
                </a:solidFill>
              </a:rPr>
              <a:t> </a:t>
            </a:r>
            <a:r>
              <a:rPr lang="en-US" sz="5400" dirty="0" err="1">
                <a:solidFill>
                  <a:srgbClr val="FFFF00"/>
                </a:solidFill>
              </a:rPr>
              <a:t>nai</a:t>
            </a:r>
            <a:r>
              <a:rPr lang="en-US" sz="5400" dirty="0">
                <a:solidFill>
                  <a:srgbClr val="FFFF00"/>
                </a:solidFill>
              </a:rPr>
              <a:t> 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>
                <a:solidFill>
                  <a:srgbClr val="FFFF00"/>
                </a:solidFill>
              </a:rPr>
              <a:t>mero </a:t>
            </a:r>
            <a:r>
              <a:rPr lang="en-US" sz="5400" dirty="0" err="1">
                <a:solidFill>
                  <a:srgbClr val="FFFF00"/>
                </a:solidFill>
              </a:rPr>
              <a:t>sa</a:t>
            </a:r>
            <a:r>
              <a:rPr lang="en-US" sz="5400" dirty="0">
                <a:solidFill>
                  <a:srgbClr val="FFFF00"/>
                </a:solidFill>
              </a:rPr>
              <a:t>-ha-ra </a:t>
            </a:r>
            <a:r>
              <a:rPr lang="en-US" sz="5400" dirty="0" err="1">
                <a:solidFill>
                  <a:srgbClr val="FFFF00"/>
                </a:solidFill>
              </a:rPr>
              <a:t>hun</a:t>
            </a:r>
            <a:endParaRPr lang="en-US" sz="5400" dirty="0">
              <a:solidFill>
                <a:srgbClr val="FFFF00"/>
              </a:solidFill>
            </a:endParaRP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>
                <a:solidFill>
                  <a:srgbClr val="FFFF00"/>
                </a:solidFill>
              </a:rPr>
              <a:t>Param-</a:t>
            </a:r>
            <a:r>
              <a:rPr lang="en-US" sz="5400" dirty="0" err="1">
                <a:solidFill>
                  <a:srgbClr val="FFFF00"/>
                </a:solidFill>
              </a:rPr>
              <a:t>prabhu</a:t>
            </a:r>
            <a:r>
              <a:rPr lang="en-US" sz="5400" dirty="0">
                <a:solidFill>
                  <a:srgbClr val="FFFF00"/>
                </a:solidFill>
              </a:rPr>
              <a:t> </a:t>
            </a:r>
            <a:r>
              <a:rPr lang="en-US" sz="5400" dirty="0" err="1">
                <a:solidFill>
                  <a:srgbClr val="FFFF00"/>
                </a:solidFill>
              </a:rPr>
              <a:t>nai</a:t>
            </a:r>
            <a:r>
              <a:rPr lang="en-US" sz="5400" dirty="0">
                <a:solidFill>
                  <a:srgbClr val="FFFF00"/>
                </a:solidFill>
              </a:rPr>
              <a:t> </a:t>
            </a:r>
          </a:p>
          <a:p>
            <a:pPr marR="422358" algn="ctr" defTabSz="321457">
              <a:spcBef>
                <a:spcPts val="773"/>
              </a:spcBef>
              <a:defRPr sz="5500" b="1">
                <a:latin typeface="Arial"/>
                <a:ea typeface="Arial"/>
                <a:cs typeface="Arial"/>
                <a:sym typeface="Arial"/>
              </a:defRPr>
            </a:pPr>
            <a:r>
              <a:rPr lang="en-US" sz="5400" dirty="0">
                <a:solidFill>
                  <a:srgbClr val="FFFF00"/>
                </a:solidFill>
              </a:rPr>
              <a:t>mero Jiwan-ko </a:t>
            </a:r>
            <a:r>
              <a:rPr lang="en-US" sz="5400" dirty="0" err="1">
                <a:solidFill>
                  <a:srgbClr val="FFFF00"/>
                </a:solidFill>
              </a:rPr>
              <a:t>jyoti</a:t>
            </a:r>
            <a:r>
              <a:rPr lang="en-US" sz="5400" dirty="0">
                <a:solidFill>
                  <a:srgbClr val="FFFF00"/>
                </a:solidFill>
              </a:rPr>
              <a:t> </a:t>
            </a:r>
            <a:r>
              <a:rPr lang="en-US" sz="5400" dirty="0" err="1">
                <a:solidFill>
                  <a:srgbClr val="FFFF00"/>
                </a:solidFill>
              </a:rPr>
              <a:t>hun</a:t>
            </a:r>
            <a:r>
              <a:rPr sz="5400" dirty="0">
                <a:solidFill>
                  <a:srgbClr val="FFFF00"/>
                </a:solidFill>
              </a:rPr>
              <a:t>) </a:t>
            </a:r>
            <a:r>
              <a:rPr sz="5400" i="1" dirty="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8761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287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Arial Unicode MS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sujanay Tamang</cp:lastModifiedBy>
  <cp:revision>47</cp:revision>
  <dcterms:created xsi:type="dcterms:W3CDTF">2018-08-17T02:29:52Z</dcterms:created>
  <dcterms:modified xsi:type="dcterms:W3CDTF">2019-01-06T16:34:54Z</dcterms:modified>
</cp:coreProperties>
</file>