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75" r:id="rId2"/>
    <p:sldId id="276" r:id="rId3"/>
    <p:sldId id="28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0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4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sldNum" sz="quarter" idx="2"/>
          </p:nvPr>
        </p:nvSpPr>
        <p:spPr>
          <a:xfrm>
            <a:off x="10929462" y="6248400"/>
            <a:ext cx="348140" cy="272136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732177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5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7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9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0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6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8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9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6441D-FA9E-43D4-8BA7-A70091F914B6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62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3651034" y="2642022"/>
            <a:ext cx="6977872" cy="1573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lang="en-US" sz="4359" dirty="0"/>
              <a:t>B126</a:t>
            </a:r>
            <a:r>
              <a:rPr sz="4359" dirty="0"/>
              <a:t>:</a:t>
            </a:r>
            <a:r>
              <a:rPr lang="en-US" sz="4359" dirty="0"/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400" b="1" dirty="0">
                <a:solidFill>
                  <a:srgbClr val="FFFF00"/>
                </a:solidFill>
                <a:latin typeface="Arial Unicode MS"/>
              </a:rPr>
              <a:t>प्रेम गर्छु प्रभु</a:t>
            </a:r>
            <a:r>
              <a:rPr lang="en-US" altLang="en-US" sz="44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, </a:t>
            </a:r>
            <a:r>
              <a:rPr lang="hi-IN" altLang="en-US" sz="4400" b="1" dirty="0">
                <a:solidFill>
                  <a:srgbClr val="FFFF00"/>
                </a:solidFill>
                <a:latin typeface="Arial Unicode MS"/>
              </a:rPr>
              <a:t>म स्वर उचाल्छु</a:t>
            </a:r>
            <a:r>
              <a:rPr lang="en-US" altLang="en-US" sz="5400" b="1" dirty="0">
                <a:solidFill>
                  <a:srgbClr val="FFFF00"/>
                </a:solidFill>
              </a:rPr>
              <a:t> </a:t>
            </a:r>
            <a:endParaRPr lang="en-US" altLang="en-US" sz="8000" b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5363591" y="248668"/>
            <a:ext cx="637996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 defTabSz="457200">
              <a:defRPr sz="2000" b="1" i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sz="1406"/>
              <a:t>Chorus:</a:t>
            </a:r>
          </a:p>
        </p:txBody>
      </p:sp>
      <p:sp>
        <p:nvSpPr>
          <p:cNvPr id="290" name="Shape 290"/>
          <p:cNvSpPr/>
          <p:nvPr/>
        </p:nvSpPr>
        <p:spPr>
          <a:xfrm>
            <a:off x="2586389" y="1197170"/>
            <a:ext cx="6830396" cy="4463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प्रेम गर्छु प्रभु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</a:t>
            </a:r>
            <a:r>
              <a:rPr lang="hi-IN" altLang="en-US" sz="4000" b="1" dirty="0">
                <a:latin typeface="Arial Unicode MS"/>
              </a:rPr>
              <a:t>म स्वर उचाल्छु </a:t>
            </a:r>
            <a:endParaRPr lang="en-US" altLang="en-US" sz="4000" b="1" dirty="0">
              <a:latin typeface="Arial Unicode MS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आराधना गर्न मेरो मन रमाओस्‌</a:t>
            </a:r>
            <a:r>
              <a:rPr lang="en-US" altLang="en-US" sz="4800" b="1" dirty="0"/>
              <a:t> </a:t>
            </a:r>
            <a:endParaRPr lang="en-US" altLang="en-US" sz="7200" b="1" dirty="0">
              <a:latin typeface="Arial" panose="020B0604020202020204" pitchFamily="34" charset="0"/>
            </a:endParaRPr>
          </a:p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lang="en-US" sz="3937" dirty="0"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en-US" sz="3950" b="1" dirty="0">
                <a:solidFill>
                  <a:srgbClr val="66FFFF"/>
                </a:solidFill>
                <a:latin typeface="Mangal (Body)"/>
              </a:rPr>
              <a:t>prem </a:t>
            </a:r>
            <a:r>
              <a:rPr lang="en-US" sz="3950" b="1" dirty="0" err="1">
                <a:solidFill>
                  <a:srgbClr val="66FFFF"/>
                </a:solidFill>
                <a:latin typeface="Mangal (Body)"/>
              </a:rPr>
              <a:t>garchu</a:t>
            </a:r>
            <a:r>
              <a:rPr lang="en-US" sz="3950" b="1" dirty="0">
                <a:solidFill>
                  <a:srgbClr val="66FFFF"/>
                </a:solidFill>
                <a:latin typeface="Mangal (Body)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Mangal (Body)"/>
              </a:rPr>
              <a:t>prabh</a:t>
            </a:r>
            <a:r>
              <a:rPr lang="en-US" sz="3950" b="1" dirty="0">
                <a:solidFill>
                  <a:srgbClr val="66FFFF"/>
                </a:solidFill>
                <a:latin typeface="Mangal (Body)"/>
              </a:rPr>
              <a:t> u,</a:t>
            </a:r>
          </a:p>
          <a:p>
            <a:pPr algn="ctr"/>
            <a:r>
              <a:rPr lang="en-US" sz="3950" b="1" dirty="0">
                <a:solidFill>
                  <a:srgbClr val="66FFFF"/>
                </a:solidFill>
                <a:latin typeface="Mangal (Body)"/>
              </a:rPr>
              <a:t>ma </a:t>
            </a:r>
            <a:r>
              <a:rPr lang="en-US" sz="3950" b="1" dirty="0" err="1">
                <a:solidFill>
                  <a:srgbClr val="66FFFF"/>
                </a:solidFill>
                <a:latin typeface="Mangal (Body)"/>
              </a:rPr>
              <a:t>swor</a:t>
            </a:r>
            <a:r>
              <a:rPr lang="en-US" sz="3950" b="1" dirty="0">
                <a:solidFill>
                  <a:srgbClr val="66FFFF"/>
                </a:solidFill>
                <a:latin typeface="Mangal (Body)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Mangal (Body)"/>
              </a:rPr>
              <a:t>ucaal</a:t>
            </a:r>
            <a:r>
              <a:rPr lang="en-US" sz="3950" b="1" dirty="0">
                <a:solidFill>
                  <a:srgbClr val="66FFFF"/>
                </a:solidFill>
                <a:latin typeface="Mangal (Body)"/>
              </a:rPr>
              <a:t>-chu,</a:t>
            </a:r>
          </a:p>
          <a:p>
            <a:pPr algn="ctr"/>
            <a:r>
              <a:rPr lang="en-US" sz="3950" b="1" dirty="0" err="1">
                <a:solidFill>
                  <a:srgbClr val="66FFFF"/>
                </a:solidFill>
                <a:latin typeface="Mangal (Body)"/>
              </a:rPr>
              <a:t>aaraadhanaa</a:t>
            </a:r>
            <a:r>
              <a:rPr lang="en-US" sz="3950" b="1" dirty="0">
                <a:solidFill>
                  <a:srgbClr val="66FFFF"/>
                </a:solidFill>
                <a:latin typeface="Mangal (Body)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Mangal (Body)"/>
              </a:rPr>
              <a:t>garna</a:t>
            </a:r>
            <a:r>
              <a:rPr lang="en-US" sz="3950" b="1" dirty="0">
                <a:solidFill>
                  <a:srgbClr val="66FFFF"/>
                </a:solidFill>
                <a:latin typeface="Mangal (Body)"/>
              </a:rPr>
              <a:t> ,</a:t>
            </a:r>
          </a:p>
          <a:p>
            <a:pPr algn="ctr"/>
            <a:r>
              <a:rPr lang="en-US" sz="3950" b="1" dirty="0">
                <a:solidFill>
                  <a:srgbClr val="66FFFF"/>
                </a:solidFill>
                <a:latin typeface="Mangal (Body)"/>
              </a:rPr>
              <a:t>mero man </a:t>
            </a:r>
            <a:r>
              <a:rPr lang="en-US" sz="3950" b="1" dirty="0" err="1">
                <a:solidFill>
                  <a:srgbClr val="66FFFF"/>
                </a:solidFill>
                <a:latin typeface="Mangal (Body)"/>
              </a:rPr>
              <a:t>ramaaos</a:t>
            </a:r>
            <a:r>
              <a:rPr lang="en-US" sz="3950" b="1" dirty="0">
                <a:solidFill>
                  <a:srgbClr val="66FFFF"/>
                </a:solidFill>
                <a:latin typeface="Mangal (Body)"/>
              </a:rPr>
              <a:t>,</a:t>
            </a:r>
            <a:endParaRPr sz="3950" b="1" dirty="0">
              <a:solidFill>
                <a:srgbClr val="66FFFF"/>
              </a:solidFill>
              <a:latin typeface="Mangal (Body)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5363591" y="248668"/>
            <a:ext cx="637996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 defTabSz="457200">
              <a:defRPr sz="2000" b="1" i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sz="1406"/>
              <a:t>Chorus:</a:t>
            </a:r>
          </a:p>
        </p:txBody>
      </p:sp>
      <p:sp>
        <p:nvSpPr>
          <p:cNvPr id="290" name="Shape 290"/>
          <p:cNvSpPr/>
          <p:nvPr/>
        </p:nvSpPr>
        <p:spPr>
          <a:xfrm>
            <a:off x="2267391" y="1415280"/>
            <a:ext cx="9068188" cy="4463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आनन्द लिनोस्‌ जे सुन्नुहुन्छ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त्यही मीठो आवाज होस्‌ तपाईंको कानमा ।</a:t>
            </a:r>
            <a:r>
              <a:rPr lang="en-US" altLang="en-US" sz="4800" b="1" dirty="0"/>
              <a:t> </a:t>
            </a:r>
            <a:endParaRPr lang="en-US" altLang="en-US" sz="7200" b="1" dirty="0">
              <a:latin typeface="Arial" panose="020B0604020202020204" pitchFamily="34" charset="0"/>
            </a:endParaRPr>
          </a:p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lang="en-US" sz="3937" dirty="0"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en-US" sz="3950" b="1" dirty="0" err="1">
                <a:solidFill>
                  <a:srgbClr val="66FFFF"/>
                </a:solidFill>
                <a:latin typeface="Mangal (Body)"/>
              </a:rPr>
              <a:t>aananda</a:t>
            </a:r>
            <a:r>
              <a:rPr lang="en-US" sz="3950" b="1" dirty="0">
                <a:solidFill>
                  <a:srgbClr val="66FFFF"/>
                </a:solidFill>
                <a:latin typeface="Mangal (Body)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Mangal (Body)"/>
              </a:rPr>
              <a:t>linos</a:t>
            </a:r>
            <a:r>
              <a:rPr lang="en-US" sz="3950" b="1" dirty="0">
                <a:solidFill>
                  <a:srgbClr val="66FFFF"/>
                </a:solidFill>
                <a:latin typeface="Mangal (Body)"/>
              </a:rPr>
              <a:t>,</a:t>
            </a:r>
          </a:p>
          <a:p>
            <a:pPr algn="ctr"/>
            <a:r>
              <a:rPr lang="en-US" sz="3950" b="1" dirty="0">
                <a:solidFill>
                  <a:srgbClr val="66FFFF"/>
                </a:solidFill>
                <a:latin typeface="Mangal (Body)"/>
              </a:rPr>
              <a:t>je </a:t>
            </a:r>
            <a:r>
              <a:rPr lang="en-US" sz="3950" b="1" dirty="0" err="1">
                <a:solidFill>
                  <a:srgbClr val="66FFFF"/>
                </a:solidFill>
                <a:latin typeface="Mangal (Body)"/>
              </a:rPr>
              <a:t>sunnu</a:t>
            </a:r>
            <a:r>
              <a:rPr lang="en-US" sz="3950" b="1" dirty="0">
                <a:solidFill>
                  <a:srgbClr val="66FFFF"/>
                </a:solidFill>
                <a:latin typeface="Mangal (Body)"/>
              </a:rPr>
              <a:t>-hunch a</a:t>
            </a:r>
          </a:p>
          <a:p>
            <a:pPr algn="ctr"/>
            <a:r>
              <a:rPr lang="en-US" sz="3950" b="1" dirty="0" err="1">
                <a:solidFill>
                  <a:srgbClr val="66FFFF"/>
                </a:solidFill>
                <a:latin typeface="Mangal (Body)"/>
              </a:rPr>
              <a:t>tyehi</a:t>
            </a:r>
            <a:r>
              <a:rPr lang="en-US" sz="3950" b="1" dirty="0">
                <a:solidFill>
                  <a:srgbClr val="66FFFF"/>
                </a:solidFill>
                <a:latin typeface="Mangal (Body)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Mangal (Body)"/>
              </a:rPr>
              <a:t>miTho</a:t>
            </a:r>
            <a:r>
              <a:rPr lang="en-US" sz="3950" b="1" dirty="0">
                <a:solidFill>
                  <a:srgbClr val="66FFFF"/>
                </a:solidFill>
                <a:latin typeface="Mangal (Body)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Mangal (Body)"/>
              </a:rPr>
              <a:t>aawa</a:t>
            </a:r>
            <a:r>
              <a:rPr lang="en-US" sz="3950" b="1" dirty="0">
                <a:solidFill>
                  <a:srgbClr val="66FFFF"/>
                </a:solidFill>
                <a:latin typeface="Mangal (Body)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Mangal (Body)"/>
              </a:rPr>
              <a:t>aj</a:t>
            </a:r>
            <a:r>
              <a:rPr lang="en-US" sz="3950" b="1" dirty="0">
                <a:solidFill>
                  <a:srgbClr val="66FFFF"/>
                </a:solidFill>
                <a:latin typeface="Mangal (Body)"/>
              </a:rPr>
              <a:t> hos</a:t>
            </a:r>
          </a:p>
          <a:p>
            <a:pPr algn="ctr"/>
            <a:r>
              <a:rPr lang="en-US" sz="3950" b="1" dirty="0" err="1">
                <a:solidFill>
                  <a:srgbClr val="66FFFF"/>
                </a:solidFill>
                <a:latin typeface="Mangal (Body)"/>
              </a:rPr>
              <a:t>tapaaiň</a:t>
            </a:r>
            <a:r>
              <a:rPr lang="en-US" sz="3950" b="1" dirty="0">
                <a:solidFill>
                  <a:srgbClr val="66FFFF"/>
                </a:solidFill>
                <a:latin typeface="Mangal (Body)"/>
              </a:rPr>
              <a:t>-ko </a:t>
            </a:r>
            <a:r>
              <a:rPr lang="en-US" sz="3950" b="1" dirty="0" err="1">
                <a:solidFill>
                  <a:srgbClr val="66FFFF"/>
                </a:solidFill>
                <a:latin typeface="Mangal (Body)"/>
              </a:rPr>
              <a:t>kaan-maa</a:t>
            </a:r>
            <a:endParaRPr sz="3950" b="1" dirty="0">
              <a:solidFill>
                <a:srgbClr val="66FFFF"/>
              </a:solidFill>
              <a:latin typeface="Mangal (Body)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825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66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Arial Narrow</vt:lpstr>
      <vt:lpstr>Arial Unicode MS</vt:lpstr>
      <vt:lpstr>Calibri</vt:lpstr>
      <vt:lpstr>Calibri Light</vt:lpstr>
      <vt:lpstr>Mangal</vt:lpstr>
      <vt:lpstr>Mangal (Body)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sujanay Tamang</dc:creator>
  <cp:lastModifiedBy>sujanay Tamang</cp:lastModifiedBy>
  <cp:revision>47</cp:revision>
  <dcterms:created xsi:type="dcterms:W3CDTF">2018-08-17T02:29:52Z</dcterms:created>
  <dcterms:modified xsi:type="dcterms:W3CDTF">2018-08-26T14:14:49Z</dcterms:modified>
</cp:coreProperties>
</file>