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5" r:id="rId2"/>
    <p:sldId id="278" r:id="rId3"/>
    <p:sldId id="279" r:id="rId4"/>
    <p:sldId id="276" r:id="rId5"/>
    <p:sldId id="28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29462" y="6248400"/>
            <a:ext cx="348140" cy="272136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3217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025448" y="2642021"/>
            <a:ext cx="6141105" cy="157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4359" dirty="0"/>
              <a:t>C079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400" b="1" dirty="0">
                <a:solidFill>
                  <a:srgbClr val="FFFF00"/>
                </a:solidFill>
                <a:latin typeface="Arial Unicode MS"/>
              </a:rPr>
              <a:t>धन्यवाद चढाऔँ हृदयदेखि</a:t>
            </a:r>
            <a:r>
              <a:rPr lang="en-US" altLang="en-US" sz="5400" b="1" dirty="0">
                <a:solidFill>
                  <a:srgbClr val="FFFF00"/>
                </a:solidFill>
              </a:rPr>
              <a:t> </a:t>
            </a:r>
            <a:endParaRPr lang="en-US" altLang="en-US" sz="80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38814" y="807609"/>
            <a:ext cx="11514371" cy="5242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0" b="1" dirty="0">
                <a:latin typeface="Arial Unicode MS"/>
              </a:rPr>
              <a:t>(</a:t>
            </a:r>
            <a:r>
              <a:rPr lang="hi-IN" altLang="en-US" sz="6000" b="1" dirty="0">
                <a:latin typeface="Arial Unicode MS"/>
              </a:rPr>
              <a:t>धन्यवाद चढाऔँ हृदयदेखि</a:t>
            </a:r>
            <a:r>
              <a:rPr lang="en-US" altLang="en-US" sz="6000" b="1" dirty="0">
                <a:latin typeface="Arial Unicode MS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6000" b="1" dirty="0">
                <a:latin typeface="Arial Unicode MS"/>
              </a:rPr>
              <a:t>धन्यवाद पवित्र परमेश्वरलाई</a:t>
            </a:r>
            <a:r>
              <a:rPr lang="en-US" altLang="en-US" sz="6000" b="1" dirty="0">
                <a:latin typeface="Arial Unicode MS"/>
              </a:rPr>
              <a:t>) (</a:t>
            </a:r>
            <a:r>
              <a:rPr lang="hi-IN" altLang="en-US" sz="6000" b="1" dirty="0">
                <a:latin typeface="Arial Unicode MS"/>
              </a:rPr>
              <a:t>२</a:t>
            </a:r>
            <a:r>
              <a:rPr lang="en-US" altLang="en-US" sz="6000" b="1" dirty="0">
                <a:latin typeface="Arial Unicode MS"/>
              </a:rPr>
              <a:t>) </a:t>
            </a:r>
          </a:p>
          <a:p>
            <a:pPr algn="ctr"/>
            <a:endParaRPr lang="en-US" sz="6000" i="1" dirty="0"/>
          </a:p>
          <a:p>
            <a:pPr algn="ctr"/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Dhanya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baad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chadau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hridae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dekhi</a:t>
            </a:r>
            <a:endParaRPr lang="en-US" sz="4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Dhanya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baad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pabi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parme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swor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2</a:t>
            </a:r>
          </a:p>
          <a:p>
            <a:pPr algn="ctr"/>
            <a:endParaRPr lang="en-US" sz="6000" b="1" dirty="0" err="1">
              <a:solidFill>
                <a:srgbClr val="66FFFF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85140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081807" y="392112"/>
            <a:ext cx="10028387" cy="6073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6000" b="1" dirty="0">
                <a:latin typeface="Arial Unicode MS"/>
              </a:rPr>
              <a:t>धन्यवाद उहाँले दिनुभो</a:t>
            </a:r>
            <a:r>
              <a:rPr lang="en-US" altLang="en-US" sz="6000" b="1" dirty="0">
                <a:latin typeface="Arial Unicode MS"/>
              </a:rPr>
              <a:t>’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6000" b="1" dirty="0">
                <a:latin typeface="Arial Unicode MS"/>
              </a:rPr>
              <a:t>येशू ख्रीष्ट </a:t>
            </a:r>
            <a:endParaRPr lang="en-US" altLang="en-US" sz="60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6000" b="1" dirty="0">
                <a:latin typeface="Arial Unicode MS"/>
              </a:rPr>
              <a:t>आफ्नो पुत्र</a:t>
            </a:r>
            <a:r>
              <a:rPr lang="en-US" altLang="en-US" sz="6000" b="1" dirty="0"/>
              <a:t> </a:t>
            </a:r>
            <a:endParaRPr lang="en-US" altLang="en-US" sz="6000" b="1" dirty="0">
              <a:latin typeface="Arial" panose="020B0604020202020204" pitchFamily="34" charset="0"/>
            </a:endParaRPr>
          </a:p>
          <a:p>
            <a:pPr algn="ctr"/>
            <a:endParaRPr lang="en-US" sz="3000" i="1" dirty="0"/>
          </a:p>
          <a:p>
            <a:pPr algn="ctr"/>
            <a:r>
              <a:rPr lang="en-US" sz="6000" b="1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Dhanya</a:t>
            </a:r>
            <a:r>
              <a:rPr lang="en-US" sz="6000" b="1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baad</a:t>
            </a:r>
            <a:r>
              <a:rPr lang="en-US" sz="6000" b="1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uhale</a:t>
            </a:r>
            <a:r>
              <a:rPr lang="en-US" sz="6000" b="1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dinuvo</a:t>
            </a:r>
            <a:r>
              <a:rPr lang="en-US" sz="6000" b="1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</a:t>
            </a:r>
          </a:p>
          <a:p>
            <a:pPr algn="ctr"/>
            <a:r>
              <a:rPr lang="en-US" sz="6000" b="1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yeshu</a:t>
            </a:r>
            <a:r>
              <a:rPr lang="en-US" sz="6000" b="1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khrist</a:t>
            </a:r>
            <a:r>
              <a:rPr lang="en-US" sz="6000" b="1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</a:t>
            </a:r>
          </a:p>
          <a:p>
            <a:pPr algn="ctr"/>
            <a:r>
              <a:rPr lang="en-US" sz="6000" b="1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Afno</a:t>
            </a:r>
            <a:r>
              <a:rPr lang="en-US" sz="6000" b="1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putra</a:t>
            </a:r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3402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98125" y="1084609"/>
            <a:ext cx="11395749" cy="46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6000" b="1" dirty="0">
                <a:latin typeface="Arial Unicode MS"/>
              </a:rPr>
              <a:t>भन निर्बलले म बलियो छु</a:t>
            </a:r>
            <a:r>
              <a:rPr lang="en-US" altLang="en-US" sz="60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6000" b="1" dirty="0">
                <a:latin typeface="Arial Unicode MS"/>
              </a:rPr>
              <a:t>गरिबले म धनी छु </a:t>
            </a:r>
            <a:endParaRPr lang="en-US" altLang="en-US" sz="6000" b="1" dirty="0">
              <a:latin typeface="Arial Unicode MS"/>
            </a:endParaRPr>
          </a:p>
          <a:p>
            <a:pPr algn="ctr"/>
            <a:endParaRPr lang="en-US" sz="6000" i="1" dirty="0"/>
          </a:p>
          <a:p>
            <a:pPr algn="ctr"/>
            <a:r>
              <a:rPr lang="en-US" sz="6000" b="1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Bhana</a:t>
            </a:r>
            <a:r>
              <a:rPr lang="en-US" sz="6000" b="1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 </a:t>
            </a:r>
            <a:r>
              <a:rPr lang="en-US" sz="6000" b="1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nirbal</a:t>
            </a:r>
            <a:r>
              <a:rPr lang="en-US" sz="6000" b="1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le ma </a:t>
            </a:r>
            <a:r>
              <a:rPr lang="en-US" sz="6000" b="1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bali-yo</a:t>
            </a:r>
            <a:r>
              <a:rPr lang="en-US" sz="6000" b="1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chu</a:t>
            </a:r>
          </a:p>
          <a:p>
            <a:pPr algn="ctr"/>
            <a:r>
              <a:rPr lang="en-US" sz="6000" b="1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Garib le ma </a:t>
            </a:r>
            <a:r>
              <a:rPr lang="en-US" sz="6000" b="1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dhani</a:t>
            </a:r>
            <a:r>
              <a:rPr lang="en-US" sz="6000" b="1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chu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802884" y="161280"/>
            <a:ext cx="10586232" cy="6535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6000" b="1" dirty="0">
                <a:latin typeface="Arial Unicode MS"/>
              </a:rPr>
              <a:t>कारण उहाँले जे गर्नुभो</a:t>
            </a:r>
            <a:r>
              <a:rPr lang="en-US" altLang="en-US" sz="6000" b="1" dirty="0">
                <a:latin typeface="Arial Unicode MS"/>
                <a:cs typeface="Mangal" panose="02040503050203030202" pitchFamily="18" charset="0"/>
              </a:rPr>
              <a:t>’) (</a:t>
            </a:r>
            <a:r>
              <a:rPr lang="hi-IN" altLang="en-US" sz="6000" b="1" dirty="0">
                <a:latin typeface="Arial Unicode MS"/>
              </a:rPr>
              <a:t>२</a:t>
            </a:r>
            <a:r>
              <a:rPr lang="en-US" altLang="en-US" sz="6000" b="1" dirty="0">
                <a:latin typeface="Arial Unicode MS"/>
                <a:cs typeface="Mangal" panose="02040503050203030202" pitchFamily="18" charset="0"/>
              </a:rPr>
              <a:t>)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6000" b="1" dirty="0">
                <a:latin typeface="Arial Unicode MS"/>
              </a:rPr>
              <a:t>हाम्रो लागि</a:t>
            </a:r>
            <a:r>
              <a:rPr lang="en-US" altLang="en-US" sz="60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6000" b="1" dirty="0">
                <a:latin typeface="Arial Unicode MS"/>
              </a:rPr>
              <a:t>धन्यवाद ।</a:t>
            </a:r>
            <a:r>
              <a:rPr lang="en-US" altLang="en-US" sz="6000" b="1" dirty="0"/>
              <a:t> </a:t>
            </a:r>
            <a:endParaRPr lang="en-US" altLang="en-US" sz="6000" b="1" dirty="0">
              <a:latin typeface="Arial" panose="020B0604020202020204" pitchFamily="34" charset="0"/>
            </a:endParaRPr>
          </a:p>
          <a:p>
            <a:pPr algn="ctr"/>
            <a:endParaRPr lang="en-US" sz="6000" i="1" dirty="0"/>
          </a:p>
          <a:p>
            <a:pPr algn="ctr"/>
            <a:r>
              <a:rPr lang="en-US" sz="6000" b="1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(</a:t>
            </a:r>
            <a:r>
              <a:rPr lang="en-US" sz="6000" b="1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Kaa</a:t>
            </a:r>
            <a:r>
              <a:rPr lang="en-US" sz="6000" b="1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ran </a:t>
            </a:r>
            <a:r>
              <a:rPr lang="en-US" sz="6000" b="1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uhale</a:t>
            </a:r>
            <a:r>
              <a:rPr lang="en-US" sz="6000" b="1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ja </a:t>
            </a:r>
            <a:r>
              <a:rPr lang="en-US" sz="6000" b="1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garnu</a:t>
            </a:r>
            <a:r>
              <a:rPr lang="en-US" sz="6000" b="1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vo</a:t>
            </a:r>
            <a:r>
              <a:rPr lang="en-US" sz="6000" b="1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) 2</a:t>
            </a:r>
          </a:p>
          <a:p>
            <a:pPr algn="ctr"/>
            <a:r>
              <a:rPr lang="en-US" sz="6000" b="1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Hamro</a:t>
            </a:r>
            <a:r>
              <a:rPr lang="en-US" sz="6000" b="1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lagi</a:t>
            </a:r>
            <a:r>
              <a:rPr lang="en-US" sz="6000" b="1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, </a:t>
            </a:r>
          </a:p>
          <a:p>
            <a:pPr algn="ctr"/>
            <a:r>
              <a:rPr lang="en-US" sz="6000" b="1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dhania </a:t>
            </a:r>
            <a:r>
              <a:rPr lang="en-US" sz="6000" b="1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baad</a:t>
            </a:r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223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96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sujanay Tamang</cp:lastModifiedBy>
  <cp:revision>122</cp:revision>
  <dcterms:created xsi:type="dcterms:W3CDTF">2018-08-17T02:29:52Z</dcterms:created>
  <dcterms:modified xsi:type="dcterms:W3CDTF">2018-12-09T17:44:17Z</dcterms:modified>
</cp:coreProperties>
</file>