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6" r:id="rId3"/>
    <p:sldId id="278" r:id="rId4"/>
    <p:sldId id="277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032662" y="2608103"/>
            <a:ext cx="6126678" cy="1641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4800" dirty="0"/>
              <a:t>C089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solidFill>
                  <a:srgbClr val="FFFF00"/>
                </a:solidFill>
                <a:latin typeface="Arial Unicode MS"/>
              </a:rPr>
              <a:t>मुक्ति छ हाम्रो प्रभुमा</a:t>
            </a:r>
            <a:endParaRPr lang="en-US" altLang="en-US" sz="96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27594" y="807613"/>
            <a:ext cx="11536813" cy="5242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मुक्ति छ हाम्रो प्रभुमा,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जो सिंहासनमा विराजमान् छन्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उनै थुमालाई</a:t>
            </a:r>
            <a:endParaRPr lang="en-US" altLang="en-US" sz="54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mukti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cha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haamro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prabhu-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maa</a:t>
            </a:r>
            <a:endParaRPr lang="en-US" altLang="en-US" sz="5400" b="1" dirty="0">
              <a:solidFill>
                <a:srgbClr val="FFFF00"/>
              </a:solidFill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jo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siňhaasan-maa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biraajmaan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chan</a:t>
            </a:r>
            <a:endParaRPr lang="en-US" altLang="en-US" sz="5400" b="1" dirty="0">
              <a:solidFill>
                <a:srgbClr val="FFFF00"/>
              </a:solidFill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unai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thumaa-laai</a:t>
            </a:r>
            <a:endParaRPr lang="en-US" sz="4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770569" y="807610"/>
            <a:ext cx="6650860" cy="5242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 स्तुति, महिमा,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ज्ञान, धन्यवाद,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आदर, शक्ति र बल</a:t>
            </a:r>
            <a:endParaRPr lang="en-US" altLang="en-US" sz="54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stuti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mahimaa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gyaan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dhanyevaad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aadar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 shakti ra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bal</a:t>
            </a:r>
            <a:endParaRPr lang="en-US" sz="4800" b="1" i="1" dirty="0">
              <a:solidFill>
                <a:srgbClr val="FFFF00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31516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39001" y="1623217"/>
            <a:ext cx="11313996" cy="3611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hi-IN" altLang="en-US" sz="5400" b="1" dirty="0">
                <a:latin typeface="Arial Unicode MS"/>
              </a:rPr>
              <a:t>(येशूलाई होस् सदासर्वदा) ३</a:t>
            </a:r>
          </a:p>
          <a:p>
            <a:pPr algn="ctr"/>
            <a:r>
              <a:rPr lang="hi-IN" altLang="en-US" sz="5400" b="1" dirty="0">
                <a:latin typeface="Arial Unicode MS"/>
              </a:rPr>
              <a:t>आमिन।</a:t>
            </a:r>
            <a:endParaRPr lang="en-US" altLang="en-US" sz="5400" b="1" dirty="0">
              <a:latin typeface="Arial Unicode MS"/>
            </a:endParaRPr>
          </a:p>
          <a:p>
            <a:pPr algn="ctr"/>
            <a:endParaRPr lang="en-US" altLang="en-US" sz="1400" b="1" dirty="0">
              <a:latin typeface="Arial Unicode MS"/>
            </a:endParaRPr>
          </a:p>
          <a:p>
            <a:pPr algn="ctr"/>
            <a:r>
              <a:rPr lang="hi-IN" altLang="en-US" sz="54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yeshu-laai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hos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sadaa-sarvadaa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) 3</a:t>
            </a:r>
          </a:p>
          <a:p>
            <a:pPr algn="ctr"/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aamin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.</a:t>
            </a:r>
            <a:endParaRPr lang="en-US" sz="54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8288" y="1638607"/>
            <a:ext cx="12075422" cy="358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hi-IN" altLang="en-US" sz="5400" b="1" dirty="0">
                <a:latin typeface="Arial Unicode MS"/>
              </a:rPr>
              <a:t>उद्धार पाएकाहरू बलिया हुन्छन्,</a:t>
            </a:r>
          </a:p>
          <a:p>
            <a:pPr algn="ctr"/>
            <a:r>
              <a:rPr lang="hi-IN" altLang="en-US" sz="5400" b="1" dirty="0">
                <a:latin typeface="Arial Unicode MS"/>
              </a:rPr>
              <a:t>एकतामा घोषणा गर्दै</a:t>
            </a:r>
          </a:p>
          <a:p>
            <a:pPr algn="ctr"/>
            <a:endParaRPr lang="en-US" altLang="en-US" sz="1200" b="1" dirty="0">
              <a:latin typeface="Arial Unicode MS"/>
            </a:endParaRPr>
          </a:p>
          <a:p>
            <a:pPr algn="ctr"/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udhar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payekaa-haru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baliya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hunchan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</a:t>
            </a:r>
          </a:p>
          <a:p>
            <a:pPr algn="ctr"/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ekataa-maa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ghosaňaa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gardai</a:t>
            </a:r>
          </a:p>
        </p:txBody>
      </p:sp>
    </p:spTree>
    <p:extLst>
      <p:ext uri="{BB962C8B-B14F-4D97-AF65-F5344CB8AC3E}">
        <p14:creationId xmlns:p14="http://schemas.microsoft.com/office/powerpoint/2010/main" val="31449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54468" y="1638607"/>
            <a:ext cx="11883061" cy="358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hi-IN" altLang="en-US" sz="5400" b="1" dirty="0">
                <a:latin typeface="Arial Unicode MS"/>
              </a:rPr>
              <a:t>स्तुति, महिमा, ज्ञान, धन्यवाद,</a:t>
            </a:r>
          </a:p>
          <a:p>
            <a:pPr algn="ctr"/>
            <a:r>
              <a:rPr lang="hi-IN" altLang="en-US" sz="5400" b="1" dirty="0">
                <a:latin typeface="Arial Unicode MS"/>
              </a:rPr>
              <a:t>आदर, शक्ति र बल</a:t>
            </a:r>
            <a:endParaRPr lang="en-US" altLang="en-US" sz="5400" b="1" dirty="0">
              <a:latin typeface="Arial Unicode MS"/>
            </a:endParaRPr>
          </a:p>
          <a:p>
            <a:pPr algn="ctr"/>
            <a:endParaRPr lang="en-US" altLang="en-US" sz="1200" b="1" dirty="0">
              <a:latin typeface="Arial Unicode MS"/>
            </a:endParaRPr>
          </a:p>
          <a:p>
            <a:pPr algn="ctr"/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stuti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mahimaa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gyaan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dhanyevaad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</a:t>
            </a:r>
          </a:p>
          <a:p>
            <a:pPr algn="ctr"/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aadar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 shakti ra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bal</a:t>
            </a:r>
            <a:endParaRPr lang="en-US" sz="54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9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39001" y="1623217"/>
            <a:ext cx="11313996" cy="3611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hi-IN" altLang="en-US" sz="5400" b="1" dirty="0">
                <a:latin typeface="Arial Unicode MS"/>
              </a:rPr>
              <a:t>(येशूलाई होस् सदासर्वदा) ३</a:t>
            </a:r>
          </a:p>
          <a:p>
            <a:pPr algn="ctr"/>
            <a:r>
              <a:rPr lang="hi-IN" altLang="en-US" sz="5400" b="1" dirty="0">
                <a:latin typeface="Arial Unicode MS"/>
              </a:rPr>
              <a:t>आमिन।</a:t>
            </a:r>
            <a:endParaRPr lang="en-US" altLang="en-US" sz="5400" b="1" dirty="0">
              <a:latin typeface="Arial Unicode MS"/>
            </a:endParaRPr>
          </a:p>
          <a:p>
            <a:pPr algn="ctr"/>
            <a:endParaRPr lang="en-US" altLang="en-US" sz="1400" b="1" dirty="0">
              <a:latin typeface="Arial Unicode MS"/>
            </a:endParaRPr>
          </a:p>
          <a:p>
            <a:pPr algn="ctr"/>
            <a:r>
              <a:rPr lang="hi-IN" altLang="en-US" sz="54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yeshu-laai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hos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sadaa-sarvadaa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) 3</a:t>
            </a:r>
          </a:p>
          <a:p>
            <a:pPr algn="ctr"/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aamin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.</a:t>
            </a:r>
            <a:endParaRPr lang="en-US" sz="54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127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113</cp:revision>
  <dcterms:created xsi:type="dcterms:W3CDTF">2018-08-17T02:29:52Z</dcterms:created>
  <dcterms:modified xsi:type="dcterms:W3CDTF">2019-05-25T20:59:22Z</dcterms:modified>
</cp:coreProperties>
</file>