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77" r:id="rId4"/>
    <p:sldId id="285" r:id="rId5"/>
    <p:sldId id="280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651034" y="2718966"/>
            <a:ext cx="5379679" cy="142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359" dirty="0"/>
              <a:t>C</a:t>
            </a:r>
            <a:r>
              <a:rPr lang="en-US" sz="4359"/>
              <a:t>126</a:t>
            </a:r>
            <a:r>
              <a:rPr sz="4359" dirty="0"/>
              <a:t>:</a:t>
            </a:r>
            <a:r>
              <a:rPr lang="en-US" sz="4359" dirty="0"/>
              <a:t> </a:t>
            </a:r>
          </a:p>
          <a:p>
            <a:pPr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hi-IN" altLang="en-US" sz="4400" dirty="0">
                <a:latin typeface="Arial Unicode MS"/>
                <a:cs typeface="Mangal" panose="02040503050203030202" pitchFamily="18" charset="0"/>
              </a:rPr>
              <a:t>न </a:t>
            </a:r>
            <a:r>
              <a:rPr lang="ne-NP" altLang="en-US" sz="4400" dirty="0">
                <a:latin typeface="Arial Unicode MS"/>
                <a:cs typeface="Mangal" panose="02040503050203030202" pitchFamily="18" charset="0"/>
              </a:rPr>
              <a:t>ता</a:t>
            </a:r>
            <a:r>
              <a:rPr lang="hi-IN" altLang="en-US" sz="4400" dirty="0">
                <a:latin typeface="Arial Unicode MS"/>
                <a:cs typeface="Mangal" panose="02040503050203030202" pitchFamily="18" charset="0"/>
              </a:rPr>
              <a:t> बलले न शक्तिले</a:t>
            </a:r>
            <a:endParaRPr sz="4359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1093218" y="1967955"/>
            <a:ext cx="10592644" cy="338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न ता बलले न शक्तिले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 </a:t>
            </a:r>
            <a:r>
              <a:rPr lang="hi-IN" altLang="en-US" sz="4000" b="1" dirty="0">
                <a:latin typeface="Arial Unicode MS"/>
              </a:rPr>
              <a:t>प्रभु भन्छन्‌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मेरो आत्माले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3937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(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na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ta 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bal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-le 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na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shakti-le</a:t>
            </a:r>
          </a:p>
          <a:p>
            <a:pPr algn="ctr"/>
            <a:r>
              <a:rPr lang="it-IT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prabhu bhanchan, mero aatmaa-le) </a:t>
            </a:r>
            <a:r>
              <a:rPr lang="it-IT" sz="4400" b="1" i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1599963" y="159371"/>
            <a:ext cx="1244251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marR="600709" algn="l" defTabSz="457200">
              <a:spcBef>
                <a:spcPts val="1100"/>
              </a:spcBef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/>
              <a:t>Verse 1:</a:t>
            </a:r>
          </a:p>
        </p:txBody>
      </p:sp>
      <p:sp>
        <p:nvSpPr>
          <p:cNvPr id="293" name="Shape 293"/>
          <p:cNvSpPr/>
          <p:nvPr/>
        </p:nvSpPr>
        <p:spPr>
          <a:xfrm>
            <a:off x="2629206" y="1802722"/>
            <a:ext cx="9090630" cy="3252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यो पहाड़ हटिजानेछ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३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 </a:t>
            </a:r>
            <a:r>
              <a:rPr lang="hi-IN" altLang="en-US" sz="4000" b="1" dirty="0">
                <a:latin typeface="Arial Unicode MS"/>
              </a:rPr>
              <a:t>प्रभु भन्छन्‌ मेरो आत्माले ।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algn="ctr"/>
            <a:br>
              <a:rPr sz="3867" dirty="0"/>
            </a:br>
            <a:r>
              <a:rPr lang="en-US" sz="40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(</a:t>
            </a:r>
            <a:r>
              <a:rPr lang="en-US" sz="40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yo</a:t>
            </a:r>
            <a:r>
              <a:rPr lang="en-US" sz="40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pahaaR</a:t>
            </a:r>
            <a:r>
              <a:rPr lang="en-US" sz="40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haaTi-jaanecha</a:t>
            </a:r>
            <a:r>
              <a:rPr lang="en-US" sz="40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) </a:t>
            </a:r>
            <a:r>
              <a:rPr lang="en-US" sz="4000" b="1" i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3</a:t>
            </a:r>
          </a:p>
          <a:p>
            <a:pPr algn="ctr"/>
            <a:r>
              <a:rPr lang="en-US" sz="40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prabhu</a:t>
            </a:r>
            <a:r>
              <a:rPr lang="en-US" sz="40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</a:t>
            </a:r>
            <a:r>
              <a:rPr lang="en-US" sz="40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bhanchan</a:t>
            </a:r>
            <a:r>
              <a:rPr lang="en-US" sz="40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, mero </a:t>
            </a:r>
            <a:r>
              <a:rPr lang="en-US" sz="40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aatma</a:t>
            </a:r>
            <a:r>
              <a:rPr lang="en-US" sz="40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a-le</a:t>
            </a:r>
            <a:endParaRPr lang="en-US" sz="6600" b="1" i="1" dirty="0">
              <a:solidFill>
                <a:srgbClr val="66FFFF"/>
              </a:solidFill>
              <a:latin typeface="Mangal (Body)"/>
              <a:ea typeface="Arial Narrow"/>
              <a:cs typeface="Mangal" panose="02040503050203030202" pitchFamily="18" charset="0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1093218" y="1967955"/>
            <a:ext cx="10592644" cy="338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न ता बलले न शक्तिले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 </a:t>
            </a:r>
            <a:r>
              <a:rPr lang="hi-IN" altLang="en-US" sz="4000" b="1" dirty="0">
                <a:latin typeface="Arial Unicode MS"/>
              </a:rPr>
              <a:t>प्रभु भन्छन्‌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मेरो आत्माले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3937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(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na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ta 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bal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-le 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na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shakti-le</a:t>
            </a:r>
          </a:p>
          <a:p>
            <a:pPr algn="ctr"/>
            <a:r>
              <a:rPr lang="it-IT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prabhu bhanchan, mero aatmaa-le) </a:t>
            </a:r>
            <a:r>
              <a:rPr lang="it-IT" sz="4400" b="1" i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21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2517071" y="2037203"/>
            <a:ext cx="8992847" cy="324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4000" dirty="0">
                <a:latin typeface="Arial Unicode MS"/>
                <a:cs typeface="Mangal" panose="02040503050203030202" pitchFamily="18" charset="0"/>
              </a:rPr>
              <a:t>यो आँधी थामिनेछ </a:t>
            </a:r>
            <a:r>
              <a:rPr lang="en-US" altLang="en-US" sz="4000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dirty="0">
                <a:latin typeface="Arial Unicode MS"/>
                <a:cs typeface="Mangal" panose="02040503050203030202" pitchFamily="18" charset="0"/>
              </a:rPr>
              <a:t>३</a:t>
            </a:r>
            <a:r>
              <a:rPr lang="en-US" altLang="en-US" sz="4000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algn="ctr"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lang="hi-IN" altLang="en-US" sz="4000" dirty="0">
                <a:latin typeface="Arial Unicode MS"/>
                <a:cs typeface="Mangal" panose="02040503050203030202" pitchFamily="18" charset="0"/>
              </a:rPr>
              <a:t>प्रभु भन्छन्‌ मेरो आत्माले ।</a:t>
            </a:r>
            <a:r>
              <a:rPr lang="en-US" altLang="en-US" sz="4800" dirty="0"/>
              <a:t> </a:t>
            </a:r>
            <a:endParaRPr lang="en-US" altLang="en-US" sz="7200" dirty="0">
              <a:latin typeface="Arial" panose="020B0604020202020204" pitchFamily="34" charset="0"/>
            </a:endParaRPr>
          </a:p>
          <a:p>
            <a:pPr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3937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yo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aaňdhi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thaami-necha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Mangal (Body)"/>
              </a:rPr>
              <a:t>3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prabhu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bhanchan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, mero aa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tmaa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-le</a:t>
            </a:r>
            <a:endParaRPr sz="3950" b="1" i="1" dirty="0">
              <a:solidFill>
                <a:srgbClr val="66FFFF"/>
              </a:solidFill>
              <a:latin typeface="Mangal (Body)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730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1093218" y="1967955"/>
            <a:ext cx="10592644" cy="338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न ता बलले न शक्तिले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 </a:t>
            </a:r>
            <a:r>
              <a:rPr lang="hi-IN" altLang="en-US" sz="4000" b="1" dirty="0">
                <a:latin typeface="Arial Unicode MS"/>
              </a:rPr>
              <a:t>प्रभु भन्छन्‌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मेरो आत्माले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3937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(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na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ta 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bal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-le 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na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shakti-le</a:t>
            </a:r>
          </a:p>
          <a:p>
            <a:pPr algn="ctr"/>
            <a:r>
              <a:rPr lang="it-IT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prabhu bhanchan, mero aatmaa-le) </a:t>
            </a:r>
            <a:r>
              <a:rPr lang="it-IT" sz="4400" b="1" i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7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1771483" y="2037203"/>
            <a:ext cx="9819997" cy="324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यो जुवा भाँचिनेछ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३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प्रभु भन्छन्‌ मेरो आत्माले ।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3937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(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yo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juwaa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bhaaňci-necha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) </a:t>
            </a:r>
            <a:r>
              <a:rPr lang="en-US" sz="3950" b="1" i="1" dirty="0">
                <a:solidFill>
                  <a:srgbClr val="66FFFF"/>
                </a:solidFill>
                <a:latin typeface="Mangal (Body)"/>
              </a:rPr>
              <a:t>3</a:t>
            </a:r>
          </a:p>
          <a:p>
            <a:pPr algn="ctr"/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prabhu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bhanchan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, mero aa </a:t>
            </a:r>
            <a:r>
              <a:rPr lang="en-US" sz="3950" b="1" dirty="0" err="1">
                <a:solidFill>
                  <a:srgbClr val="66FFFF"/>
                </a:solidFill>
                <a:latin typeface="Mangal (Body)"/>
              </a:rPr>
              <a:t>tmaa</a:t>
            </a:r>
            <a:r>
              <a:rPr lang="en-US" sz="3950" b="1" dirty="0">
                <a:solidFill>
                  <a:srgbClr val="66FFFF"/>
                </a:solidFill>
                <a:latin typeface="Mangal (Body)"/>
              </a:rPr>
              <a:t>-le</a:t>
            </a:r>
            <a:endParaRPr sz="3950" b="1" i="1" dirty="0">
              <a:solidFill>
                <a:srgbClr val="66FFFF"/>
              </a:solidFill>
              <a:latin typeface="Mangal (Body)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33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363591" y="248668"/>
            <a:ext cx="637996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rPr sz="1406"/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1093218" y="1967955"/>
            <a:ext cx="10592644" cy="338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000" b="1" dirty="0">
                <a:latin typeface="Arial Unicode MS"/>
              </a:rPr>
              <a:t>न ता बलले न शक्तिले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 </a:t>
            </a:r>
            <a:r>
              <a:rPr lang="hi-IN" altLang="en-US" sz="4000" b="1" dirty="0">
                <a:latin typeface="Arial Unicode MS"/>
              </a:rPr>
              <a:t>प्रभु भन्छन्‌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, </a:t>
            </a:r>
            <a:r>
              <a:rPr lang="hi-IN" altLang="en-US" sz="4000" b="1" dirty="0">
                <a:latin typeface="Arial Unicode MS"/>
              </a:rPr>
              <a:t>मेरो आत्माले 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(</a:t>
            </a:r>
            <a:r>
              <a:rPr lang="hi-IN" altLang="en-US" sz="4000" b="1" dirty="0">
                <a:latin typeface="Arial Unicode MS"/>
              </a:rPr>
              <a:t>२</a:t>
            </a:r>
            <a:r>
              <a:rPr lang="en-US" altLang="en-US" sz="4000" b="1" dirty="0">
                <a:latin typeface="Arial Unicode MS"/>
                <a:cs typeface="Mangal" panose="02040503050203030202" pitchFamily="18" charset="0"/>
              </a:rPr>
              <a:t>)</a:t>
            </a:r>
            <a:r>
              <a:rPr lang="en-US" altLang="en-US" sz="4800" b="1" dirty="0"/>
              <a:t> </a:t>
            </a:r>
            <a:endParaRPr lang="en-US" altLang="en-US" sz="7200" b="1" dirty="0">
              <a:latin typeface="Arial" panose="020B0604020202020204" pitchFamily="34" charset="0"/>
            </a:endParaRPr>
          </a:p>
          <a:p>
            <a:pPr defTabSz="321457"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sz="3937" dirty="0"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(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na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ta 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bal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-le </a:t>
            </a:r>
            <a:r>
              <a:rPr lang="en-US" sz="4400" b="1" dirty="0" err="1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na</a:t>
            </a:r>
            <a:r>
              <a:rPr lang="en-US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 shakti-le</a:t>
            </a:r>
          </a:p>
          <a:p>
            <a:pPr algn="ctr"/>
            <a:r>
              <a:rPr lang="it-IT" sz="4400" b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prabhu bhanchan, mero aatmaa-le) </a:t>
            </a:r>
            <a:r>
              <a:rPr lang="it-IT" sz="4400" b="1" i="1" dirty="0">
                <a:solidFill>
                  <a:srgbClr val="66FFFF"/>
                </a:solidFill>
                <a:latin typeface="Mangal (Body)"/>
                <a:cs typeface="Mangal" panose="02040503050203030202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17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192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Narrow</vt:lpstr>
      <vt:lpstr>Arial Unicode MS</vt:lpstr>
      <vt:lpstr>Calibri</vt:lpstr>
      <vt:lpstr>Calibri Light</vt:lpstr>
      <vt:lpstr>Mangal</vt:lpstr>
      <vt:lpstr>Mangal (Body)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sujanay Tamang</cp:lastModifiedBy>
  <cp:revision>43</cp:revision>
  <dcterms:created xsi:type="dcterms:W3CDTF">2018-08-17T02:29:52Z</dcterms:created>
  <dcterms:modified xsi:type="dcterms:W3CDTF">2018-08-26T14:14:57Z</dcterms:modified>
</cp:coreProperties>
</file>