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718966"/>
            <a:ext cx="5868594" cy="142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/>
              <a:t>C130</a:t>
            </a:r>
            <a:r>
              <a:rPr sz="4359"/>
              <a:t>:</a:t>
            </a:r>
            <a:r>
              <a:rPr lang="en-US" sz="4359"/>
              <a:t> </a:t>
            </a:r>
            <a:endParaRPr lang="en-US" sz="4359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येशूजस्तै </a:t>
            </a:r>
            <a:r>
              <a:rPr lang="en-US" altLang="en-US" sz="4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२</a:t>
            </a:r>
            <a:r>
              <a:rPr lang="en-US" altLang="en-US" sz="4400" b="1" dirty="0">
                <a:solidFill>
                  <a:srgbClr val="FFFF00"/>
                </a:solidFill>
                <a:latin typeface="Arial Unicode MS"/>
              </a:rPr>
              <a:t>) 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हुन चाहन्छु</a:t>
            </a:r>
            <a:endParaRPr lang="en-US" altLang="en-US" sz="8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CDB49-4B0F-4970-B027-ADC9A0DD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427717" y="2098760"/>
            <a:ext cx="7962116" cy="31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rial Unicode MS"/>
              </a:rPr>
              <a:t>(</a:t>
            </a:r>
            <a:r>
              <a:rPr lang="hi-IN" altLang="en-US" sz="4000" b="1" dirty="0">
                <a:latin typeface="Arial Unicode MS"/>
              </a:rPr>
              <a:t>येशूजस्तै </a:t>
            </a:r>
            <a:r>
              <a:rPr lang="en-US" altLang="en-US" sz="4000" b="1" dirty="0">
                <a:latin typeface="Arial Unicode MS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हुन चाहन्छु येशूजस्तै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yeshu-jastai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Mangal (Body)"/>
              </a:rPr>
              <a:t>2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huna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caahan-ch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u,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yeshu-jastai</a:t>
            </a:r>
            <a:endParaRPr lang="it-IT" sz="3950" b="1" i="1" dirty="0">
              <a:solidFill>
                <a:srgbClr val="66FFFF"/>
              </a:solidFill>
              <a:latin typeface="Mangal (Body)"/>
              <a:cs typeface="Mangal" panose="02040503050203030202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765342" y="1500106"/>
            <a:ext cx="7708842" cy="3857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थोरै नापमा होइन उनको पूर्णतामा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हुन चाहन्छु येशूजस्तै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(</a:t>
            </a:r>
            <a:r>
              <a:rPr lang="hi-IN" altLang="en-US" sz="4000" b="1" dirty="0">
                <a:latin typeface="Arial Unicode MS"/>
              </a:rPr>
              <a:t>३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50" b="1" dirty="0">
              <a:solidFill>
                <a:srgbClr val="66FFFF"/>
              </a:solidFill>
              <a:latin typeface="Mangal (Body)"/>
              <a:ea typeface="Arial"/>
              <a:cs typeface="Arial"/>
              <a:sym typeface="Arial"/>
            </a:endParaRPr>
          </a:p>
          <a:p>
            <a:pPr algn="ctr"/>
            <a:r>
              <a:rPr lang="fi-FI" sz="3950" b="1" dirty="0">
                <a:solidFill>
                  <a:srgbClr val="66FFFF"/>
                </a:solidFill>
                <a:latin typeface="Mangal (Body)"/>
              </a:rPr>
              <a:t>thorai naap-maa hoina, </a:t>
            </a:r>
          </a:p>
          <a:p>
            <a:pPr algn="ctr"/>
            <a:r>
              <a:rPr lang="fi-FI" sz="3950" b="1" dirty="0">
                <a:solidFill>
                  <a:srgbClr val="66FFFF"/>
                </a:solidFill>
                <a:latin typeface="Mangal (Body)"/>
              </a:rPr>
              <a:t>unko pur-Nataa-maa,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huna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caahan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-chu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yeshu-jastai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.</a:t>
            </a:r>
            <a:endParaRPr lang="it-IT" sz="3950" b="1" i="1" dirty="0">
              <a:solidFill>
                <a:srgbClr val="66FFFF"/>
              </a:solidFill>
              <a:latin typeface="Mangal (Body)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Narrow</vt:lpstr>
      <vt:lpstr>Arial Unicode MS</vt:lpstr>
      <vt:lpstr>Calibri</vt:lpstr>
      <vt:lpstr>Calibri Light</vt:lpstr>
      <vt:lpstr>Mangal</vt:lpstr>
      <vt:lpstr>Mangal (Body)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52</cp:revision>
  <dcterms:created xsi:type="dcterms:W3CDTF">2018-08-17T02:29:52Z</dcterms:created>
  <dcterms:modified xsi:type="dcterms:W3CDTF">2018-08-26T14:15:07Z</dcterms:modified>
</cp:coreProperties>
</file>