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8" r:id="rId4"/>
    <p:sldId id="277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529318" y="2642021"/>
            <a:ext cx="7133364" cy="157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C134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येशू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येशू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मेरो जीवनको स्वामी</a:t>
            </a:r>
            <a:r>
              <a:rPr lang="en-US" altLang="en-US" sz="5400" b="1" dirty="0">
                <a:solidFill>
                  <a:srgbClr val="FFFF00"/>
                </a:solidFill>
              </a:rPr>
              <a:t> 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81056" y="1607831"/>
            <a:ext cx="10829889" cy="364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येशू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5400" b="1" dirty="0">
                <a:latin typeface="Arial Unicode MS"/>
              </a:rPr>
              <a:t>येशू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5400" b="1" dirty="0">
                <a:latin typeface="Arial Unicode MS"/>
              </a:rPr>
              <a:t>मेरो जीवनको स्वामी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येशू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5400" b="1" dirty="0">
                <a:latin typeface="Arial Unicode MS"/>
              </a:rPr>
              <a:t>येशू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5400" b="1" dirty="0">
                <a:latin typeface="Arial Unicode MS"/>
              </a:rPr>
              <a:t>मेरो जीवनको किल्ला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b="1" dirty="0">
                <a:latin typeface="Arial Unicode MS"/>
              </a:rPr>
              <a:t>२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algn="ctr"/>
            <a:endParaRPr lang="en-US" sz="2800" i="1" dirty="0"/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yeshu-yeshu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mero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jivan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s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yeshu-yeshu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mero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jivan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killaa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47942" y="822999"/>
            <a:ext cx="11096116" cy="52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धन्यवादको भेटी लिई आउँदछु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तपाईंको त्यो चोकभित्र 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b="1" dirty="0">
                <a:latin typeface="Arial Unicode MS"/>
              </a:rPr>
              <a:t>२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) </a:t>
            </a:r>
            <a:r>
              <a:rPr lang="hi-IN" altLang="en-US" sz="5400" b="1" dirty="0">
                <a:latin typeface="Arial Unicode MS"/>
              </a:rPr>
              <a:t>ताली बजाउँदै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b="1" dirty="0">
                <a:latin typeface="Arial Unicode MS"/>
              </a:rPr>
              <a:t>४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algn="ctr"/>
            <a:endParaRPr lang="en-US" sz="2800" i="1" dirty="0"/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dhanyebaad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b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aauňda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-chu,</a:t>
            </a:r>
          </a:p>
          <a:p>
            <a:pPr algn="ctr"/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tapaaiň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tyo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coka-bhitra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taali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bajaauň-dai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8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151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03113" y="1777105"/>
            <a:ext cx="10785773" cy="330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4800" b="1" dirty="0">
                <a:latin typeface="Arial Unicode MS"/>
              </a:rPr>
              <a:t>येशू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800" b="1" dirty="0">
                <a:latin typeface="Arial Unicode MS"/>
              </a:rPr>
              <a:t>येशू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800" b="1" dirty="0">
                <a:latin typeface="Arial Unicode MS"/>
              </a:rPr>
              <a:t>मेरो जीवनको राजा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,</a:t>
            </a:r>
          </a:p>
          <a:p>
            <a:pPr algn="ctr"/>
            <a:r>
              <a:rPr lang="hi-IN" altLang="en-US" sz="4800" b="1" dirty="0">
                <a:latin typeface="Arial Unicode MS"/>
              </a:rPr>
              <a:t>येशू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800" b="1" dirty="0">
                <a:latin typeface="Arial Unicode MS"/>
              </a:rPr>
              <a:t>येशू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800" b="1" dirty="0">
                <a:latin typeface="Arial Unicode MS"/>
              </a:rPr>
              <a:t>ख्रीष्ट मेरो मुक्तिदाता 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800" b="1" dirty="0">
                <a:latin typeface="Arial Unicode MS"/>
              </a:rPr>
              <a:t>२</a:t>
            </a:r>
            <a:r>
              <a:rPr lang="en-US" altLang="en-US" sz="48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algn="ctr"/>
            <a:endParaRPr lang="en-US" altLang="en-US" b="1" dirty="0">
              <a:latin typeface="Arial Unicode MS"/>
              <a:cs typeface="Mangal" panose="02040503050203030202" pitchFamily="18" charset="0"/>
            </a:endParaRP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800" b="1" dirty="0" err="1">
                <a:solidFill>
                  <a:srgbClr val="FFFF00"/>
                </a:solidFill>
              </a:rPr>
              <a:t>yeshu-yeshu</a:t>
            </a:r>
            <a:r>
              <a:rPr lang="en-US" sz="4800" b="1" dirty="0">
                <a:solidFill>
                  <a:srgbClr val="FFFF00"/>
                </a:solidFill>
              </a:rPr>
              <a:t>, mero </a:t>
            </a:r>
            <a:r>
              <a:rPr lang="en-US" sz="4800" b="1" dirty="0" err="1">
                <a:solidFill>
                  <a:srgbClr val="FFFF00"/>
                </a:solidFill>
              </a:rPr>
              <a:t>jivan</a:t>
            </a:r>
            <a:r>
              <a:rPr lang="en-US" sz="4800" b="1" dirty="0">
                <a:solidFill>
                  <a:srgbClr val="FFFF00"/>
                </a:solidFill>
              </a:rPr>
              <a:t>-ko r </a:t>
            </a:r>
            <a:r>
              <a:rPr lang="en-US" sz="4800" b="1" dirty="0" err="1">
                <a:solidFill>
                  <a:srgbClr val="FFFF00"/>
                </a:solidFill>
              </a:rPr>
              <a:t>aajaa</a:t>
            </a:r>
            <a:r>
              <a:rPr lang="en-US" sz="48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yeshu-yeshu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khrisT</a:t>
            </a:r>
            <a:r>
              <a:rPr lang="en-US" sz="4800" b="1" dirty="0">
                <a:solidFill>
                  <a:srgbClr val="FFFF00"/>
                </a:solidFill>
              </a:rPr>
              <a:t> mero m </a:t>
            </a:r>
            <a:r>
              <a:rPr lang="en-US" sz="4800" b="1" dirty="0" err="1">
                <a:solidFill>
                  <a:srgbClr val="FFFF00"/>
                </a:solidFill>
              </a:rPr>
              <a:t>ukti-daataa</a:t>
            </a:r>
            <a:r>
              <a:rPr lang="en-US" sz="4800" b="1" dirty="0">
                <a:solidFill>
                  <a:srgbClr val="FFFF00"/>
                </a:solidFill>
              </a:rPr>
              <a:t>) </a:t>
            </a:r>
            <a:r>
              <a:rPr lang="en-US" sz="4800" b="1" i="1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9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1073" y="684500"/>
            <a:ext cx="11169854" cy="5489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हल्लेलूयाह गाउँदै म आउँदछु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अनुग्रहको सिंहासनअघि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b="1" dirty="0">
                <a:latin typeface="Arial Unicode MS"/>
              </a:rPr>
              <a:t>२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पवित्र हात उचाल्दै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b="1" dirty="0">
                <a:latin typeface="Arial Unicode MS"/>
              </a:rPr>
              <a:t>४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algn="ctr"/>
            <a:endParaRPr lang="en-US" sz="2800" dirty="0"/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halleluyaah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gaauňdai</a:t>
            </a:r>
            <a:r>
              <a:rPr lang="en-US" sz="5400" b="1" dirty="0">
                <a:solidFill>
                  <a:srgbClr val="FFFF00"/>
                </a:solidFill>
              </a:rPr>
              <a:t> ma </a:t>
            </a:r>
            <a:r>
              <a:rPr lang="en-US" sz="5400" b="1" dirty="0" err="1">
                <a:solidFill>
                  <a:srgbClr val="FFFF00"/>
                </a:solidFill>
              </a:rPr>
              <a:t>aauňda</a:t>
            </a:r>
            <a:r>
              <a:rPr lang="en-US" sz="5400" b="1" dirty="0">
                <a:solidFill>
                  <a:srgbClr val="FFFF00"/>
                </a:solidFill>
              </a:rPr>
              <a:t>-chu,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anugrah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siňhaasan-aghi</a:t>
            </a:r>
            <a:r>
              <a:rPr lang="en-US" sz="5400" b="1" dirty="0">
                <a:solidFill>
                  <a:srgbClr val="FFFF00"/>
                </a:solidFill>
              </a:rPr>
              <a:t>) </a:t>
            </a:r>
            <a:r>
              <a:rPr lang="en-US" sz="5400" b="1" i="1" dirty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pavitra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haat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ucaal-dai</a:t>
            </a:r>
            <a:r>
              <a:rPr lang="en-US" sz="5400" b="1" dirty="0">
                <a:solidFill>
                  <a:srgbClr val="FFFF00"/>
                </a:solidFill>
              </a:rPr>
              <a:t>) </a:t>
            </a:r>
            <a:r>
              <a:rPr lang="en-US" sz="5400" b="1" i="1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49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103</cp:revision>
  <dcterms:created xsi:type="dcterms:W3CDTF">2018-08-17T02:29:52Z</dcterms:created>
  <dcterms:modified xsi:type="dcterms:W3CDTF">2019-05-25T20:52:01Z</dcterms:modified>
</cp:coreProperties>
</file>