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75" r:id="rId2"/>
    <p:sldId id="276" r:id="rId3"/>
    <p:sldId id="28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xfrm>
            <a:off x="10929462" y="6248400"/>
            <a:ext cx="348140" cy="272136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3217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2568593" y="2608103"/>
            <a:ext cx="7054816" cy="1641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sz="4800" dirty="0"/>
              <a:t>C176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solidFill>
                  <a:srgbClr val="FFFF00"/>
                </a:solidFill>
                <a:latin typeface="Arial Unicode MS"/>
              </a:rPr>
              <a:t>चट्टानको महभन्दा मीठो</a:t>
            </a:r>
            <a:endParaRPr lang="en-US" altLang="en-US" sz="96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-35422" y="1176945"/>
            <a:ext cx="12262845" cy="450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(चट्टानको महभन्दा मीठो) २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प्रभु चट्टानको महभन्दा मीठो छन्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solidFill>
                  <a:srgbClr val="FFFF00"/>
                </a:solidFill>
                <a:latin typeface="Arial Unicode MS"/>
              </a:rPr>
              <a:t>(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caTTaan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-ko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maha-bhandaa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miTho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) 2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prabhu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caTTaan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-ko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maha-bhandaa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miTho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chan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673843" y="1176945"/>
            <a:ext cx="10844315" cy="450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चाखीहेर, प्रभु भलो छन्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प्रभु चट्टानको महभन्दा मीठो छन्</a:t>
            </a:r>
            <a:endParaRPr lang="en-US" altLang="en-US" sz="5400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caakhi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heraa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, prabhu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bhalo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chan</a:t>
            </a:r>
            <a:endParaRPr lang="en-US" altLang="en-US" sz="5400" b="1" dirty="0">
              <a:solidFill>
                <a:srgbClr val="FFFF00"/>
              </a:solidFill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prabhu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caTTaan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-ko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maha-bhandaa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miTho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chan.</a:t>
            </a:r>
            <a:endParaRPr lang="en-US" sz="48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49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Unicode MS</vt:lpstr>
      <vt:lpstr>Calibri</vt:lpstr>
      <vt:lpstr>Calibri Light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109</cp:revision>
  <dcterms:created xsi:type="dcterms:W3CDTF">2018-08-17T02:29:52Z</dcterms:created>
  <dcterms:modified xsi:type="dcterms:W3CDTF">2019-05-25T21:06:18Z</dcterms:modified>
</cp:coreProperties>
</file>