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61" r:id="rId2"/>
    <p:sldId id="276" r:id="rId3"/>
    <p:sldId id="774" r:id="rId4"/>
    <p:sldId id="773" r:id="rId5"/>
    <p:sldId id="776" r:id="rId6"/>
    <p:sldId id="768" r:id="rId7"/>
    <p:sldId id="778" r:id="rId8"/>
    <p:sldId id="777" r:id="rId9"/>
    <p:sldId id="779" r:id="rId10"/>
    <p:sldId id="277" r:id="rId11"/>
    <p:sldId id="781" r:id="rId12"/>
    <p:sldId id="782" r:id="rId13"/>
    <p:sldId id="783" r:id="rId14"/>
    <p:sldId id="769" r:id="rId15"/>
    <p:sldId id="785" r:id="rId16"/>
    <p:sldId id="784" r:id="rId17"/>
    <p:sldId id="786" r:id="rId18"/>
    <p:sldId id="787" r:id="rId19"/>
    <p:sldId id="788" r:id="rId20"/>
    <p:sldId id="789" r:id="rId21"/>
    <p:sldId id="7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E78E2-25EB-48CC-9862-A39E56D1A35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F864-84FE-4BB8-BC8B-275456A6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8824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866089" y="2823738"/>
            <a:ext cx="8882241" cy="12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ne-NP" altLang="en-US" sz="54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तपाईंको छेउमा, तपाईंको छेउमा</a:t>
            </a:r>
            <a:endParaRPr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115522" y="1546273"/>
            <a:ext cx="7938071" cy="376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यसैले छेउमा, </a:t>
            </a:r>
            <a:endParaRPr lang="en-US" altLang="en-US" sz="6000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तपाईंको छेउमा,</a:t>
            </a:r>
            <a:endParaRPr lang="en-US" altLang="en-US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esai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-le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cheu-maa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tapaaiň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cheu-maa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8884" y="1453943"/>
            <a:ext cx="11014234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तपाईंको नजिक,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अँगालोभित्र राख्‍नोस् मलाई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najik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angalo-bhitra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raakh-nos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malai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7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111209" y="992278"/>
            <a:ext cx="5969583" cy="48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बुवाले जस्तै,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मित्रले जस्तै,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buwaa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jastai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mitra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jastai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4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8884" y="1453943"/>
            <a:ext cx="11014234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तपाईंको नजिक,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अँगालोभित्र, राख्‍नोस् मलाई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najik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angalo-bhitra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raakh-nos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malai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0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417688" y="1407773"/>
            <a:ext cx="7333739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अरु कतै पनि,</a:t>
            </a:r>
            <a:endParaRPr lang="en-US" altLang="en-US" sz="6000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हुँदैन चोट निको,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aru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katai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pani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huň-daina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coT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niko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7444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816562" y="1407773"/>
            <a:ext cx="8535991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येशू तपाईंमा नै </a:t>
            </a:r>
            <a:endParaRPr lang="en-US" altLang="en-US" sz="6000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हृदय निको हुन्छ,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yeshu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tapaaiň-maa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nai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ridai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niko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huncha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67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679523" y="1407773"/>
            <a:ext cx="6810069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अरु कतै पनि, </a:t>
            </a:r>
            <a:endParaRPr lang="en-US" altLang="en-US" sz="6000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मिल्दैन सन्तुष्टि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aru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katai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pani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mil-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daina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santusTi</a:t>
            </a:r>
            <a:endParaRPr lang="en-US" altLang="en-US" sz="6000" b="1" dirty="0">
              <a:solidFill>
                <a:srgbClr val="FFFF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494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481246" y="1407773"/>
            <a:ext cx="9206623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येशू तपाईंमा </a:t>
            </a:r>
            <a:endParaRPr lang="en-US" altLang="en-US" sz="6000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e-NP" altLang="en-US" sz="6000" b="1" dirty="0">
                <a:solidFill>
                  <a:schemeClr val="bg1"/>
                </a:solidFill>
                <a:latin typeface="Arial Unicode MS"/>
              </a:rPr>
              <a:t>आत्मा सन्तुष्ट हुन्छ</a:t>
            </a:r>
            <a:endParaRPr lang="en-US" altLang="en-US" sz="6000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yeshu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tapaaiň-maa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aatmaa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santusTa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</a:rPr>
              <a:t>huncha</a:t>
            </a:r>
            <a:endParaRPr sz="54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522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115522" y="1546273"/>
            <a:ext cx="7938071" cy="376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यसैले छेउमा,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तपाईंको छेउमा,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esai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cheu-maa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tapaaiň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-ko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cheu-maa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26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8884" y="1453943"/>
            <a:ext cx="11014234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तपाईंको नजिक,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अँगालोभित्र राख्‍नोस् मलाई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najik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angalo-bhitra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raakh-nos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malai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020366" y="1453943"/>
            <a:ext cx="8151270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तपाईंको छेउमा,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तपाईंको छेउमा,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-ko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cheu-maa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-ko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cheu-maa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111209" y="992278"/>
            <a:ext cx="5969583" cy="48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बुवाले जस्तै,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मित्रले जस्तै,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buwaa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jastai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mitra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jastai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4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8884" y="1453943"/>
            <a:ext cx="11014234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तपाईंको नजिक,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अँगालोभित्र, राख्‍नोस् मलाई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najik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angalo-bhitra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raakh-nos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malai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6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8884" y="1453943"/>
            <a:ext cx="11014234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तपाईंको नजिक,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अँगालोभित्र राख्‍नोस् मलाई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-ko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najik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angalo-bhitra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raakh-nos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malai</a:t>
            </a:r>
            <a:endParaRPr lang="en-US" altLang="en-US" sz="6000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111209" y="992278"/>
            <a:ext cx="5969583" cy="48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बुवाले जस्तै,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मित्रले जस्तै,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buwaa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-le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jastai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mitra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-le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jastai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6000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8884" y="1453943"/>
            <a:ext cx="11014234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तपाईंको नजिक,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अँगालोभित्र, राख्‍नोस् मलाई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-ko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najik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angalo-bhitra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raakh-nos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malai</a:t>
            </a:r>
            <a:endParaRPr lang="en-US" altLang="en-US" sz="6000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6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448367" y="1453943"/>
            <a:ext cx="7295267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अरु कतै पनि,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मिल्दैन विश्राम,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aru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katai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pani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mil-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daina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bishraam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239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08922" y="1453943"/>
            <a:ext cx="10974158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यो आत्माले तपाईंमा नै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विश्राम पाउँछ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aatmaa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-le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tapaaiň-maa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nai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bishraam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paauň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-cha</a:t>
            </a:r>
          </a:p>
        </p:txBody>
      </p:sp>
    </p:spTree>
    <p:extLst>
      <p:ext uri="{BB962C8B-B14F-4D97-AF65-F5344CB8AC3E}">
        <p14:creationId xmlns:p14="http://schemas.microsoft.com/office/powerpoint/2010/main" val="3556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425508" y="1453943"/>
            <a:ext cx="7340985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अरु कतै पनि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मेट्दैन तृष्णा,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aru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katai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pani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meT-daina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trisaNaa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399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31927" y="1453943"/>
            <a:ext cx="10328148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यो मेरो प्राण 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ne-NP" altLang="en-US" sz="6000" dirty="0">
                <a:solidFill>
                  <a:schemeClr val="bg1"/>
                </a:solidFill>
                <a:latin typeface="Arial Unicode MS"/>
                <a:cs typeface="Mangal" panose="02040503050203030202" pitchFamily="18" charset="0"/>
              </a:rPr>
              <a:t>तपाईंमा नै तृप्त हुन्छ,</a:t>
            </a:r>
            <a:endParaRPr lang="en-US" altLang="en-US" sz="60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1200" dirty="0">
              <a:solidFill>
                <a:schemeClr val="bg1"/>
              </a:solidFill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yo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mero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praaN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tapaiň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-ma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nai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tripta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6000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huncha</a:t>
            </a:r>
            <a:r>
              <a:rPr lang="en-US" altLang="en-US" sz="6000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  <a:endParaRPr sz="54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449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258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Arial Unicode MS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71</cp:revision>
  <dcterms:created xsi:type="dcterms:W3CDTF">2019-01-06T18:23:46Z</dcterms:created>
  <dcterms:modified xsi:type="dcterms:W3CDTF">2019-06-02T01:43:56Z</dcterms:modified>
</cp:coreProperties>
</file>