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699" r:id="rId2"/>
  </p:sldMasterIdLst>
  <p:sldIdLst>
    <p:sldId id="764" r:id="rId3"/>
    <p:sldId id="765" r:id="rId4"/>
    <p:sldId id="766" r:id="rId5"/>
    <p:sldId id="767" r:id="rId6"/>
    <p:sldId id="768" r:id="rId7"/>
    <p:sldId id="769" r:id="rId8"/>
    <p:sldId id="770" r:id="rId9"/>
    <p:sldId id="771" r:id="rId10"/>
    <p:sldId id="772" r:id="rId11"/>
    <p:sldId id="773" r:id="rId12"/>
    <p:sldId id="774" r:id="rId13"/>
    <p:sldId id="7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0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24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2D55-D6F6-4BB2-A3A2-787D2E7D1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981B2-47F7-4D8A-B387-14536AAA8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D12-9920-47DC-B4F9-0CAADF6A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B346-714D-4D41-937F-A98DCA41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F5665-E459-4016-BD5A-2F4FDB3F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6C8A-4D56-4345-8A86-6E7AD572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8EF-BEAF-432D-88CC-EB09310BF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59A4-7742-49B2-B1D6-1BA26552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E95B-BDA3-42C9-A978-25FDF7FB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ED24-3CAC-4D52-AF73-81C6F78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2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C423-EC22-4AC6-8E4B-22F36791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08015-60B7-4674-8D62-8ECC86C94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EE92C-42E9-4C5F-8094-E219E96D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4785-33FB-4AC4-BBAA-25EC53505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9D115-0FBB-4E09-A16C-EF2F7EB3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99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258D-26F6-4AB1-9E0F-83E78CF1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04C76-F995-4168-97BE-6AD01B7C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651D7-7F77-4F1D-82E6-1CD0A6983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B123A-F7B9-49FC-83EC-30C714BD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C81C6-C2E8-4A2A-B570-69AA8137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41955-4606-484A-92AE-24DDD6A8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7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A164-6AA3-4D33-AFCB-EF0F1D0C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CEC7-2E1A-45BB-B881-93BD73BE8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1D8C-E35C-43E2-B675-F58162DCC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19D4F-4198-494A-BF73-B519960AF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3B9459-81A6-4D58-BED4-88C5E9E86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B11F-5A2F-480E-BF9D-27AD0440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EF8AFF-241C-498A-B727-50BDA0C9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BAF94-2654-470A-B9BB-D4DDC3ED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24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40C0-A7E1-4F5E-BC0C-DB63BC9C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6C2BD-A6E2-4413-86D8-3B477560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7D61C-D272-41D2-9E17-6BBE87D5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901A9-2323-4F78-8C28-6BB61111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01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73E85-AD98-49B3-A3BA-532F7F58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CF7D7-C7AF-4691-975B-23D6B7BC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5DB99-B670-48FE-986D-AC3477C3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0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EC40-CDBC-4B3D-A38B-43EFAE20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A987-8E25-43CE-A412-15516869D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6D3E5-6F88-4BBC-94A5-6B47D0BD0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0DF7-A5E8-4357-99CC-D080FAE2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3B9FC-E9F9-4CC8-8D4A-B2D344AB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9F76C-4683-40AB-9A6D-914515A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7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5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6E73-6901-4BDE-81D4-77C1A98C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1C77B-B153-4A2D-A80A-2AF18F80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DC2B1-C195-4155-AB9B-9C33DEAA1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D4121-D906-4EE6-AE5C-F0F7FC2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2986A-6D7D-4283-9C4C-B3F917D1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8A740-97E4-41D1-A8F8-B1E2EF52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28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3912-6526-4074-8EEC-188F9695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0775-20AD-466D-BDA2-1917744C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0E42-56BD-49D0-9503-EF599B0A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8E55-70D2-45DA-8D87-3941519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D636-1307-4179-AE5D-70B10948F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41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AEA62-F5D0-44D4-808B-E4E59062A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2B57-F67E-4968-9C06-DFDF855DE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5B8C-7764-4B3E-94F2-F6C66C86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6F5A-FAAB-4DEA-B9A8-A7F8B960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8871-B0F1-4A60-AC23-9D5032A4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03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pic" idx="13"/>
          </p:nvPr>
        </p:nvSpPr>
        <p:spPr>
          <a:xfrm>
            <a:off x="0" y="1910953"/>
            <a:ext cx="12192000" cy="49470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619125" y="705445"/>
            <a:ext cx="10953750" cy="1026914"/>
          </a:xfrm>
          <a:prstGeom prst="rect">
            <a:avLst/>
          </a:prstGeom>
        </p:spPr>
        <p:txBody>
          <a:bodyPr/>
          <a:lstStyle>
            <a:lvl1pPr>
              <a:defRPr sz="4359" spc="697"/>
            </a:lvl1pPr>
          </a:lstStyle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quarter" idx="1"/>
          </p:nvPr>
        </p:nvSpPr>
        <p:spPr>
          <a:xfrm>
            <a:off x="619125" y="357187"/>
            <a:ext cx="10953750" cy="357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1pPr>
            <a:lvl2pPr marL="0" indent="160729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2pPr>
            <a:lvl3pPr marL="0" indent="321457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3pPr>
            <a:lvl4pPr marL="0" indent="482186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4pPr>
            <a:lvl5pPr marL="0" indent="642915">
              <a:spcBef>
                <a:spcPts val="0"/>
              </a:spcBef>
              <a:buClrTx/>
              <a:buSzTx/>
              <a:buNone/>
              <a:defRPr sz="1687" cap="all" spc="270"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112058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sldNum" sz="quarter" idx="2"/>
          </p:nvPr>
        </p:nvSpPr>
        <p:spPr>
          <a:xfrm>
            <a:off x="11210193" y="6447770"/>
            <a:ext cx="372207" cy="273706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r" defTabSz="914367">
              <a:defRPr>
                <a:effectLst>
                  <a:outerShdw blurRad="12700" dist="25400" dir="2700000" rotWithShape="0">
                    <a:srgbClr val="000000"/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30617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/>
          </p:cNvSpPr>
          <p:nvPr>
            <p:ph type="body" sz="quarter" idx="13"/>
          </p:nvPr>
        </p:nvSpPr>
        <p:spPr>
          <a:xfrm>
            <a:off x="1190625" y="4473774"/>
            <a:ext cx="9810750" cy="3259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687" cap="all" spc="270">
                <a:solidFill>
                  <a:schemeClr val="accent2">
                    <a:satOff val="44164"/>
                    <a:lumOff val="14231"/>
                  </a:schemeClr>
                </a:solidFill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4"/>
          </p:nvPr>
        </p:nvSpPr>
        <p:spPr>
          <a:xfrm>
            <a:off x="1190625" y="2986981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5" name="Shape 10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92708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6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6441D-FA9E-43D4-8BA7-A70091F914B6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4E9DD-AEE7-423E-9076-8868F79D3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2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A4835-0D33-43C7-96B6-F4DD4F783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FA9F3-8DD4-4BB5-8CB3-F28109F1B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1B56-D2A9-4DFE-80C3-ED3EA848E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32387-EF95-43A0-B65E-2234BF7DB77A}" type="datetimeFigureOut">
              <a:rPr lang="en-US" smtClean="0"/>
              <a:t>6/8/2019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C1142-3C77-4AE9-8356-EE04651AA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B744F-B655-4BBF-853A-015A6BD09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11003-7FC4-4E34-8846-0E67745CC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1540269" y="2386290"/>
            <a:ext cx="9579145" cy="2085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2410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200" b="1" i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FFFB00"/>
                </a:solidFill>
                <a:effectLst/>
                <a:uLnTx/>
                <a:uFillTx/>
                <a:latin typeface="Times"/>
                <a:cs typeface="Times"/>
                <a:sym typeface="Times"/>
              </a:rPr>
              <a:t>B119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येशू ख्रीष्टको शीतल रगत</a:t>
            </a:r>
            <a:r>
              <a:rPr kumimoji="0" lang="en-US" altLang="en-US" sz="7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115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28408" y="1124403"/>
            <a:ext cx="11735183" cy="460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येशू ख्रीष्टको शीतल रगत मुटुमा सुरुरु 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उहाँको माया नबिर्स बैनी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मन रुन्छ धुरुरु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prabhu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yeshu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shitala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ragat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mutu-maa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shururu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uhaaň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maayaa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 a-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birsa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bahini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runcha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dhururu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79615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511338" y="1062847"/>
            <a:ext cx="11169324" cy="4732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l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प्रभुका गुण नम्र र दीन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मुटुमा गाँसौन 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 </a:t>
            </a:r>
          </a:p>
          <a:p>
            <a:pPr marL="0" marR="0" lvl="0" indent="0" algn="l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ज्योतिका सन्तान बनेर फिरौँ बोकेर बासना ।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Unicode MS"/>
              <a:ea typeface="+mn-ea"/>
              <a:cs typeface="+mn-cs"/>
            </a:endParaRPr>
          </a:p>
          <a:p>
            <a:pPr marL="0" marR="0" lvl="0" indent="0" algn="l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7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(prabhu-kaa guNa namra ra dina,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muTu-maa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gaaň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-sauna)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jyoti-kaa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santaan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banera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firauň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bokera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baasanaa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04322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28408" y="1124403"/>
            <a:ext cx="11735184" cy="460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l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येशू ख्रीष्टको शीतल रगत मुटुमा सुरुरु 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</a:p>
          <a:p>
            <a:pPr marL="0" marR="0" lvl="0" indent="0" algn="l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उहाँको माया नबिर्स बैनी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मन रुन्छ धुरुरु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prabhu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yeshu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khr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shitala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ragat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mutu-maa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shururu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uhaaň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maayaa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 a-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birsa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bahini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runcha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dhururu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8900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28408" y="847404"/>
            <a:ext cx="11735184" cy="5163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येशू ख्रीष्टको शीतल रगत मुटुमा सुरुरु 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उहाँको माया नबिर्स बैनी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मन रुन्छ धुरुरु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prabhu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yeshu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khr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shitala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ragat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mutu-maa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shururu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uhaaň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maayaa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 a-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birsa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bahini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runcha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dhururu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09973" y="1185959"/>
            <a:ext cx="11772053" cy="4486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तिमी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हामी सबैको लागि आफ्नो पुत्र दिएको 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त्यागेको प्राण सम्झना राखौँ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रगतले लेखेको ।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(ma, timi, haami sab ai-ko laagi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aafno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putra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diyeko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(tyaageko praaNa sa mjanaa rakhauň,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ragat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-le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lekheko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sz="4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328247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28408" y="908961"/>
            <a:ext cx="11735183" cy="504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येशू ख्रीष्टको शीतल रगत मुटुमा सुरुरु 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उहाँको माया नबिर्स बैनी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मन रुन्छ धुरुरु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prabhu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yeshu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khr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shitala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ragat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mutu-maa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shururu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uhaaň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maayaa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 a-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birsa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bahini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runcha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dhururu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49900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72114" y="908961"/>
            <a:ext cx="12047769" cy="504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रगतको धारो आलो छ बैनी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गलगथा पहाड़मा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तिम्रो र मेरो निम्तिमा गुथेँ काँड़ा त्यो शिरमा ।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ragat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dhaaraa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aal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 cha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bahini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galgathaa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pahaaR-maa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(timro ra mero nimti-maa g utheň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kaaRaa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tyo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shira-maa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.)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40752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82296" y="908960"/>
            <a:ext cx="11427408" cy="504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येशू ख्रीष्टको शीतल रगत मुटुमा सुरुरु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उहाँको माया नबिर्स बैनी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मन रुन्छ धुरुरु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prabhu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yeshu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khr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shitala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ragat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mutu-maa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shururu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uhaaň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maayaa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 a-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birsa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bahini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runcha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dhururu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371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89321" y="878183"/>
            <a:ext cx="11613355" cy="510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बोकेका थिए दरनीय क्रूस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मनमा गुनन 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 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हृदयमा अङ्कित प्रभुको देन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तिमीले सम्झन ।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bokeko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thiye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dain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iye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krusa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mana-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gunana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(ridai-maa aňgkit prab hu-ko dena,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timi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-le </a:t>
            </a:r>
            <a:r>
              <a:rPr kumimoji="0" lang="en-US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samjhana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.) </a:t>
            </a:r>
            <a:r>
              <a:rPr kumimoji="0" lang="en-US" sz="48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8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1157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228408" y="1001293"/>
            <a:ext cx="11735183" cy="4855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प्रभु येशू ख्रीष्टको शीतल रगत मुटुमा सुरुरु 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</a:p>
          <a:p>
            <a:pPr marL="0" marR="0" lvl="0" indent="0" algn="ctr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उहाँको माया नबिर्स बैनी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मन रुन्छ धुरुरु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prabhu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yeshu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khr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shitala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ragat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mutu-maa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shururu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uhaaň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-ko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maayaa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n a-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birsa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bahini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man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runcha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dhururu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4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5695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/>
        </p:nvSpPr>
        <p:spPr>
          <a:xfrm>
            <a:off x="391914" y="1124403"/>
            <a:ext cx="11408171" cy="460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/>
          <a:p>
            <a:pPr marL="0" marR="0" lvl="0" indent="0" algn="l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नभुलौँ बैनी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कष्टको घुटको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, 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येशूले पिएको 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(</a:t>
            </a: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२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) </a:t>
            </a:r>
          </a:p>
          <a:p>
            <a:pPr marL="0" marR="0" lvl="0" indent="0" algn="l" defTabSz="685797" rtl="0" eaLnBrk="0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Unicode MS"/>
                <a:ea typeface="+mn-ea"/>
                <a:cs typeface="Mangal" panose="02040503050203030202" pitchFamily="18" charset="0"/>
              </a:rPr>
              <a:t>सबैमा थियो उद्धार उनको प्राणदान दिएमा ।</a:t>
            </a:r>
            <a:r>
              <a:rPr kumimoji="0" lang="en-US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altLang="en-US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(na-bhulauň bahini, k asTa-kaa ghuT-ko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yeshu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-le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piyeko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(sabai-maa thiyo u ddhaara unko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praaN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-daana 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diye-maa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.) </a:t>
            </a: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sz="4000" b="1" i="1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Arial Narrow"/>
              <a:cs typeface="Arial" panose="020B0604020202020204" pitchFamily="34" charset="0"/>
              <a:sym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5747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wipe dir="d"/>
      </p:transition>
    </mc:Choice>
    <mc:Fallback xmlns=""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472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Unicode MS</vt:lpstr>
      <vt:lpstr>Avenir Book</vt:lpstr>
      <vt:lpstr>Calibri</vt:lpstr>
      <vt:lpstr>Calibri Light</vt:lpstr>
      <vt:lpstr>Times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sujanay Tamang</dc:creator>
  <cp:lastModifiedBy>Sujan Tamang</cp:lastModifiedBy>
  <cp:revision>82</cp:revision>
  <dcterms:created xsi:type="dcterms:W3CDTF">2018-08-17T02:29:52Z</dcterms:created>
  <dcterms:modified xsi:type="dcterms:W3CDTF">2019-06-08T20:46:59Z</dcterms:modified>
</cp:coreProperties>
</file>