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</p:sldMasterIdLst>
  <p:sldIdLst>
    <p:sldId id="340" r:id="rId3"/>
    <p:sldId id="341" r:id="rId4"/>
    <p:sldId id="813" r:id="rId5"/>
    <p:sldId id="342" r:id="rId6"/>
    <p:sldId id="814" r:id="rId7"/>
    <p:sldId id="343" r:id="rId8"/>
    <p:sldId id="815" r:id="rId9"/>
    <p:sldId id="344" r:id="rId10"/>
    <p:sldId id="816" r:id="rId11"/>
    <p:sldId id="345" r:id="rId12"/>
    <p:sldId id="817" r:id="rId13"/>
    <p:sldId id="818" r:id="rId14"/>
    <p:sldId id="81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D55-D6F6-4BB2-A3A2-787D2E7D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81B2-47F7-4D8A-B387-14536AAA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3D12-9920-47DC-B4F9-0CAADF6A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B346-714D-4D41-937F-A98DCA41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5665-E459-4016-BD5A-2F4FDB3F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5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C8A-4D56-4345-8A86-6E7AD572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8EF-BEAF-432D-88CC-EB09310B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59A4-7742-49B2-B1D6-1BA2655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E95B-BDA3-42C9-A978-25FDF7FB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ED24-3CAC-4D52-AF73-81C6F78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94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C423-EC22-4AC6-8E4B-22F3679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08015-60B7-4674-8D62-8ECC86C9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E92C-42E9-4C5F-8094-E219E96D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785-33FB-4AC4-BBAA-25EC5350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D115-0FBB-4E09-A16C-EF2F7EB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6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258D-26F6-4AB1-9E0F-83E78CF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4C76-F995-4168-97BE-6AD01B7C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51D7-7F77-4F1D-82E6-1CD0A698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123A-F7B9-49FC-83EC-30C714B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81C6-C2E8-4A2A-B570-69AA8137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41955-4606-484A-92AE-24DDD6A8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87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A164-6AA3-4D33-AFCB-EF0F1D0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CEC7-2E1A-45BB-B881-93BD73BE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1D8C-E35C-43E2-B675-F58162DC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19D4F-4198-494A-BF73-B519960A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B9459-81A6-4D58-BED4-88C5E9E86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B11F-5A2F-480E-BF9D-27AD0440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F8AFF-241C-498A-B727-50BDA0C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BAF94-2654-470A-B9BB-D4DDC3ED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19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40C0-A7E1-4F5E-BC0C-DB63BC9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6C2BD-A6E2-4413-86D8-3B477560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7D61C-D272-41D2-9E17-6BBE87D5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01A9-2323-4F78-8C28-6BB61111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9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73E85-AD98-49B3-A3BA-532F7F58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CF7D7-C7AF-4691-975B-23D6B7BC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B99-B670-48FE-986D-AC3477C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26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EC40-CDBC-4B3D-A38B-43EFAE20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A987-8E25-43CE-A412-15516869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D3E5-6F88-4BBC-94A5-6B47D0BD0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E0DF7-A5E8-4357-99CC-D080FAE2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B9FC-E9F9-4CC8-8D4A-B2D344AB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9F76C-4683-40AB-9A6D-914515A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2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6E73-6901-4BDE-81D4-77C1A98C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1C77B-B153-4A2D-A80A-2AF18F80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DC2B1-C195-4155-AB9B-9C33DEAA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D4121-D906-4EE6-AE5C-F0F7FC24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986A-6D7D-4283-9C4C-B3F917D1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A740-97E4-41D1-A8F8-B1E2EF52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3912-6526-4074-8EEC-188F9695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0775-20AD-466D-BDA2-1917744C7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0E42-56BD-49D0-9503-EF599B0A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8E55-70D2-45DA-8D87-3941519F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D636-1307-4179-AE5D-70B10948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383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AEA62-F5D0-44D4-808B-E4E59062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12B57-F67E-4968-9C06-DFDF855D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5B8C-7764-4B3E-94F2-F6C66C86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6F5A-FAAB-4DEA-B9A8-A7F8B960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8871-B0F1-4A60-AC23-9D5032A4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75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13"/>
          </p:nvPr>
        </p:nvSpPr>
        <p:spPr>
          <a:xfrm>
            <a:off x="0" y="1910953"/>
            <a:ext cx="12192000" cy="49470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19125" y="705445"/>
            <a:ext cx="10953750" cy="1026914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619125" y="357187"/>
            <a:ext cx="10953750" cy="357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1145584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1210193" y="6447770"/>
            <a:ext cx="372207" cy="273706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914367">
              <a:defRPr>
                <a:effectLst>
                  <a:outerShdw blurRad="12700" dist="25400" dir="2700000" rotWithShape="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3401427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sz="quarter" idx="13"/>
          </p:nvPr>
        </p:nvSpPr>
        <p:spPr>
          <a:xfrm>
            <a:off x="1190625" y="4473774"/>
            <a:ext cx="9810750" cy="3259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4"/>
          </p:nvPr>
        </p:nvSpPr>
        <p:spPr>
          <a:xfrm>
            <a:off x="1190625" y="2986981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697417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4835-0D33-43C7-96B6-F4DD4F78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A9F3-8DD4-4BB5-8CB3-F28109F1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1B56-D2A9-4DFE-80C3-ED3EA848E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1142-3C77-4AE9-8356-EE04651AA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744F-B655-4BBF-853A-015A6BD09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2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3255992" y="2570953"/>
            <a:ext cx="5890635" cy="171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B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332 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पर्नेछ आशिष्को झरी</a:t>
            </a:r>
            <a:r>
              <a:rPr kumimoji="0" lang="en-US" alt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5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546694" y="1043703"/>
            <a:ext cx="451646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5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Verse3</a:t>
            </a:r>
            <a:r>
              <a:rPr kumimoji="0" sz="1055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:</a:t>
            </a:r>
          </a:p>
        </p:txBody>
      </p:sp>
      <p:sp>
        <p:nvSpPr>
          <p:cNvPr id="290" name="Shape 290"/>
          <p:cNvSpPr/>
          <p:nvPr/>
        </p:nvSpPr>
        <p:spPr>
          <a:xfrm>
            <a:off x="1140640" y="1616845"/>
            <a:ext cx="9715399" cy="3624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पर्नेछ आशिष्को झरी</a:t>
            </a:r>
            <a:r>
              <a:rPr kumimoji="0" lang="en-US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 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हामीमा प्रभु पठाऊ ।</a:t>
            </a:r>
            <a:endParaRPr kumimoji="0" lang="en-US" altLang="en-US" sz="5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 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parnecha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aashis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-ko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jhar-i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haami-maa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 prabhu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paThaau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angal (Body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725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546694" y="1043703"/>
            <a:ext cx="451646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5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Verse3</a:t>
            </a:r>
            <a:r>
              <a:rPr kumimoji="0" sz="1055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:</a:t>
            </a:r>
          </a:p>
        </p:txBody>
      </p:sp>
      <p:sp>
        <p:nvSpPr>
          <p:cNvPr id="290" name="Shape 290"/>
          <p:cNvSpPr/>
          <p:nvPr/>
        </p:nvSpPr>
        <p:spPr>
          <a:xfrm>
            <a:off x="1461240" y="1616845"/>
            <a:ext cx="9074198" cy="3624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दिएर आत्माको भरपूर</a:t>
            </a:r>
            <a:r>
              <a:rPr kumimoji="0" lang="en-US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 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वचनको तेजले जगाऊ</a:t>
            </a:r>
            <a:r>
              <a:rPr kumimoji="0" lang="en-US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5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diyera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aatmaa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-ko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bharpur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bacan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-ko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tej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-le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jagaau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.</a:t>
            </a:r>
            <a:endParaRPr kumimoji="0" sz="5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angal (Body)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66840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546694" y="1043703"/>
            <a:ext cx="477294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5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Chorus</a:t>
            </a:r>
            <a:r>
              <a:rPr kumimoji="0" sz="1055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:</a:t>
            </a:r>
          </a:p>
        </p:txBody>
      </p:sp>
      <p:sp>
        <p:nvSpPr>
          <p:cNvPr id="290" name="Shape 290"/>
          <p:cNvSpPr/>
          <p:nvPr/>
        </p:nvSpPr>
        <p:spPr>
          <a:xfrm>
            <a:off x="1827086" y="1586070"/>
            <a:ext cx="8309566" cy="3685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आशिष्को झरी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 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आशिष्को झरी पठाऊ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 </a:t>
            </a:r>
            <a:endParaRPr kumimoji="0" lang="hi-I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aashis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-ko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jhari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angal (Body)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aashis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-ko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jhari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paThaau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angal (Body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28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546694" y="1043703"/>
            <a:ext cx="477294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5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Chorus</a:t>
            </a:r>
            <a:r>
              <a:rPr kumimoji="0" sz="1055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:</a:t>
            </a:r>
          </a:p>
        </p:txBody>
      </p:sp>
      <p:sp>
        <p:nvSpPr>
          <p:cNvPr id="290" name="Shape 290"/>
          <p:cNvSpPr/>
          <p:nvPr/>
        </p:nvSpPr>
        <p:spPr>
          <a:xfrm>
            <a:off x="1314125" y="1586070"/>
            <a:ext cx="9335488" cy="3685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दयाको थोपो चुहुन्छ, 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आशिष्को झरी पठाऊ</a:t>
            </a: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 </a:t>
            </a:r>
            <a:endParaRPr kumimoji="0" lang="hi-I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Mangal" panose="02040503050203030202" pitchFamily="18" charset="0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hi-I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dayaa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-ko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thopo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cuhunch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-a,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aashis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-ko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jhari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paThaau</a:t>
            </a:r>
            <a:endParaRPr kumimoji="0" sz="5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angal (Body)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3396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546694" y="1043703"/>
            <a:ext cx="451646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5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Verse1</a:t>
            </a:r>
            <a:r>
              <a:rPr kumimoji="0" sz="1055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:</a:t>
            </a:r>
          </a:p>
        </p:txBody>
      </p:sp>
      <p:sp>
        <p:nvSpPr>
          <p:cNvPr id="290" name="Shape 290"/>
          <p:cNvSpPr/>
          <p:nvPr/>
        </p:nvSpPr>
        <p:spPr>
          <a:xfrm>
            <a:off x="909808" y="1846658"/>
            <a:ext cx="10177065" cy="3501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पर्नेछ आशिष्को झरी,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 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प्रेमको प्रतिज्ञालाई मान 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hi-I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parnecha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aashis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-ko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jhari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prem-ko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pratigyaa-laai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 ma 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546694" y="1043703"/>
            <a:ext cx="451646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5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Verse1</a:t>
            </a:r>
            <a:r>
              <a:rPr kumimoji="0" sz="1055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:</a:t>
            </a:r>
          </a:p>
        </p:txBody>
      </p:sp>
      <p:sp>
        <p:nvSpPr>
          <p:cNvPr id="290" name="Shape 290"/>
          <p:cNvSpPr/>
          <p:nvPr/>
        </p:nvSpPr>
        <p:spPr>
          <a:xfrm>
            <a:off x="1104572" y="1846658"/>
            <a:ext cx="9787535" cy="3501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हुन्छन्‌ समय जीवन दिने, </a:t>
            </a:r>
            <a:endParaRPr kumimoji="0" lang="en-US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Mangal" panose="02040503050203030202" pitchFamily="18" charset="0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ख्रीष्ट मुक्तिदाताको दान</a:t>
            </a: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 </a:t>
            </a:r>
            <a:endParaRPr kumimoji="0" lang="hi-I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Mangal" panose="02040503050203030202" pitchFamily="18" charset="0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hi-I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hunchan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samai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jiuňna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 dine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khrisT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mukti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-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daataa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-ko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daan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angal (Body)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46712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546694" y="1043703"/>
            <a:ext cx="477294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5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Chorus</a:t>
            </a:r>
            <a:r>
              <a:rPr kumimoji="0" sz="1055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:</a:t>
            </a:r>
          </a:p>
        </p:txBody>
      </p:sp>
      <p:sp>
        <p:nvSpPr>
          <p:cNvPr id="290" name="Shape 290"/>
          <p:cNvSpPr/>
          <p:nvPr/>
        </p:nvSpPr>
        <p:spPr>
          <a:xfrm>
            <a:off x="1562348" y="1586068"/>
            <a:ext cx="8844969" cy="3685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आशिष्को झरी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 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आशिष्को झरी पठाऊ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aashis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-ko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jhari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angal (Body)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aashis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-ko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jhari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paThaau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angal (Body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1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546694" y="1043703"/>
            <a:ext cx="477294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5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Chorus</a:t>
            </a:r>
            <a:r>
              <a:rPr kumimoji="0" sz="1055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:</a:t>
            </a:r>
          </a:p>
        </p:txBody>
      </p:sp>
      <p:sp>
        <p:nvSpPr>
          <p:cNvPr id="290" name="Shape 290"/>
          <p:cNvSpPr/>
          <p:nvPr/>
        </p:nvSpPr>
        <p:spPr>
          <a:xfrm>
            <a:off x="1176441" y="1586068"/>
            <a:ext cx="9616784" cy="3685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दयाको थोपो चुहुन्छ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 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आशिष्को झरी पठाऊ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dayaa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-ko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thopo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cuhunch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-a,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aashis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-ko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jhari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paThaau</a:t>
            </a:r>
            <a:endParaRPr kumimoji="0" sz="5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angal (Body)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2943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546694" y="1043703"/>
            <a:ext cx="451646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5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Verse2</a:t>
            </a:r>
            <a:r>
              <a:rPr kumimoji="0" sz="1055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:</a:t>
            </a:r>
          </a:p>
        </p:txBody>
      </p:sp>
      <p:sp>
        <p:nvSpPr>
          <p:cNvPr id="290" name="Shape 290"/>
          <p:cNvSpPr/>
          <p:nvPr/>
        </p:nvSpPr>
        <p:spPr>
          <a:xfrm>
            <a:off x="1755267" y="1678399"/>
            <a:ext cx="8681463" cy="3501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पर्नेछ आशिष्को झरी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 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जीवनमा होस्‌ शक्ति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-</a:t>
            </a: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बल</a:t>
            </a:r>
            <a:endParaRPr kumimoji="0" lang="en-US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 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parnecha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aashis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-ko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jhari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jivan-maa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 hos shakti-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bal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angal (Body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62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546694" y="1043703"/>
            <a:ext cx="451646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5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Verse2</a:t>
            </a:r>
            <a:r>
              <a:rPr kumimoji="0" sz="1055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:</a:t>
            </a:r>
          </a:p>
        </p:txBody>
      </p:sp>
      <p:sp>
        <p:nvSpPr>
          <p:cNvPr id="290" name="Shape 290"/>
          <p:cNvSpPr/>
          <p:nvPr/>
        </p:nvSpPr>
        <p:spPr>
          <a:xfrm>
            <a:off x="888043" y="1678400"/>
            <a:ext cx="10415912" cy="3501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सबैमा उत्पन्न गराउँछ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 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पवित्र आत्माको फल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Sabai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-ma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utpann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'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garauňcha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pavitra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aatmaa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-ko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fal</a:t>
            </a:r>
            <a:endParaRPr kumimoji="0" sz="5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angal (Body)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00196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546694" y="1043703"/>
            <a:ext cx="477294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5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Chorus</a:t>
            </a:r>
            <a:r>
              <a:rPr kumimoji="0" sz="1055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:</a:t>
            </a:r>
          </a:p>
        </p:txBody>
      </p:sp>
      <p:sp>
        <p:nvSpPr>
          <p:cNvPr id="290" name="Shape 290"/>
          <p:cNvSpPr/>
          <p:nvPr/>
        </p:nvSpPr>
        <p:spPr>
          <a:xfrm>
            <a:off x="1827086" y="1586070"/>
            <a:ext cx="8309566" cy="3685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आशिष्को झरी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 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आशिष्को झरी पठाऊ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 </a:t>
            </a:r>
            <a:endParaRPr kumimoji="0" lang="hi-I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aashis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-ko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jhari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angal (Body)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aashis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-ko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jhari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paThaau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angal (Body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68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546694" y="1043703"/>
            <a:ext cx="477294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5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Chorus</a:t>
            </a:r>
            <a:r>
              <a:rPr kumimoji="0" sz="1055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:</a:t>
            </a:r>
          </a:p>
        </p:txBody>
      </p:sp>
      <p:sp>
        <p:nvSpPr>
          <p:cNvPr id="290" name="Shape 290"/>
          <p:cNvSpPr/>
          <p:nvPr/>
        </p:nvSpPr>
        <p:spPr>
          <a:xfrm>
            <a:off x="1314125" y="1586070"/>
            <a:ext cx="9335488" cy="3685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दयाको थोपो चुहुन्छ, 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आशिष्को झरी पठाऊ</a:t>
            </a: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hi-I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hi-I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dayaa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-ko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thopo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cuhunch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-a,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aashis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-ko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jhari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paThaau</a:t>
            </a:r>
            <a:endParaRPr kumimoji="0" sz="5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angal (Body)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5080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199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Narrow</vt:lpstr>
      <vt:lpstr>Arial Unicode MS</vt:lpstr>
      <vt:lpstr>Avenir Book</vt:lpstr>
      <vt:lpstr>Calibri</vt:lpstr>
      <vt:lpstr>Calibri Light</vt:lpstr>
      <vt:lpstr>Mangal (Body)</vt:lpstr>
      <vt:lpstr>Times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77</cp:revision>
  <dcterms:created xsi:type="dcterms:W3CDTF">2018-08-17T02:29:52Z</dcterms:created>
  <dcterms:modified xsi:type="dcterms:W3CDTF">2019-06-08T20:36:57Z</dcterms:modified>
</cp:coreProperties>
</file>