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498" r:id="rId3"/>
    <p:sldId id="364" r:id="rId4"/>
    <p:sldId id="499" r:id="rId5"/>
    <p:sldId id="365" r:id="rId6"/>
    <p:sldId id="500" r:id="rId7"/>
    <p:sldId id="501" r:id="rId8"/>
    <p:sldId id="502" r:id="rId9"/>
    <p:sldId id="503" r:id="rId10"/>
    <p:sldId id="475" r:id="rId11"/>
    <p:sldId id="504" r:id="rId12"/>
    <p:sldId id="50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03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79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14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3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17137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73324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49780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2231162" y="2201485"/>
            <a:ext cx="7024360" cy="2455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B501: </a:t>
            </a:r>
          </a:p>
          <a:p>
            <a:pPr marL="0" marR="0" lvl="0" indent="0" algn="ctr" defTabSz="32145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Narrow"/>
                <a:sym typeface="Arial Narrow"/>
              </a:rPr>
              <a:t>सिंहासनमा विराजमान हुने</a:t>
            </a:r>
          </a:p>
        </p:txBody>
      </p:sp>
    </p:spTree>
    <p:extLst>
      <p:ext uri="{BB962C8B-B14F-4D97-AF65-F5344CB8AC3E}">
        <p14:creationId xmlns:p14="http://schemas.microsoft.com/office/powerpoint/2010/main" val="33456633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16035" y="1324457"/>
            <a:ext cx="10347818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(सिंहासनमा विराजमान हुने,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परमेश्‍वरको प्रजा हामी)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siňhaasana-maa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biraaj-maan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hune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parameshwora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prajaa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~2</a:t>
            </a:r>
          </a:p>
        </p:txBody>
      </p:sp>
    </p:spTree>
    <p:extLst>
      <p:ext uri="{BB962C8B-B14F-4D97-AF65-F5344CB8AC3E}">
        <p14:creationId xmlns:p14="http://schemas.microsoft.com/office/powerpoint/2010/main" val="6041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40966" y="1324457"/>
            <a:ext cx="1128544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(आऊ उनलाई पुजौं भक्तिसाथ,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कहिले छोड्नेछैनन् हाम्रो हात)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pujauň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bhakti-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saath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ka'ile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choDne-chainan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haamro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~2</a:t>
            </a:r>
          </a:p>
        </p:txBody>
      </p:sp>
    </p:spTree>
    <p:extLst>
      <p:ext uri="{BB962C8B-B14F-4D97-AF65-F5344CB8AC3E}">
        <p14:creationId xmlns:p14="http://schemas.microsoft.com/office/powerpoint/2010/main" val="19387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16036" y="1324458"/>
            <a:ext cx="10347817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</a:t>
            </a: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सिंहासनमा विराजमान हुने,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परमेश्‍वरको प्रजा हामी)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siňhaasana-maa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biraaj-maan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hune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parameshwora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prajaa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~2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40966" y="1324458"/>
            <a:ext cx="1128544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(आऊ उनलाई पुजौं भक्तिसाथ,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कहिले छोड्नेछैनन् हाम्रो हात)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pujauň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bhakti-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saath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ka'ile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choDne-chainan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haamro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~2</a:t>
            </a:r>
          </a:p>
        </p:txBody>
      </p:sp>
    </p:spTree>
    <p:extLst>
      <p:ext uri="{BB962C8B-B14F-4D97-AF65-F5344CB8AC3E}">
        <p14:creationId xmlns:p14="http://schemas.microsoft.com/office/powerpoint/2010/main" val="39540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728759" y="77964"/>
            <a:ext cx="8705380" cy="670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(उहाँको रगतले धोई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पखालेको पवित्र जाति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आदर, प्रशंसायोगय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परमेश्‍वरको पूजारी हामी)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uhaaň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ragat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dhoi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pakhaa-leko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pavitra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jaati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aadar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prashaňsaa-yogye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parmeshwor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pujaari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~2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348796" y="493462"/>
            <a:ext cx="11469790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(सनातनदेखि, सनातनसम्म)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(आऊ उनलाई पुजौं भक्तिसाथ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कहिले छोड्नेछैनन् हाम्रो हात।)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sanaatan-dekhi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sanaatan-samma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~2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pujauň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bhakti-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saath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ka'ile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choDne-chainan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haamro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~2</a:t>
            </a:r>
          </a:p>
        </p:txBody>
      </p:sp>
    </p:spTree>
    <p:extLst>
      <p:ext uri="{BB962C8B-B14F-4D97-AF65-F5344CB8AC3E}">
        <p14:creationId xmlns:p14="http://schemas.microsoft.com/office/powerpoint/2010/main" val="35228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916035" y="1324457"/>
            <a:ext cx="10347818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(सिंहासनमा विराजमान हुने,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परमेश्‍वरको प्रजा हामी)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siňhaasana-maa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biraaj-maan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hune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parameshwora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prajaa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~2</a:t>
            </a:r>
          </a:p>
        </p:txBody>
      </p:sp>
    </p:spTree>
    <p:extLst>
      <p:ext uri="{BB962C8B-B14F-4D97-AF65-F5344CB8AC3E}">
        <p14:creationId xmlns:p14="http://schemas.microsoft.com/office/powerpoint/2010/main" val="9133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40966" y="1324457"/>
            <a:ext cx="11285446" cy="4209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(आऊ उनलाई पुजौं भक्तिसाथ,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कहिले छोड्नेछैनन् हाम्रो हात)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pujauň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bhakti-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saath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ka'ile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choDne-chainan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haamro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~2</a:t>
            </a:r>
          </a:p>
        </p:txBody>
      </p:sp>
    </p:spTree>
    <p:extLst>
      <p:ext uri="{BB962C8B-B14F-4D97-AF65-F5344CB8AC3E}">
        <p14:creationId xmlns:p14="http://schemas.microsoft.com/office/powerpoint/2010/main" val="16145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549046" y="-29759"/>
            <a:ext cx="11083211" cy="691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(झरी-घाम र छायाँको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आज गरौं सामना हामी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सबै नयाँ भएका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स्वदेशमा जानेछौं हामी,)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jhaari-ghaama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ra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chaayaaň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aaja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saamnaa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haami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sabai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nayaaň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bhayekaa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swodesha-maa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jaane-chauň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~2</a:t>
            </a:r>
          </a:p>
        </p:txBody>
      </p:sp>
    </p:spTree>
    <p:extLst>
      <p:ext uri="{BB962C8B-B14F-4D97-AF65-F5344CB8AC3E}">
        <p14:creationId xmlns:p14="http://schemas.microsoft.com/office/powerpoint/2010/main" val="12598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75884" y="493462"/>
            <a:ext cx="11819373" cy="587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(बादलपारिको उहाँको देशमा)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(आऊ उनलाई पुजौं भक्तिसाथ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e-N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40503050203030202" pitchFamily="18" charset="0"/>
              </a:rPr>
              <a:t>कहिले छोड्नेछैनन् हाम्रो हात।) 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baadal-paariko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uhaaň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-ko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desha-maa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~2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aau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pujauň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bhakti-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saath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ka'ile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choDne-chainan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haamro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haat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~2</a:t>
            </a:r>
          </a:p>
        </p:txBody>
      </p:sp>
    </p:spTree>
    <p:extLst>
      <p:ext uri="{BB962C8B-B14F-4D97-AF65-F5344CB8AC3E}">
        <p14:creationId xmlns:p14="http://schemas.microsoft.com/office/powerpoint/2010/main" val="300942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279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Avenir Book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48</cp:revision>
  <dcterms:created xsi:type="dcterms:W3CDTF">2018-08-17T02:29:52Z</dcterms:created>
  <dcterms:modified xsi:type="dcterms:W3CDTF">2019-06-08T20:38:51Z</dcterms:modified>
</cp:coreProperties>
</file>