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777" r:id="rId3"/>
    <p:sldId id="778" r:id="rId4"/>
    <p:sldId id="587" r:id="rId5"/>
    <p:sldId id="779" r:id="rId6"/>
    <p:sldId id="780" r:id="rId7"/>
    <p:sldId id="588" r:id="rId8"/>
    <p:sldId id="5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0333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81680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2257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98544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86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0128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52149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917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69029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605379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30901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98042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1821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9605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46710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98523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18140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939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0646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88723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331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405286" y="2278565"/>
            <a:ext cx="7381428" cy="230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 503</a:t>
            </a:r>
            <a:r>
              <a:rPr kumimoji="0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क्रूसको छेउमा राख्‍‌नुहोस्</a:t>
            </a:r>
          </a:p>
        </p:txBody>
      </p:sp>
    </p:spTree>
    <p:extLst>
      <p:ext uri="{BB962C8B-B14F-4D97-AF65-F5344CB8AC3E}">
        <p14:creationId xmlns:p14="http://schemas.microsoft.com/office/powerpoint/2010/main" val="22343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47792" y="1370627"/>
            <a:ext cx="10903226" cy="411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क्रूसको छेउमा राख्‍‌नुहोस्,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जहाँ मुक्तिको धारा छ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krusa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cheu-maa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raakh-nuhos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jahaaň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mukti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dhaaraa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cha</a:t>
            </a:r>
          </a:p>
        </p:txBody>
      </p:sp>
    </p:spTree>
    <p:extLst>
      <p:ext uri="{BB962C8B-B14F-4D97-AF65-F5344CB8AC3E}">
        <p14:creationId xmlns:p14="http://schemas.microsoft.com/office/powerpoint/2010/main" val="1641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16561" y="493465"/>
            <a:ext cx="11364890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जहाँपापको प्रायश्‍चित छ,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जहाँ पीड़ाको अन्त छ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क्रूसको छेउमा राख्‍‌नुहोस् ...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jahaaň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paapa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praayash-cit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cha,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jahaaň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piRaa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anta cha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krusa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cheu-maa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raakh-nuhos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325913" y="201074"/>
            <a:ext cx="9547086" cy="6455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(तपाईंको धन्य मान्‍‌नेछु,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सदा म धन्य मान्‍‌नेछु,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तपाईंको आगमनसम्म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सदा म धन्य मान्‍‌नेछु)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maan-nechu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sadaa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ma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maan-nechu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aagaman-samma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sadaa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ma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maan-nechu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~2x</a:t>
            </a:r>
            <a:endParaRPr kumimoji="0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288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586679" y="1370624"/>
            <a:ext cx="11018641" cy="411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क्रूसको छेउमा जब हुनेछु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कृपा प्रभु मलाई गर्नुहोस्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krusa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cheu-maa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jaba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hunechu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kripaa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prabhu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malaai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garnuhos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225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928744" y="493463"/>
            <a:ext cx="10326145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पाप मेरो क्षमा दिई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स्वर्गीय राज्य दिनुहोस्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</a:rPr>
              <a:t>क्रूसको छेउमा राख्‍‌नुहोस्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paapa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mero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chyemaa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di-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sworgiya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raajye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dinuhos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krusa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cheu-maa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</a:rPr>
              <a:t>rakh-nuhos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356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325912" y="201074"/>
            <a:ext cx="9547085" cy="6455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(तपाईंको धन्य मान्‍‌नेछु,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सदा म धन्य मान्‍‌नेछु,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तपाईंको आगमनसम्म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सदा म धन्य मान्‍‌नेछु)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maan-nechu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sadaa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ma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maan-nechu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tapaaiň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aagaman-samma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sadaa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ma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dhanye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maan-nechu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~2x</a:t>
            </a:r>
            <a:endParaRPr kumimoji="0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111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155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Narrow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48</cp:revision>
  <dcterms:created xsi:type="dcterms:W3CDTF">2018-08-17T02:29:52Z</dcterms:created>
  <dcterms:modified xsi:type="dcterms:W3CDTF">2019-06-08T20:56:46Z</dcterms:modified>
</cp:coreProperties>
</file>