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536" r:id="rId3"/>
    <p:sldId id="537" r:id="rId4"/>
    <p:sldId id="562" r:id="rId5"/>
    <p:sldId id="538" r:id="rId6"/>
    <p:sldId id="563" r:id="rId7"/>
    <p:sldId id="566" r:id="rId8"/>
    <p:sldId id="564" r:id="rId9"/>
    <p:sldId id="567" r:id="rId10"/>
    <p:sldId id="568" r:id="rId11"/>
    <p:sldId id="565" r:id="rId12"/>
    <p:sldId id="570" r:id="rId13"/>
    <p:sldId id="569" r:id="rId14"/>
    <p:sldId id="571" r:id="rId15"/>
    <p:sldId id="5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7336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973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64283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60955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41011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28285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48866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681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5547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09187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8569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3331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1344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97230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88333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9125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3071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62178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16720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847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452575" y="2278565"/>
            <a:ext cx="7286850" cy="230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 510</a:t>
            </a:r>
            <a:r>
              <a:rPr kumimoji="0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आकाशभन्दा उच्च-उच्च</a:t>
            </a:r>
            <a:endParaRPr kumimoji="0" lang="hi-IN" altLang="en-US" sz="6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3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1896" y="1093626"/>
            <a:ext cx="12093231" cy="467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सारा सृष्टिले ढोग्‍‌नेछ,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सबै घुँडाहरू टेक्‍‌नेछन्‌,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saaraa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srisTi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dhog-necha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sabai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ghuňRaa-haru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Tek-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nechan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733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518597" y="1324458"/>
            <a:ext cx="11121105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निर्बल बलियो हुनेछ,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लाटाले पुकार्नेछ त्यो नाउँ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nirbal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baliyo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hu-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necha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laaTaa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-le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pukaar-necha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tyo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naauň</a:t>
            </a:r>
            <a:endParaRPr kumimoji="0" sz="4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485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924974" y="1093626"/>
            <a:ext cx="8346436" cy="467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अन्धाले देख्‍‌नेछ,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बहिरोले सुन्‍‌नेछ,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andhaa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dekh-necha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bahiro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-le sun-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necha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7141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109696" y="1093626"/>
            <a:ext cx="9981499" cy="467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मुर्दा बिउँतनेछ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उनैलाई महिमा दिनलाई।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murdaa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biuňta-necha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unai-laai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ma'imaa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dina-laai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.</a:t>
            </a:r>
            <a:endParaRPr kumimoji="0" sz="48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603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72780" y="1462959"/>
            <a:ext cx="11788083" cy="3932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(यसैले गर्छौं प्रशंसा,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गाउँछौं महिमा उनै येशूको)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-le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garchauň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prashaňsa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gaauň-chauň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mahima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unai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-ko) ~2</a:t>
            </a:r>
            <a:endParaRPr kumimoji="0" sz="4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720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48833" y="1586071"/>
            <a:ext cx="11494734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आकाशभन्दा उच्च-उच्च छ नाउँ,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सागरभन्दा गहिरो-गहिरो छ प्रेम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aakash-bhanda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ucca-ucca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cha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naauň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saagar-bhanda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gahiro-gahiro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cha prem</a:t>
            </a:r>
          </a:p>
        </p:txBody>
      </p:sp>
    </p:spTree>
    <p:extLst>
      <p:ext uri="{BB962C8B-B14F-4D97-AF65-F5344CB8AC3E}">
        <p14:creationId xmlns:p14="http://schemas.microsoft.com/office/powerpoint/2010/main" val="8381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38225" y="1586071"/>
            <a:ext cx="11911514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आसमानभन्दा विशाल-विशाल अनुग्रह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छ, हाम्रो प्रभु येशूको।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aasman-bhanda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vishaal-vishaal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anugrah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cha,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haamro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prabhu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-ko.</a:t>
            </a:r>
            <a:endParaRPr kumimoji="0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82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72780" y="1462959"/>
            <a:ext cx="11788083" cy="3932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(यसैले गर्छौं प्रशंसा,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गाउँछौं महिमा उनै येशूको)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-le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garchauň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prashaňsa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gaauň-chauň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mahima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unai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-ko) ~2</a:t>
            </a:r>
            <a:endParaRPr kumimoji="0" sz="4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390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40017" y="1370628"/>
            <a:ext cx="11518778" cy="4116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वाक्यले व्यक्त नहुने,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भन्‍‌नलाई शब्द नपुग्‍‌ने प्रेम,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baakye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byekta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na-hune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bhanna-lai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shabda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na-pugne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prem,</a:t>
            </a:r>
          </a:p>
        </p:txBody>
      </p:sp>
    </p:spTree>
    <p:extLst>
      <p:ext uri="{BB962C8B-B14F-4D97-AF65-F5344CB8AC3E}">
        <p14:creationId xmlns:p14="http://schemas.microsoft.com/office/powerpoint/2010/main" val="20548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47079" y="1155185"/>
            <a:ext cx="10699644" cy="454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आदिदेखि अहिलेसम्म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समयले साक्षी दिएको प्रेम,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aadi-dekhi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ahile-samma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samai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sakchi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diyeko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prem,</a:t>
            </a:r>
          </a:p>
        </p:txBody>
      </p:sp>
    </p:spTree>
    <p:extLst>
      <p:ext uri="{BB962C8B-B14F-4D97-AF65-F5344CB8AC3E}">
        <p14:creationId xmlns:p14="http://schemas.microsoft.com/office/powerpoint/2010/main" val="2538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477460" y="1093626"/>
            <a:ext cx="9240912" cy="467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स्वर्ग छोडी आउनुभो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क्रूसैमा मर्नुभो,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sworga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choDi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aaunu-bho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krusai-maa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marnu-bho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537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286340" y="1093626"/>
            <a:ext cx="9627235" cy="467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मृत्युलाई जित्‍‌नुभो,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हामीलाई मुक्ति दिनलाई।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mrityu-laai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jitnu-bho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haami-laai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mukti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dina-laai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.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836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72780" y="1462959"/>
            <a:ext cx="11788083" cy="3932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(यसैले गर्छौं प्रशंसा,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गाउँछौं महिमा उनै येशूको)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-le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garchauň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prashaňsa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gaauň-chauň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mahima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unai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-ko) ~2</a:t>
            </a:r>
            <a:endParaRPr kumimoji="0" sz="4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107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224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Narrow</vt:lpstr>
      <vt:lpstr>Arial Unicode MS</vt:lpstr>
      <vt:lpstr>Avenir Book</vt:lpstr>
      <vt:lpstr>Avenir Light</vt:lpstr>
      <vt:lpstr>Calibri</vt:lpstr>
      <vt:lpstr>Calibri Light</vt:lpstr>
      <vt:lpstr>Helvetica Light</vt:lpstr>
      <vt:lpstr>Times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48</cp:revision>
  <dcterms:created xsi:type="dcterms:W3CDTF">2018-08-17T02:29:52Z</dcterms:created>
  <dcterms:modified xsi:type="dcterms:W3CDTF">2019-06-08T20:53:34Z</dcterms:modified>
</cp:coreProperties>
</file>