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498" r:id="rId3"/>
    <p:sldId id="364" r:id="rId4"/>
    <p:sldId id="526" r:id="rId5"/>
    <p:sldId id="527" r:id="rId6"/>
    <p:sldId id="499" r:id="rId7"/>
    <p:sldId id="528" r:id="rId8"/>
    <p:sldId id="529" r:id="rId9"/>
    <p:sldId id="365" r:id="rId10"/>
    <p:sldId id="530" r:id="rId11"/>
    <p:sldId id="531" r:id="rId12"/>
    <p:sldId id="532" r:id="rId13"/>
    <p:sldId id="500" r:id="rId14"/>
    <p:sldId id="533" r:id="rId15"/>
    <p:sldId id="534" r:id="rId16"/>
    <p:sldId id="53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19125" y="3018235"/>
            <a:ext cx="10953750" cy="1562695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619125" y="2402086"/>
            <a:ext cx="10953750" cy="62507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187312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550636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13"/>
          </p:nvPr>
        </p:nvSpPr>
        <p:spPr>
          <a:xfrm>
            <a:off x="6090047" y="4465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511969" y="3027164"/>
            <a:ext cx="5072063" cy="209847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511969" y="2411016"/>
            <a:ext cx="5072063" cy="625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741502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51626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642491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619125" y="428625"/>
            <a:ext cx="4762500" cy="130373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half" idx="1"/>
          </p:nvPr>
        </p:nvSpPr>
        <p:spPr>
          <a:xfrm>
            <a:off x="619125" y="1982391"/>
            <a:ext cx="4762500" cy="4259461"/>
          </a:xfrm>
          <a:prstGeom prst="rect">
            <a:avLst/>
          </a:prstGeom>
        </p:spPr>
        <p:txBody>
          <a:bodyPr/>
          <a:lstStyle>
            <a:lvl1pPr marL="276810" indent="-276810">
              <a:spcBef>
                <a:spcPts val="2250"/>
              </a:spcBef>
              <a:defRPr sz="2109"/>
            </a:lvl1pPr>
            <a:lvl2pPr marL="553621" indent="-276810">
              <a:spcBef>
                <a:spcPts val="2250"/>
              </a:spcBef>
              <a:defRPr sz="2109"/>
            </a:lvl2pPr>
            <a:lvl3pPr marL="830431" indent="-276810">
              <a:spcBef>
                <a:spcPts val="2250"/>
              </a:spcBef>
              <a:defRPr sz="2109"/>
            </a:lvl3pPr>
            <a:lvl4pPr marL="1107242" indent="-276810">
              <a:spcBef>
                <a:spcPts val="2250"/>
              </a:spcBef>
              <a:defRPr sz="2109"/>
            </a:lvl4pPr>
            <a:lvl5pPr marL="1384052" indent="-276810">
              <a:spcBef>
                <a:spcPts val="2250"/>
              </a:spcBef>
              <a:defRPr sz="210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83193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619125" y="1062633"/>
            <a:ext cx="10953750" cy="472380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387164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pic" sz="half" idx="13"/>
          </p:nvPr>
        </p:nvSpPr>
        <p:spPr>
          <a:xfrm>
            <a:off x="6096000" y="3430584"/>
            <a:ext cx="6096000" cy="3429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sz="half" idx="14"/>
          </p:nvPr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5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3796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sz="quarter" idx="13"/>
          </p:nvPr>
        </p:nvSpPr>
        <p:spPr>
          <a:xfrm>
            <a:off x="1190625" y="2080617"/>
            <a:ext cx="9810750" cy="36611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4"/>
          </p:nvPr>
        </p:nvSpPr>
        <p:spPr>
          <a:xfrm>
            <a:off x="1190625" y="946547"/>
            <a:ext cx="9810750" cy="50899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pic" idx="15"/>
          </p:nvPr>
        </p:nvSpPr>
        <p:spPr>
          <a:xfrm>
            <a:off x="-17859" y="2540496"/>
            <a:ext cx="12192000" cy="43130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626002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051918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 anchor="ctr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411557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52312" y="6395363"/>
            <a:ext cx="330088" cy="326113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91137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443152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xfrm>
            <a:off x="11282769" y="6386693"/>
            <a:ext cx="299631" cy="304440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1125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49216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xfrm>
            <a:off x="8415529" y="6356349"/>
            <a:ext cx="322073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795540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0633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09356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160729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321457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482186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642915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8308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1190625" y="4473774"/>
            <a:ext cx="9810750" cy="36611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rgbClr val="55D8FF"/>
                </a:solidFill>
              </a:defRPr>
            </a:lvl1pPr>
            <a:lvl2pPr marL="55064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2pPr>
            <a:lvl3pPr marL="881031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3pPr>
            <a:lvl4pPr marL="1211417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4pPr>
            <a:lvl5pPr marL="154180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3"/>
          </p:nvPr>
        </p:nvSpPr>
        <p:spPr>
          <a:xfrm>
            <a:off x="1190625" y="2986981"/>
            <a:ext cx="9810750" cy="50899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/>
            </a:lvl1pPr>
          </a:lstStyle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0247275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-1" y="6705600"/>
            <a:ext cx="3556001" cy="1524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914367">
              <a:defRPr sz="773" cap="none" spc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-1" y="0"/>
            <a:ext cx="12192001" cy="6705601"/>
          </a:xfrm>
          <a:prstGeom prst="rect">
            <a:avLst/>
          </a:prstGeom>
        </p:spPr>
        <p:txBody>
          <a:bodyPr lIns="65023" tIns="65023" rIns="65023" bIns="65023"/>
          <a:lstStyle>
            <a:lvl1pPr marL="342888" indent="-342888" algn="ctr" defTabSz="914367">
              <a:spcBef>
                <a:spcPts val="3586"/>
              </a:spcBef>
              <a:buClrTx/>
              <a:buSzTx/>
              <a:buNone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924190" indent="-602732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205465" indent="-562550" algn="ctr" defTabSz="914367">
              <a:spcBef>
                <a:spcPts val="3586"/>
              </a:spcBef>
              <a:buClrTx/>
              <a:buSzPct val="100000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639432" indent="-675060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2035896" indent="-750067" algn="ctr" defTabSz="914367">
              <a:spcBef>
                <a:spcPts val="3586"/>
              </a:spcBef>
              <a:buClrTx/>
              <a:buSzPct val="100000"/>
              <a:buChar char="»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xfrm>
            <a:off x="11938856" y="6656671"/>
            <a:ext cx="253144" cy="25025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773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077909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19125" y="428625"/>
            <a:ext cx="10953750" cy="1000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19125" y="1419820"/>
            <a:ext cx="10953750" cy="472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17404" y="6509742"/>
            <a:ext cx="291747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9151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</p:sldLayoutIdLst>
  <p:transition spd="med"/>
  <p:txStyles>
    <p:titleStyle>
      <a:lvl1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33038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66077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99116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32154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165193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198232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231270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2643094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297348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2946100" y="2201486"/>
            <a:ext cx="6299803" cy="2455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321457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kumimoji="0" lang="en-US" sz="54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C010: </a:t>
            </a:r>
          </a:p>
          <a:p>
            <a:pPr marL="0" marR="0" lvl="0" indent="0" algn="ctr" defTabSz="321457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kumimoji="0" lang="ne-NP" sz="54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Narrow"/>
                <a:sym typeface="Arial Narrow"/>
              </a:rPr>
              <a:t>येशू पार्दछन् पुरै स्वतन्त्र</a:t>
            </a:r>
          </a:p>
        </p:txBody>
      </p:sp>
    </p:spTree>
    <p:extLst>
      <p:ext uri="{BB962C8B-B14F-4D97-AF65-F5344CB8AC3E}">
        <p14:creationId xmlns:p14="http://schemas.microsoft.com/office/powerpoint/2010/main" val="33456633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871212" y="1324458"/>
            <a:ext cx="10449576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येशू पार्दछन् पुरै स्वतन्त्र,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कलवरीमा मरे दिन छुटकारा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yeshu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paarda-chan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purai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swotantra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kalvari-maa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mare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dina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chuT-kaaraa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65966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871212" y="1324458"/>
            <a:ext cx="10449576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येशू पार्दछन् पुरै स्वतन्त्र,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उनको नाउँको जय;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yeshu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paarda-chan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purai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swotantra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unko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naauň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-ko jai</a:t>
            </a:r>
          </a:p>
        </p:txBody>
      </p:sp>
    </p:spTree>
    <p:extLst>
      <p:ext uri="{BB962C8B-B14F-4D97-AF65-F5344CB8AC3E}">
        <p14:creationId xmlns:p14="http://schemas.microsoft.com/office/powerpoint/2010/main" val="175954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654282" y="1324458"/>
            <a:ext cx="8883442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(यसैकारण म नाच्छु) २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मेरो पाप क्षमा भयो,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(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yesai-kaaraN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ma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naac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-chu) ~2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mero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paap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chyemaa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bhayo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5228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2402082" y="908960"/>
            <a:ext cx="7387840" cy="504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स्वर्ग मेरो घर भयो,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(यसैकारण म) ३ नाच्छु ।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sworga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mero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ghar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bhayo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(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yesai-kaaraN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ma) ~3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naac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-chu.</a:t>
            </a:r>
          </a:p>
        </p:txBody>
      </p:sp>
    </p:spTree>
    <p:extLst>
      <p:ext uri="{BB962C8B-B14F-4D97-AF65-F5344CB8AC3E}">
        <p14:creationId xmlns:p14="http://schemas.microsoft.com/office/powerpoint/2010/main" val="84794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871213" y="1324458"/>
            <a:ext cx="10449575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येशू पार्दछन् पुरै स्वतन्त्र,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कलवरीमा मरे दिन छुटकारा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yeshu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paarda-chan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purai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swotantra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kalvari-maa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mare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dina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chuT-kaaraa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02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871212" y="1324458"/>
            <a:ext cx="10449576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येशू पार्दछन् पुरै स्वतन्त्र,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उनको नाउँको जय;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yeshu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paarda-chan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purai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swotantra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unko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naauň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-ko jai</a:t>
            </a:r>
          </a:p>
        </p:txBody>
      </p:sp>
    </p:spTree>
    <p:extLst>
      <p:ext uri="{BB962C8B-B14F-4D97-AF65-F5344CB8AC3E}">
        <p14:creationId xmlns:p14="http://schemas.microsoft.com/office/powerpoint/2010/main" val="3831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871212" y="1324458"/>
            <a:ext cx="10449576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येशू पार्दछन् पुरै स्वतन्त्र,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कलवरीमा मरे दिन छुटकारा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yeshu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paarda-chan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purai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swotantra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kalvari-maa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mare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dina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chuT-kaaraa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871212" y="1324458"/>
            <a:ext cx="10449576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येशू पार्दछन् पुरै स्वतन्त्र,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उनको नाउँको जय;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yeshu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paarda-chan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purai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swotantra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unko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naauň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-ko jai</a:t>
            </a:r>
          </a:p>
        </p:txBody>
      </p:sp>
    </p:spTree>
    <p:extLst>
      <p:ext uri="{BB962C8B-B14F-4D97-AF65-F5344CB8AC3E}">
        <p14:creationId xmlns:p14="http://schemas.microsoft.com/office/powerpoint/2010/main" val="334051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449096" y="1324458"/>
            <a:ext cx="9293811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(यसैकारण म गाउँछु) २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मेरो पाप क्षमा भयो,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(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yesai-kaaraN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ma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gaauň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-chu) ~2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mero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paap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chyemaa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bhayo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42613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402081" y="908960"/>
            <a:ext cx="7387840" cy="504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स्वर्ग मेरो घर भयो,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(यसैकारण म) ३ गाउँछु ।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sworga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mero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ghar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bhayo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(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yesai-kaaraN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ma) ~3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gaauň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-chu.</a:t>
            </a:r>
          </a:p>
        </p:txBody>
      </p:sp>
    </p:spTree>
    <p:extLst>
      <p:ext uri="{BB962C8B-B14F-4D97-AF65-F5344CB8AC3E}">
        <p14:creationId xmlns:p14="http://schemas.microsoft.com/office/powerpoint/2010/main" val="39540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871212" y="1324458"/>
            <a:ext cx="10449576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येशू पार्दछन् पुरै स्वतन्त्र,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कलवरीमा मरे दिन छुटकारा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yeshu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paarda-chan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purai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swotantra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kalvari-maa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mare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dina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chuT-kaaraa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venir Light"/>
              <a:sym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99832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871212" y="1324458"/>
            <a:ext cx="10449576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येशू पार्दछन् पुरै स्वतन्त्र,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उनको नाउँको जय;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yeshu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paarda-chan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purai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swotantra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unko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naauň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-ko jai</a:t>
            </a:r>
          </a:p>
        </p:txBody>
      </p:sp>
    </p:spTree>
    <p:extLst>
      <p:ext uri="{BB962C8B-B14F-4D97-AF65-F5344CB8AC3E}">
        <p14:creationId xmlns:p14="http://schemas.microsoft.com/office/powerpoint/2010/main" val="406568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380168" y="1324458"/>
            <a:ext cx="9431668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(यसैकारण म खुशीछु) २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मेरो पाप क्षमा भयो,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(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yesai-kaaraN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ma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khushi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-chu) ~2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mero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paap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chyemaa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bhayo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2402082" y="908960"/>
            <a:ext cx="7387840" cy="504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स्वर्ग मेरो घर भयो,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Light"/>
                <a:sym typeface="Avenir Light"/>
              </a:rPr>
              <a:t>(यसैकारण म) ३ खुशीछु ।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sym typeface="Avenir Light"/>
            </a:endParaRP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sworga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mero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ghar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bhayo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,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(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yesai-kaaraN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 ma) ~3</a:t>
            </a:r>
          </a:p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khushi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venir Light"/>
                <a:sym typeface="Avenir Light"/>
              </a:rPr>
              <a:t>-chu.</a:t>
            </a:r>
          </a:p>
        </p:txBody>
      </p:sp>
    </p:spTree>
    <p:extLst>
      <p:ext uri="{BB962C8B-B14F-4D97-AF65-F5344CB8AC3E}">
        <p14:creationId xmlns:p14="http://schemas.microsoft.com/office/powerpoint/2010/main" val="130705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290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Narrow</vt:lpstr>
      <vt:lpstr>Avenir Book</vt:lpstr>
      <vt:lpstr>Avenir Light</vt:lpstr>
      <vt:lpstr>Calibri</vt:lpstr>
      <vt:lpstr>Calibri Light</vt:lpstr>
      <vt:lpstr>Helvetica Light</vt:lpstr>
      <vt:lpstr>Times New Roman</vt:lpstr>
      <vt:lpstr>Office Theme</vt:lpstr>
      <vt:lpstr>New_Template1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119</cp:revision>
  <dcterms:created xsi:type="dcterms:W3CDTF">2018-08-17T02:29:52Z</dcterms:created>
  <dcterms:modified xsi:type="dcterms:W3CDTF">2019-06-08T21:07:52Z</dcterms:modified>
</cp:coreProperties>
</file>