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</p:sldMasterIdLst>
  <p:sldIdLst>
    <p:sldId id="401" r:id="rId3"/>
    <p:sldId id="402" r:id="rId4"/>
    <p:sldId id="403" r:id="rId5"/>
    <p:sldId id="40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4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2D55-D6F6-4BB2-A3A2-787D2E7D1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981B2-47F7-4D8A-B387-14536AAA8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23D12-9920-47DC-B4F9-0CAADF6A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EB346-714D-4D41-937F-A98DCA41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F5665-E459-4016-BD5A-2F4FDB3F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37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6C8A-4D56-4345-8A86-6E7AD572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68EF-BEAF-432D-88CC-EB09310BF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59A4-7742-49B2-B1D6-1BA26552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E95B-BDA3-42C9-A978-25FDF7FB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5ED24-3CAC-4D52-AF73-81C6F786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4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C423-EC22-4AC6-8E4B-22F36791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08015-60B7-4674-8D62-8ECC86C94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EE92C-42E9-4C5F-8094-E219E96D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4785-33FB-4AC4-BBAA-25EC5350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9D115-0FBB-4E09-A16C-EF2F7EB3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64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258D-26F6-4AB1-9E0F-83E78CF1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4C76-F995-4168-97BE-6AD01B7CF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651D7-7F77-4F1D-82E6-1CD0A6983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B123A-F7B9-49FC-83EC-30C714BD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C81C6-C2E8-4A2A-B570-69AA8137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41955-4606-484A-92AE-24DDD6A8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17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A164-6AA3-4D33-AFCB-EF0F1D0C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6CEC7-2E1A-45BB-B881-93BD73BE8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21D8C-E35C-43E2-B675-F58162DCC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19D4F-4198-494A-BF73-B519960AF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B9459-81A6-4D58-BED4-88C5E9E86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5B11F-5A2F-480E-BF9D-27AD0440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F8AFF-241C-498A-B727-50BDA0C9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BAF94-2654-470A-B9BB-D4DDC3ED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38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40C0-A7E1-4F5E-BC0C-DB63BC9C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6C2BD-A6E2-4413-86D8-3B477560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7D61C-D272-41D2-9E17-6BBE87D5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901A9-2323-4F78-8C28-6BB61111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15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73E85-AD98-49B3-A3BA-532F7F58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CF7D7-C7AF-4691-975B-23D6B7BC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DB99-B670-48FE-986D-AC3477C3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64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EC40-CDBC-4B3D-A38B-43EFAE20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A987-8E25-43CE-A412-15516869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6D3E5-6F88-4BBC-94A5-6B47D0BD0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E0DF7-A5E8-4357-99CC-D080FAE2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3B9FC-E9F9-4CC8-8D4A-B2D344AB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9F76C-4683-40AB-9A6D-914515AD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0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5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6E73-6901-4BDE-81D4-77C1A98CE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1C77B-B153-4A2D-A80A-2AF18F801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DC2B1-C195-4155-AB9B-9C33DEAA1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D4121-D906-4EE6-AE5C-F0F7FC24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2986A-6D7D-4283-9C4C-B3F917D1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8A740-97E4-41D1-A8F8-B1E2EF52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43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3912-6526-4074-8EEC-188F9695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0775-20AD-466D-BDA2-1917744C7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E0E42-56BD-49D0-9503-EF599B0A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88E55-70D2-45DA-8D87-3941519F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8D636-1307-4179-AE5D-70B10948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420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AEA62-F5D0-44D4-808B-E4E59062A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12B57-F67E-4968-9C06-DFDF855DE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25B8C-7764-4B3E-94F2-F6C66C86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26F5A-FAAB-4DEA-B9A8-A7F8B960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88871-B0F1-4A60-AC23-9D5032A4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380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pic" idx="13"/>
          </p:nvPr>
        </p:nvSpPr>
        <p:spPr>
          <a:xfrm>
            <a:off x="0" y="1910953"/>
            <a:ext cx="12192000" cy="49470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19125" y="705445"/>
            <a:ext cx="10953750" cy="1026914"/>
          </a:xfrm>
          <a:prstGeom prst="rect">
            <a:avLst/>
          </a:prstGeom>
        </p:spPr>
        <p:txBody>
          <a:bodyPr/>
          <a:lstStyle>
            <a:lvl1pPr>
              <a:defRPr sz="4359" spc="697"/>
            </a:lvl1pPr>
          </a:lstStyle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619125" y="357187"/>
            <a:ext cx="10953750" cy="357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160729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321457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482186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642915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8481959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11210193" y="6447770"/>
            <a:ext cx="372207" cy="273706"/>
          </a:xfrm>
          <a:prstGeom prst="rect">
            <a:avLst/>
          </a:prstGeom>
        </p:spPr>
        <p:txBody>
          <a:bodyPr lIns="65023" tIns="65023" rIns="65023" bIns="65023" anchor="b"/>
          <a:lstStyle>
            <a:lvl1pPr algn="r" defTabSz="914367">
              <a:defRPr>
                <a:effectLst>
                  <a:outerShdw blurRad="12700" dist="25400" dir="2700000" rotWithShape="0">
                    <a:srgbClr val="00000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478027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body" sz="quarter" idx="13"/>
          </p:nvPr>
        </p:nvSpPr>
        <p:spPr>
          <a:xfrm>
            <a:off x="1190625" y="4473774"/>
            <a:ext cx="9810750" cy="32598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4"/>
          </p:nvPr>
        </p:nvSpPr>
        <p:spPr>
          <a:xfrm>
            <a:off x="1190625" y="2986981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0179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6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2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A4835-0D33-43C7-96B6-F4DD4F78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FA9F3-8DD4-4BB5-8CB3-F28109F1B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1B56-D2A9-4DFE-80C3-ED3EA848E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C1142-3C77-4AE9-8356-EE04651AA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B744F-B655-4BBF-853A-015A6BD09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7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911287" y="2524786"/>
            <a:ext cx="10369426" cy="1808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C020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लिनोस् तन, अर्पन्छौं लिनोस् मन</a:t>
            </a:r>
            <a:endParaRPr kumimoji="0" lang="en-US" altLang="en-US" sz="149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38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633294" y="424211"/>
            <a:ext cx="10925411" cy="6009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62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लिनोस् तन, अर्पन्छौं लिनोस् मन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62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चढ़ाउँछौ लिनोस् धन,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62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पिता तपाईंकै हौ, तपाईंकै हौ</a:t>
            </a:r>
            <a:endParaRPr kumimoji="0" lang="en-US" altLang="en-US" sz="562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5625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linos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tan,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arpan-chauň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linos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man,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caRhaau-chauň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linos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dhan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pitaa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tapaaiň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-kai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hau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tapaaiň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-kai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hau</a:t>
            </a:r>
            <a:endParaRPr kumimoji="0" lang="en-US" sz="5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17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953350" y="0"/>
            <a:ext cx="10285300" cy="6817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तपाईंकै शुरूदेखि छानेका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तपाईंकै ख्रीष्टको रगतले किनेका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तपाईंकै आत्माका छाप लागेका,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तपाईंकै हौ, तपाईंकै हौ</a:t>
            </a: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2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tapaaiň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-kai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shuru-dekhi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chaanekaa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tapaaiň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-kai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khrisT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-ko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ragat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-le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kinekaa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tapaaiň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-kai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aatmaa-kaa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chaap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laagekaa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tapaaiň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-kai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hau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tapaaiň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-kai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hau</a:t>
            </a:r>
            <a:endParaRPr kumimoji="0" lang="en-US" sz="48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47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633294" y="424211"/>
            <a:ext cx="10925411" cy="6009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62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लिनोस् तन, अर्पन्छौं लिनोस् मन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62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चढ़ाउँछौ लिनोस् धन,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62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पिता तपाईंकै हौ, तपाईंकै हौ</a:t>
            </a:r>
            <a:endParaRPr kumimoji="0" lang="en-US" altLang="en-US" sz="562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5625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linos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tan,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arpan-chauň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linos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man,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caRhaau-chauň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linos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dhan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pitaa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tapaaiň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-kai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hau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tapaaiň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-kai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hau</a:t>
            </a:r>
            <a:endParaRPr kumimoji="0" lang="en-US" sz="5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466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109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 Unicode MS</vt:lpstr>
      <vt:lpstr>Avenir Book</vt:lpstr>
      <vt:lpstr>Calibri</vt:lpstr>
      <vt:lpstr>Calibri Light</vt:lpstr>
      <vt:lpstr>Times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 Tamang</cp:lastModifiedBy>
  <cp:revision>118</cp:revision>
  <dcterms:created xsi:type="dcterms:W3CDTF">2018-08-17T02:29:52Z</dcterms:created>
  <dcterms:modified xsi:type="dcterms:W3CDTF">2019-06-08T20:44:14Z</dcterms:modified>
</cp:coreProperties>
</file>