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574" r:id="rId3"/>
    <p:sldId id="577" r:id="rId4"/>
    <p:sldId id="600" r:id="rId5"/>
    <p:sldId id="82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2392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13397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450731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687790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99818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814621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52266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798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78394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453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38606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94784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99654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40747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524979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74109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23355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88797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193398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3402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926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2474212" y="2201624"/>
            <a:ext cx="7243570" cy="245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C 130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(येशूजस्तै) २</a:t>
            </a:r>
            <a:r>
              <a:rPr kumimoji="0" lang="en-US" altLang="en-US" sz="6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hi-IN" altLang="en-US" sz="6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हुन चाहन्छु</a:t>
            </a:r>
            <a:endParaRPr kumimoji="0" lang="en-US" altLang="en-US" sz="6000" b="1" i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sym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60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493175" y="1278292"/>
            <a:ext cx="9205645" cy="430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(येशूजस्तै) २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हुन चाहन्छु, येशूजस्तै,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i-IN" altLang="en-US" sz="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(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yeshu-jastai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) 2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huna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caahan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-chu,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yeshu-jastai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721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32601" y="1278292"/>
            <a:ext cx="11526794" cy="430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थोरै नापमा होइन, उनको पूर्णतामा,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हुन चाहन्छु येशूजस्तै।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i-IN" altLang="en-US" sz="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thorai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nap-ma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hoina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,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unko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purNata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-ma,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huna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caahan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-chu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yeshu-jastai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0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493175" y="1278292"/>
            <a:ext cx="9205645" cy="430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(येशूजस्तै) २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हुन चाहन्छु, येशूजस्तै,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i-IN" altLang="en-US" sz="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(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yeshu-jastai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) 2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huna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caahan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-chu,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yeshu-jastai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322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66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Unicode MS</vt:lpstr>
      <vt:lpstr>Avenir Book</vt:lpstr>
      <vt:lpstr>Avenir Light</vt:lpstr>
      <vt:lpstr>Calibri</vt:lpstr>
      <vt:lpstr>Calibri Light</vt:lpstr>
      <vt:lpstr>Helvetica Light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119</cp:revision>
  <dcterms:created xsi:type="dcterms:W3CDTF">2018-08-17T02:29:52Z</dcterms:created>
  <dcterms:modified xsi:type="dcterms:W3CDTF">2019-06-08T21:09:17Z</dcterms:modified>
</cp:coreProperties>
</file>