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75" r:id="rId2"/>
    <p:sldId id="276" r:id="rId3"/>
    <p:sldId id="280" r:id="rId4"/>
    <p:sldId id="28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10929462" y="6248400"/>
            <a:ext cx="348140" cy="272136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3217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1871004" y="2492686"/>
            <a:ext cx="9566030" cy="1872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ctr" defTabSz="321457"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sz="4800" dirty="0"/>
              <a:t>C057</a:t>
            </a:r>
          </a:p>
          <a:p>
            <a:pPr algn="ctr" defTabSz="321457"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endParaRPr lang="en-US" sz="15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solidFill>
                  <a:srgbClr val="FFFF00"/>
                </a:solidFill>
                <a:latin typeface="Arial Unicode MS"/>
              </a:rPr>
              <a:t>हल्लेलूयाह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hi-IN" altLang="en-US" sz="5400" b="1" dirty="0">
                <a:solidFill>
                  <a:srgbClr val="FFFF00"/>
                </a:solidFill>
                <a:latin typeface="Arial Unicode MS"/>
              </a:rPr>
              <a:t>सर्वशक्तिमान्‌ परमेश्‍वर</a:t>
            </a:r>
            <a:endParaRPr lang="en-US" altLang="en-US" sz="96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981619" y="784530"/>
            <a:ext cx="10228762" cy="5288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(हल्लेलूयाह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सर्वशक्तिमान्‌ परमेश्‍वर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राज गर्दछन्‌) २</a:t>
            </a:r>
            <a:endParaRPr lang="en-US" altLang="en-US" sz="54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5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solidFill>
                  <a:srgbClr val="FFFF00"/>
                </a:solidFill>
                <a:latin typeface="Arial Unicode MS"/>
              </a:rPr>
              <a:t>(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halleluyaah</a:t>
            </a:r>
            <a:endParaRPr lang="en-US" altLang="en-US" sz="5400" b="1" dirty="0">
              <a:solidFill>
                <a:srgbClr val="FFFF00"/>
              </a:solidFill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sarva-shaktimaan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parmeshwor</a:t>
            </a:r>
            <a:endParaRPr lang="en-US" altLang="en-US" sz="5400" b="1" dirty="0">
              <a:solidFill>
                <a:srgbClr val="FFFF00"/>
              </a:solidFill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raaj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gardachan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)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500992" y="784530"/>
            <a:ext cx="9190016" cy="5288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आनन्दित होऔं,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खुशी होऔं अनि महिमा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उनैलाई चढाऔं।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5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aanandit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hauň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,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khushi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ho-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auň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ani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mahimaa</a:t>
            </a:r>
            <a:endParaRPr lang="en-US" altLang="en-US" sz="5400" b="1" dirty="0">
              <a:solidFill>
                <a:srgbClr val="FFFF00"/>
              </a:solidFill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unai-laai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caDhaauň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27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981619" y="784530"/>
            <a:ext cx="10228762" cy="5288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आनन्दित होऔं,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हल्लेलूयाह सर्वशक्तिमान्‌ परमेश्‍वर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राज गर्दछन्‌।</a:t>
            </a:r>
            <a:endParaRPr lang="en-US" altLang="en-US" sz="54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5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halleluyaah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sarva-shaktimaan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parmeshwor</a:t>
            </a:r>
            <a:endParaRPr lang="en-US" altLang="en-US" sz="5400" b="1" dirty="0">
              <a:solidFill>
                <a:srgbClr val="FFFF00"/>
              </a:solidFill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raaj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gardachan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.</a:t>
            </a:r>
            <a:endParaRPr lang="en-US" sz="48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0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55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115</cp:revision>
  <dcterms:created xsi:type="dcterms:W3CDTF">2018-08-17T02:29:52Z</dcterms:created>
  <dcterms:modified xsi:type="dcterms:W3CDTF">2019-06-08T20:21:15Z</dcterms:modified>
</cp:coreProperties>
</file>