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27" r:id="rId3"/>
    <p:sldId id="328" r:id="rId4"/>
    <p:sldId id="329" r:id="rId5"/>
    <p:sldId id="285" r:id="rId6"/>
    <p:sldId id="799" r:id="rId7"/>
    <p:sldId id="330" r:id="rId8"/>
    <p:sldId id="800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1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07921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53921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3434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94968" y="2570952"/>
            <a:ext cx="11312013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C061</a:t>
            </a: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होसन्‍‌ना, होसन्‍‌ना,</a:t>
            </a:r>
            <a:r>
              <a:rPr kumimoji="0" lang="en-US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</a:t>
            </a:r>
            <a:endParaRPr kumimoji="0" sz="5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163761" y="1324458"/>
            <a:ext cx="9864479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(होसन्‍‌ना, होसन्‍‌ना,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 येशू राजालाई)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2</a:t>
            </a:r>
            <a:endParaRPr kumimoji="0" lang="it-IT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Mangal" panose="02040503050203030202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1317648" y="14748"/>
            <a:ext cx="9556703" cy="68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नाउँ उचालौं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 प्रशंसा चढ़ाऔं,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हाम्रो प्रभुलाई स्तुति होस्,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 येशू राजालाई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naauň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ucaalauň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caRhaauň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haamro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prabhu-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stuti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hos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endParaRPr kumimoji="0" lang="en-US" sz="8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207165" y="1324458"/>
            <a:ext cx="9633647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(महिमा, महिमा,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महिमा येशू राजालाई)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mahimaa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mahimaa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mahimaa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2</a:t>
            </a:r>
            <a:endParaRPr kumimoji="0" lang="it-IT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1317648" y="14748"/>
            <a:ext cx="9556703" cy="68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नाउँ उचालौं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 प्रशंसा चढ़ाऔं,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हाम्रो प्रभुलाई स्तुति होस्,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 येशू राजालाई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naauň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ucaalauň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caRhaauň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haamro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prabhu-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stuti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hos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endParaRPr kumimoji="0" lang="en-US" sz="8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589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91611" y="1517673"/>
            <a:ext cx="10864753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(प्रशंसा, प्रशंसा,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प्रशंसा येशू राजालाई)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30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1317648" y="14748"/>
            <a:ext cx="9556703" cy="68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नाउँ उचालौं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 प्रशंसा चढ़ाऔं,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हाम्रो प्रभुलाई स्तुति होस्,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 येशू राजालाई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naauň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ucaalauň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caRhaauň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haamro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prabhu-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stuti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hos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endParaRPr kumimoji="0" lang="en-US" sz="8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593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899388" y="493463"/>
            <a:ext cx="1024920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होसन्‍‌ना येशू राजालाई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महिमा येशू राजालाई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प्रशंसा येशू राजालाई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hosannaa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mahimaa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prashaaňsaa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endParaRPr kumimoji="0" lang="it-IT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Arial Unicode MS</vt:lpstr>
      <vt:lpstr>Avenir Book</vt:lpstr>
      <vt:lpstr>Calibri</vt:lpstr>
      <vt:lpstr>Calibri Light</vt:lpstr>
      <vt:lpstr>Mangal (Body)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117</cp:revision>
  <dcterms:created xsi:type="dcterms:W3CDTF">2018-08-17T02:29:52Z</dcterms:created>
  <dcterms:modified xsi:type="dcterms:W3CDTF">2019-06-08T21:05:17Z</dcterms:modified>
</cp:coreProperties>
</file>