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327" r:id="rId3"/>
    <p:sldId id="328" r:id="rId4"/>
    <p:sldId id="329" r:id="rId5"/>
    <p:sldId id="285" r:id="rId6"/>
    <p:sldId id="330" r:id="rId7"/>
    <p:sldId id="286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0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6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78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33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60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60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5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21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3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626276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957358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148024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2811647" y="2570952"/>
            <a:ext cx="6568705" cy="171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l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C126</a:t>
            </a:r>
            <a:r>
              <a:rPr kumimoji="0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: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 </a:t>
            </a:r>
          </a:p>
          <a:p>
            <a:pPr marL="0" marR="0" lvl="0" indent="0" algn="l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hi-IN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Times"/>
              </a:rPr>
              <a:t>न </a:t>
            </a:r>
            <a:r>
              <a:rPr kumimoji="0" lang="ne-NP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Times"/>
              </a:rPr>
              <a:t>ता</a:t>
            </a:r>
            <a:r>
              <a:rPr kumimoji="0" lang="hi-IN" alt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Times"/>
              </a:rPr>
              <a:t> बलले न शक्तिले</a:t>
            </a:r>
            <a:endParaRPr kumimoji="0" sz="5400" b="1" i="1" u="none" strike="noStrike" kern="1200" cap="none" spc="0" normalizeH="0" baseline="0" noProof="0" dirty="0">
              <a:ln>
                <a:noFill/>
              </a:ln>
              <a:solidFill>
                <a:srgbClr val="FFFB00"/>
              </a:solidFill>
              <a:effectLst/>
              <a:uLnTx/>
              <a:uFillTx/>
              <a:latin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362259" y="1401401"/>
            <a:ext cx="11467482" cy="4055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न ता बलले न शक्तिले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भन्छन्‌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मेरो आत्माले 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ta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bal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-le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shakti-le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prabhu bhanchan, mero aatmaa-le) </a:t>
            </a:r>
            <a:r>
              <a:rPr kumimoji="0" lang="it-IT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2723973" y="976731"/>
            <a:ext cx="1088680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marR="600709" algn="l" defTabSz="457200">
              <a:spcBef>
                <a:spcPts val="1100"/>
              </a:spcBef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600709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Verse 1:</a:t>
            </a:r>
          </a:p>
        </p:txBody>
      </p:sp>
      <p:sp>
        <p:nvSpPr>
          <p:cNvPr id="293" name="Shape 293"/>
          <p:cNvSpPr/>
          <p:nvPr/>
        </p:nvSpPr>
        <p:spPr>
          <a:xfrm>
            <a:off x="151464" y="1278291"/>
            <a:ext cx="11889072" cy="4301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यो पहाड़ हटिजानेछ 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३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भन्छन्‌ मेरो आत्माले ।</a:t>
            </a:r>
            <a:r>
              <a:rPr kumimoji="0" lang="en-US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yo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pahaaR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haaTi-jaanecha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) 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prabhu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bhanchan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, mero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aatmaa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-le</a:t>
            </a:r>
            <a:endParaRPr kumimoji="0" lang="en-US" sz="8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Mangal" panose="02040503050203030202" pitchFamily="18" charset="0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290247" y="1401401"/>
            <a:ext cx="11467482" cy="4055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न ता बलले न शक्तिले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भन्छन्‌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मेरो आत्माले 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ta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bal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-le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shakti-le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prabhu bhanchan, mero aatmaa-le) </a:t>
            </a:r>
            <a:r>
              <a:rPr kumimoji="0" lang="it-IT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3216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-93673" y="1425339"/>
            <a:ext cx="12235321" cy="43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यो आँधी थामिनेछ 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(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३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) </a:t>
            </a: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cs typeface="Mangal" panose="02040503050203030202" pitchFamily="18" charset="0"/>
                <a:sym typeface="Arial"/>
              </a:rPr>
              <a:t>प्रभु भन्छन्‌ मेरो आत्माले ।</a:t>
            </a:r>
            <a:r>
              <a:rPr kumimoji="0" lang="en-US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endParaRPr kumimoji="0" lang="en-US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/>
              <a:sym typeface="Arial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yo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aaňdhi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thaami-necha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) 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prabhu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bhanchan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, mero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aatmaa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-le</a:t>
            </a:r>
            <a:endParaRPr kumimoji="0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3304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290247" y="1401403"/>
            <a:ext cx="11467482" cy="4055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न ता बलले न शक्तिले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भन्छन्‌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मेरो आत्माले 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ta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bal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-le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shakti-le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prabhu bhanchan, mero aatmaa-le) </a:t>
            </a:r>
            <a:r>
              <a:rPr kumimoji="0" lang="it-IT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7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79453" y="1232130"/>
            <a:ext cx="11889072" cy="43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यो जुवा भाँचिनेछ 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३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भन्छन्‌ मेरो आत्माले ।</a:t>
            </a:r>
            <a:r>
              <a:rPr kumimoji="0" lang="en-US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(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yo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juwaa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bhaaňci-necha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) </a:t>
            </a:r>
            <a:r>
              <a:rPr kumimoji="0" lang="en-US" sz="5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prabhu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bhanchan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, mero </a:t>
            </a:r>
            <a:r>
              <a:rPr kumimoji="0" 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aatmaa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+mn-cs"/>
              </a:rPr>
              <a:t>-le</a:t>
            </a:r>
            <a:endParaRPr kumimoji="0" sz="5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Mangal (Body)"/>
              <a:ea typeface="Arial Narrow"/>
              <a:cs typeface="Arial Narrow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433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5546694" y="1043703"/>
            <a:ext cx="477294" cy="216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l" defTabSz="457200">
              <a:defRPr sz="2000" b="1" i="1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5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  <a:sym typeface="Arial Narrow"/>
              </a:rPr>
              <a:t>Chorus:</a:t>
            </a:r>
          </a:p>
        </p:txBody>
      </p:sp>
      <p:sp>
        <p:nvSpPr>
          <p:cNvPr id="290" name="Shape 290"/>
          <p:cNvSpPr/>
          <p:nvPr/>
        </p:nvSpPr>
        <p:spPr>
          <a:xfrm>
            <a:off x="290247" y="1370624"/>
            <a:ext cx="11467482" cy="4116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न ता बलले न शक्तिले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 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भन्छन्‌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मेरो आत्माले 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00" b="1">
                <a:latin typeface="Arial"/>
                <a:ea typeface="Arial"/>
                <a:cs typeface="Arial"/>
                <a:sym typeface="Arial"/>
              </a:defRPr>
            </a:pPr>
            <a:endParaRPr kumimoji="0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ta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bal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-le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 shakti-le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prabhu bhanchan, mero aatmaa-le) </a:t>
            </a:r>
            <a:r>
              <a:rPr kumimoji="0" lang="it-IT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Mangal (Body)"/>
                <a:ea typeface="+mn-ea"/>
                <a:cs typeface="Mangal" panose="02040503050203030202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5174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190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Narrow</vt:lpstr>
      <vt:lpstr>Arial Unicode MS</vt:lpstr>
      <vt:lpstr>Avenir Book</vt:lpstr>
      <vt:lpstr>Calibri</vt:lpstr>
      <vt:lpstr>Calibri Light</vt:lpstr>
      <vt:lpstr>Mangal (Body)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44</cp:revision>
  <dcterms:created xsi:type="dcterms:W3CDTF">2018-08-17T02:29:52Z</dcterms:created>
  <dcterms:modified xsi:type="dcterms:W3CDTF">2019-06-08T20:54:55Z</dcterms:modified>
</cp:coreProperties>
</file>