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506" r:id="rId3"/>
    <p:sldId id="275" r:id="rId4"/>
    <p:sldId id="507" r:id="rId5"/>
    <p:sldId id="508" r:id="rId6"/>
    <p:sldId id="50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23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22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87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22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8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51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90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0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76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172566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10193" y="6447770"/>
            <a:ext cx="372207" cy="273706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688684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259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1190625" y="2986981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6756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2056523" y="2069109"/>
            <a:ext cx="7623883" cy="2719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32145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C131</a:t>
            </a:r>
          </a:p>
          <a:p>
            <a:pPr marL="0" marR="0" lvl="0" indent="0" algn="ctr" defTabSz="32145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kumimoji="0" lang="ne-NP" sz="6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Narrow"/>
                <a:sym typeface="Times"/>
              </a:rPr>
              <a:t>सूर्योदयदेखि सूर्यास्तसम्म</a:t>
            </a:r>
            <a:endParaRPr kumimoji="0" lang="ne-NP" sz="6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5664779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446315" y="493461"/>
            <a:ext cx="11299370" cy="587107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(</a:t>
            </a: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सूर्योदयदेखि सूर्यास्तसम्म 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प्रभुको,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प्रशंसा हुनुपर्छ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) 2</a:t>
            </a:r>
            <a:endParaRPr kumimoji="0" lang="ne-NP" sz="5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(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suryodai-dekhi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surye-aasta-samma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prabhu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-ko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prashaňsaa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hunu-parcha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) 2</a:t>
            </a:r>
          </a:p>
        </p:txBody>
      </p:sp>
    </p:spTree>
    <p:extLst>
      <p:ext uri="{BB962C8B-B14F-4D97-AF65-F5344CB8AC3E}">
        <p14:creationId xmlns:p14="http://schemas.microsoft.com/office/powerpoint/2010/main" val="13898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2290722" y="1324462"/>
            <a:ext cx="7613864" cy="420908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प्रशंसा गर </a:t>
            </a: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उनको सबै सेवकहरू हो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prashaňsaa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gara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unko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sabai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sewak-haru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ho</a:t>
            </a:r>
          </a:p>
        </p:txBody>
      </p:sp>
    </p:spTree>
    <p:extLst>
      <p:ext uri="{BB962C8B-B14F-4D97-AF65-F5344CB8AC3E}">
        <p14:creationId xmlns:p14="http://schemas.microsoft.com/office/powerpoint/2010/main" val="267779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590711" y="324188"/>
            <a:ext cx="9014888" cy="62096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6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उनको नाउँको प्रशंसा,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6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उनको नाउँ धन्यको होस्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6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अहिलेदेखि सदासर्वदा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36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unko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naauň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-ko </a:t>
            </a: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prashaňsaa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unko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naauň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dhanye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-ko hos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ahile-dekhi</a:t>
            </a: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60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sadaa-sarvadaa</a:t>
            </a:r>
            <a:endParaRPr kumimoji="0" lang="en-US" altLang="en-US" sz="6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338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874220" y="908963"/>
            <a:ext cx="10441560" cy="504008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(</a:t>
            </a: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सूर्योदयदेखि सूर्यास्तसम्म प्रभुको,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ne-NP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sym typeface="Times"/>
              </a:rPr>
              <a:t>प्रशंसा हुनुपर्छ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) 2</a:t>
            </a:r>
            <a:endParaRPr kumimoji="0" lang="ne-NP" sz="5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endParaRPr kumimoji="0" lang="en-US" sz="54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(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suryodai-dekhi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surye-aasta-samma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prabhu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-ko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prashaňsaa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  <a:r>
              <a:rPr kumimoji="0" lang="en-US" sz="5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hunu-parcha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) 2</a:t>
            </a:r>
          </a:p>
        </p:txBody>
      </p:sp>
    </p:spTree>
    <p:extLst>
      <p:ext uri="{BB962C8B-B14F-4D97-AF65-F5344CB8AC3E}">
        <p14:creationId xmlns:p14="http://schemas.microsoft.com/office/powerpoint/2010/main" val="102971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69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Narrow</vt:lpstr>
      <vt:lpstr>Avenir Book</vt:lpstr>
      <vt:lpstr>Calibri</vt:lpstr>
      <vt:lpstr>Calibri Light</vt:lpstr>
      <vt:lpstr>Times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53</cp:revision>
  <dcterms:created xsi:type="dcterms:W3CDTF">2018-08-17T02:29:52Z</dcterms:created>
  <dcterms:modified xsi:type="dcterms:W3CDTF">2019-06-08T20:42:02Z</dcterms:modified>
</cp:coreProperties>
</file>