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350" r:id="rId3"/>
    <p:sldId id="351" r:id="rId4"/>
    <p:sldId id="590" r:id="rId5"/>
    <p:sldId id="352" r:id="rId6"/>
    <p:sldId id="591" r:id="rId7"/>
    <p:sldId id="290" r:id="rId8"/>
    <p:sldId id="292" r:id="rId9"/>
    <p:sldId id="5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9369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90990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601752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495884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3701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92442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85941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830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21373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94057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68685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90073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62393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43891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69568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29118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05980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2452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63925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93642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542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700238" y="2478619"/>
            <a:ext cx="6791523" cy="1900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 306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दूध बग्‍‌ने देशमा जाने हो</a:t>
            </a:r>
            <a:endParaRPr kumimoji="0" lang="en-US" altLang="en-US" sz="6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674793" y="88192"/>
            <a:ext cx="8836955" cy="668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(दूध बग्‍‌ने देशमा जाने हो,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मह बग्‍‌ने देशमा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प्रतिज्ञाको देशमा जाने हो,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हाम्रो स्वर्गीय देशमा)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(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dudh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bagne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desh-maa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jaane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ho,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maha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bagne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desha-maa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pratigyaa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desh-maa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jaane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ho,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haamro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sworgiye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desha-maa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) ~2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849095" y="147214"/>
            <a:ext cx="8500324" cy="65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(कलवरीको कथा बिर्सी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कहाँ जाने यात्री हो,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गाई-गोठको प्रभु बिर्सी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स्वार्थी बन्‍‌ने साथी हो)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(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kalwari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kathaa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birsi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kahaaň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jaane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yaatri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ho,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gaai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goTh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prabhu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birsi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swaarthi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banne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saathi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ho) ~2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756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536628" y="69786"/>
            <a:ext cx="7459976" cy="6605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प्रभु येशू मुक्तिदाता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जीवन दिने पानीलाई,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क्षमा मागी अघि बढ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जीवनको प्रभुलाई।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prabhu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yeshu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mukti-daataa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jivan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dine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paani-laai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chyemaa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maagi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aghi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baRha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jivana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prabhu-laai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.</a:t>
            </a:r>
            <a:endParaRPr kumimoji="0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450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674793" y="270325"/>
            <a:ext cx="8836955" cy="631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(दूध बग्‍‌ने देशमा जाने हो,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मह बग्‍‌ने देशमा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प्रतिज्ञाको देशमा जाने हो,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हाम्रो स्वर्गीय देशमा)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(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dudh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bagne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desh-maa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jaane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ho,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maha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bagne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desha-maa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pratigyaa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desh-maa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jaane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ho,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haamro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sworgiye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desha-maa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) ~2</a:t>
            </a:r>
          </a:p>
        </p:txBody>
      </p:sp>
    </p:spTree>
    <p:extLst>
      <p:ext uri="{BB962C8B-B14F-4D97-AF65-F5344CB8AC3E}">
        <p14:creationId xmlns:p14="http://schemas.microsoft.com/office/powerpoint/2010/main" val="30508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133731" y="200739"/>
            <a:ext cx="8070719" cy="667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(बाटो, सत्य, जीवनलाई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फेरि आउने राजालाई,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संसारको न्यायकर्ता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येशू हाम्रो प्रभुलाई)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(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baaTo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satye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jivana-laai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feri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aaune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raajaa-laai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sansaara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nyaaye-kartaa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yeshu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haamro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prabhu-laai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) ~2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410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587828" y="93578"/>
            <a:ext cx="7019149" cy="667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नलुकाऊ है तिम्रो पाप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खोलिदेऊ यो जीवनलाई,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इमानदारी, आज्ञाकारी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बनाइदेऊ यो जीवनलाई।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na-lukaau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hai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timro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paapa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kholi-deu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yo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jivan-laai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imaan-daari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,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aagyaa-kaari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banaai-deu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yo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jivan-laai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.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5139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674793" y="88192"/>
            <a:ext cx="8836955" cy="668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(दूध बग्‍‌ने देशमा जाने हो,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मह बग्‍‌ने देशमा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प्रतिज्ञाको देशमा जाने हो,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हाम्रो स्वर्गीय देशमा)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(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dudh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bagne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desh-maa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jaane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ho,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maha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bagne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desha-maa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pratigyaa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desh-maa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jaane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ho,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haamro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sworgiye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desha-maa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) ~2</a:t>
            </a:r>
          </a:p>
        </p:txBody>
      </p:sp>
    </p:spTree>
    <p:extLst>
      <p:ext uri="{BB962C8B-B14F-4D97-AF65-F5344CB8AC3E}">
        <p14:creationId xmlns:p14="http://schemas.microsoft.com/office/powerpoint/2010/main" val="18904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260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Unicode MS</vt:lpstr>
      <vt:lpstr>Avenir Book</vt:lpstr>
      <vt:lpstr>Avenir Light</vt:lpstr>
      <vt:lpstr>Calibri</vt:lpstr>
      <vt:lpstr>Calibri Light</vt:lpstr>
      <vt:lpstr>Helvetica Light</vt:lpstr>
      <vt:lpstr>Times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110</cp:revision>
  <dcterms:created xsi:type="dcterms:W3CDTF">2018-08-17T02:29:52Z</dcterms:created>
  <dcterms:modified xsi:type="dcterms:W3CDTF">2019-06-08T20:40:54Z</dcterms:modified>
</cp:coreProperties>
</file>