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830" r:id="rId3"/>
    <p:sldId id="831" r:id="rId4"/>
    <p:sldId id="579" r:id="rId5"/>
    <p:sldId id="554" r:id="rId6"/>
    <p:sldId id="595" r:id="rId7"/>
    <p:sldId id="832" r:id="rId8"/>
    <p:sldId id="5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janay Tamang" initials="sT" lastIdx="1" clrIdx="0">
    <p:extLst>
      <p:ext uri="{19B8F6BF-5375-455C-9EA6-DF929625EA0E}">
        <p15:presenceInfo xmlns:p15="http://schemas.microsoft.com/office/powerpoint/2012/main" userId="62014914298b5b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E78E2-25EB-48CC-9862-A39E56D1A35C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0F864-84FE-4BB8-BC8B-275456A6A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92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2D55-D6F6-4BB2-A3A2-787D2E7D1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981B2-47F7-4D8A-B387-14536AAA8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23D12-9920-47DC-B4F9-0CAADF6A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EB346-714D-4D41-937F-A98DCA41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F5665-E459-4016-BD5A-2F4FDB3F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3912-6526-4074-8EEC-188F9695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0775-20AD-466D-BDA2-1917744C7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E0E42-56BD-49D0-9503-EF599B0A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88E55-70D2-45DA-8D87-3941519F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8D636-1307-4179-AE5D-70B10948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AEA62-F5D0-44D4-808B-E4E59062A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12B57-F67E-4968-9C06-DFDF855DE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25B8C-7764-4B3E-94F2-F6C66C86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26F5A-FAAB-4DEA-B9A8-A7F8B960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88871-B0F1-4A60-AC23-9D5032A4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0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19125" y="3018235"/>
            <a:ext cx="10953750" cy="1562695"/>
          </a:xfrm>
          <a:prstGeom prst="rect">
            <a:avLst/>
          </a:prstGeom>
        </p:spPr>
        <p:txBody>
          <a:bodyPr/>
          <a:lstStyle>
            <a:lvl1pPr>
              <a:defRPr sz="4359" spc="697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619125" y="2402086"/>
            <a:ext cx="10953750" cy="62507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160729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321457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482186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642915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735896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pic" idx="13"/>
          </p:nvPr>
        </p:nvSpPr>
        <p:spPr>
          <a:xfrm>
            <a:off x="0" y="1910953"/>
            <a:ext cx="12192000" cy="49470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619125" y="705445"/>
            <a:ext cx="10953750" cy="1026914"/>
          </a:xfrm>
          <a:prstGeom prst="rect">
            <a:avLst/>
          </a:prstGeom>
        </p:spPr>
        <p:txBody>
          <a:bodyPr/>
          <a:lstStyle>
            <a:lvl1pPr>
              <a:defRPr sz="4359" spc="697"/>
            </a:lvl1pPr>
          </a:lstStyle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619125" y="357187"/>
            <a:ext cx="10953750" cy="357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160729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321457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482186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642915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584188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pic" idx="13"/>
          </p:nvPr>
        </p:nvSpPr>
        <p:spPr>
          <a:xfrm>
            <a:off x="6090047" y="4465"/>
            <a:ext cx="6096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511969" y="3027164"/>
            <a:ext cx="5072063" cy="209847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511969" y="2411016"/>
            <a:ext cx="5072063" cy="62507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160729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321457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482186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642915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7905372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386195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667044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pic" idx="13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619125" y="428625"/>
            <a:ext cx="4762500" cy="130373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sz="half" idx="1"/>
          </p:nvPr>
        </p:nvSpPr>
        <p:spPr>
          <a:xfrm>
            <a:off x="619125" y="1982391"/>
            <a:ext cx="4762500" cy="4259461"/>
          </a:xfrm>
          <a:prstGeom prst="rect">
            <a:avLst/>
          </a:prstGeom>
        </p:spPr>
        <p:txBody>
          <a:bodyPr/>
          <a:lstStyle>
            <a:lvl1pPr marL="276810" indent="-276810">
              <a:spcBef>
                <a:spcPts val="2250"/>
              </a:spcBef>
              <a:defRPr sz="2109"/>
            </a:lvl1pPr>
            <a:lvl2pPr marL="553621" indent="-276810">
              <a:spcBef>
                <a:spcPts val="2250"/>
              </a:spcBef>
              <a:defRPr sz="2109"/>
            </a:lvl2pPr>
            <a:lvl3pPr marL="830431" indent="-276810">
              <a:spcBef>
                <a:spcPts val="2250"/>
              </a:spcBef>
              <a:defRPr sz="2109"/>
            </a:lvl3pPr>
            <a:lvl4pPr marL="1107242" indent="-276810">
              <a:spcBef>
                <a:spcPts val="2250"/>
              </a:spcBef>
              <a:defRPr sz="2109"/>
            </a:lvl4pPr>
            <a:lvl5pPr marL="1384052" indent="-276810">
              <a:spcBef>
                <a:spcPts val="2250"/>
              </a:spcBef>
              <a:defRPr sz="210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449908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xfrm>
            <a:off x="619125" y="1062633"/>
            <a:ext cx="10953750" cy="472380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380082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pic" sz="half" idx="13"/>
          </p:nvPr>
        </p:nvSpPr>
        <p:spPr>
          <a:xfrm>
            <a:off x="6096000" y="3430584"/>
            <a:ext cx="6096000" cy="3429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sz="half" idx="14"/>
          </p:nvPr>
        </p:nvSpPr>
        <p:spPr>
          <a:xfrm>
            <a:off x="6096000" y="0"/>
            <a:ext cx="6096000" cy="3429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15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120084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6C8A-4D56-4345-8A86-6E7AD572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668EF-BEAF-432D-88CC-EB09310BF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59A4-7742-49B2-B1D6-1BA26552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E95B-BDA3-42C9-A978-25FDF7FB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5ED24-3CAC-4D52-AF73-81C6F786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323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body" sz="quarter" idx="13"/>
          </p:nvPr>
        </p:nvSpPr>
        <p:spPr>
          <a:xfrm>
            <a:off x="1190625" y="2080617"/>
            <a:ext cx="9810750" cy="36611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4"/>
          </p:nvPr>
        </p:nvSpPr>
        <p:spPr>
          <a:xfrm>
            <a:off x="1190625" y="946547"/>
            <a:ext cx="9810750" cy="50899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14" name="Shape 114"/>
          <p:cNvSpPr>
            <a:spLocks noGrp="1"/>
          </p:cNvSpPr>
          <p:nvPr>
            <p:ph type="pic" idx="15"/>
          </p:nvPr>
        </p:nvSpPr>
        <p:spPr>
          <a:xfrm>
            <a:off x="-17859" y="2540496"/>
            <a:ext cx="12192000" cy="43130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2628493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2980149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1190625" y="2268141"/>
            <a:ext cx="9810750" cy="2321719"/>
          </a:xfrm>
          <a:prstGeom prst="rect">
            <a:avLst/>
          </a:prstGeom>
        </p:spPr>
        <p:txBody>
          <a:bodyPr anchor="ctr"/>
          <a:lstStyle>
            <a:lvl1pPr algn="ctr">
              <a:defRPr sz="5625" cap="none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xfrm>
            <a:off x="5917310" y="6505277"/>
            <a:ext cx="304571" cy="2973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6103025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11252312" y="6395363"/>
            <a:ext cx="330088" cy="326113"/>
          </a:xfrm>
          <a:prstGeom prst="rect">
            <a:avLst/>
          </a:prstGeom>
        </p:spPr>
        <p:txBody>
          <a:bodyPr lIns="65023" tIns="65023" rIns="65023" bIns="65023" anchor="b"/>
          <a:lstStyle>
            <a:lvl1pPr algn="r" defTabSz="914367">
              <a:defRPr>
                <a:effectLst>
                  <a:outerShdw blurRad="12700" dist="25400" dir="2700000" rotWithShape="0">
                    <a:srgbClr val="00000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9659880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xfrm>
            <a:off x="10955528" y="6248400"/>
            <a:ext cx="322074" cy="326113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984267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sldNum" sz="quarter" idx="2"/>
          </p:nvPr>
        </p:nvSpPr>
        <p:spPr>
          <a:xfrm>
            <a:off x="11282769" y="6386693"/>
            <a:ext cx="299631" cy="304440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914367">
              <a:defRPr sz="1125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2139207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sldNum" sz="quarter" idx="2"/>
          </p:nvPr>
        </p:nvSpPr>
        <p:spPr>
          <a:xfrm>
            <a:off x="8415529" y="6356349"/>
            <a:ext cx="322073" cy="326113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3447743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sldNum" sz="quarter" idx="2"/>
          </p:nvPr>
        </p:nvSpPr>
        <p:spPr>
          <a:xfrm>
            <a:off x="10955528" y="6248400"/>
            <a:ext cx="322074" cy="326113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6573346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sldNum" sz="quarter" idx="2"/>
          </p:nvPr>
        </p:nvSpPr>
        <p:spPr>
          <a:xfrm>
            <a:off x="10955528" y="6248400"/>
            <a:ext cx="322074" cy="326113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9964450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 algn="ctr">
              <a:defRPr sz="5625" cap="none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160729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321457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482186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642915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6" name="Shape 196"/>
          <p:cNvSpPr>
            <a:spLocks noGrp="1"/>
          </p:cNvSpPr>
          <p:nvPr>
            <p:ph type="sldNum" sz="quarter" idx="2"/>
          </p:nvPr>
        </p:nvSpPr>
        <p:spPr>
          <a:xfrm>
            <a:off x="5917310" y="6505277"/>
            <a:ext cx="304571" cy="2973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208457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C423-EC22-4AC6-8E4B-22F36791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08015-60B7-4674-8D62-8ECC86C94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EE92C-42E9-4C5F-8094-E219E96D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4785-33FB-4AC4-BBAA-25EC5350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9D115-0FBB-4E09-A16C-EF2F7EB3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123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body" sz="quarter" idx="1"/>
          </p:nvPr>
        </p:nvSpPr>
        <p:spPr>
          <a:xfrm>
            <a:off x="1190625" y="4473774"/>
            <a:ext cx="9810750" cy="366117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None/>
              <a:defRPr sz="1687" cap="all" spc="270">
                <a:solidFill>
                  <a:srgbClr val="55D8FF"/>
                </a:solidFill>
              </a:defRPr>
            </a:lvl1pPr>
            <a:lvl2pPr marL="550644" indent="-220257" algn="ctr">
              <a:spcBef>
                <a:spcPts val="0"/>
              </a:spcBef>
              <a:buClrTx/>
              <a:defRPr sz="1687" cap="all" spc="270">
                <a:solidFill>
                  <a:srgbClr val="55D8FF"/>
                </a:solidFill>
              </a:defRPr>
            </a:lvl2pPr>
            <a:lvl3pPr marL="881031" indent="-220257" algn="ctr">
              <a:spcBef>
                <a:spcPts val="0"/>
              </a:spcBef>
              <a:buClrTx/>
              <a:defRPr sz="1687" cap="all" spc="270">
                <a:solidFill>
                  <a:srgbClr val="55D8FF"/>
                </a:solidFill>
              </a:defRPr>
            </a:lvl3pPr>
            <a:lvl4pPr marL="1211417" indent="-220257" algn="ctr">
              <a:spcBef>
                <a:spcPts val="0"/>
              </a:spcBef>
              <a:buClrTx/>
              <a:defRPr sz="1687" cap="all" spc="270">
                <a:solidFill>
                  <a:srgbClr val="55D8FF"/>
                </a:solidFill>
              </a:defRPr>
            </a:lvl4pPr>
            <a:lvl5pPr marL="1541804" indent="-220257" algn="ctr">
              <a:spcBef>
                <a:spcPts val="0"/>
              </a:spcBef>
              <a:buClrTx/>
              <a:defRPr sz="1687" cap="all" spc="270">
                <a:solidFill>
                  <a:srgbClr val="55D8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4" name="Shape 204"/>
          <p:cNvSpPr>
            <a:spLocks noGrp="1"/>
          </p:cNvSpPr>
          <p:nvPr>
            <p:ph type="body" sz="quarter" idx="13"/>
          </p:nvPr>
        </p:nvSpPr>
        <p:spPr>
          <a:xfrm>
            <a:off x="1190625" y="2986981"/>
            <a:ext cx="9810750" cy="50899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None/>
              <a:defRPr/>
            </a:lvl1pPr>
          </a:lstStyle>
          <a:p>
            <a:pPr marL="0" indent="0" algn="ctr">
              <a:spcBef>
                <a:spcPts val="0"/>
              </a:spcBef>
              <a:buClrTx/>
              <a:buSzTx/>
              <a:buNone/>
            </a:pPr>
            <a:endParaRPr/>
          </a:p>
        </p:txBody>
      </p:sp>
      <p:sp>
        <p:nvSpPr>
          <p:cNvPr id="205" name="Shape 2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0311082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xfrm>
            <a:off x="-1" y="6705600"/>
            <a:ext cx="3556001" cy="1524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914367">
              <a:defRPr sz="773" cap="none" spc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213" name="Shape 213"/>
          <p:cNvSpPr>
            <a:spLocks noGrp="1"/>
          </p:cNvSpPr>
          <p:nvPr>
            <p:ph type="body" idx="1"/>
          </p:nvPr>
        </p:nvSpPr>
        <p:spPr>
          <a:xfrm>
            <a:off x="-1" y="0"/>
            <a:ext cx="12192001" cy="6705601"/>
          </a:xfrm>
          <a:prstGeom prst="rect">
            <a:avLst/>
          </a:prstGeom>
        </p:spPr>
        <p:txBody>
          <a:bodyPr lIns="65023" tIns="65023" rIns="65023" bIns="65023"/>
          <a:lstStyle>
            <a:lvl1pPr marL="342888" indent="-342888" algn="ctr" defTabSz="914367">
              <a:spcBef>
                <a:spcPts val="3586"/>
              </a:spcBef>
              <a:buClrTx/>
              <a:buSzTx/>
              <a:buNone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  <a:lvl2pPr marL="924190" indent="-602732" algn="ctr" defTabSz="914367">
              <a:spcBef>
                <a:spcPts val="3586"/>
              </a:spcBef>
              <a:buClrTx/>
              <a:buSzPct val="100000"/>
              <a:buChar char="–"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2pPr>
            <a:lvl3pPr marL="1205465" indent="-562550" algn="ctr" defTabSz="914367">
              <a:spcBef>
                <a:spcPts val="3586"/>
              </a:spcBef>
              <a:buClrTx/>
              <a:buSzPct val="100000"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3pPr>
            <a:lvl4pPr marL="1639432" indent="-675060" algn="ctr" defTabSz="914367">
              <a:spcBef>
                <a:spcPts val="3586"/>
              </a:spcBef>
              <a:buClrTx/>
              <a:buSzPct val="100000"/>
              <a:buChar char="–"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4pPr>
            <a:lvl5pPr marL="2035896" indent="-750067" algn="ctr" defTabSz="914367">
              <a:spcBef>
                <a:spcPts val="3586"/>
              </a:spcBef>
              <a:buClrTx/>
              <a:buSzPct val="100000"/>
              <a:buChar char="»"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4" name="Shape 214"/>
          <p:cNvSpPr>
            <a:spLocks noGrp="1"/>
          </p:cNvSpPr>
          <p:nvPr>
            <p:ph type="sldNum" sz="quarter" idx="2"/>
          </p:nvPr>
        </p:nvSpPr>
        <p:spPr>
          <a:xfrm>
            <a:off x="11938856" y="6656671"/>
            <a:ext cx="253144" cy="250259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914367">
              <a:defRPr sz="773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660437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258D-26F6-4AB1-9E0F-83E78CF1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04C76-F995-4168-97BE-6AD01B7CF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651D7-7F77-4F1D-82E6-1CD0A6983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B123A-F7B9-49FC-83EC-30C714BD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C81C6-C2E8-4A2A-B570-69AA8137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41955-4606-484A-92AE-24DDD6A8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5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A164-6AA3-4D33-AFCB-EF0F1D0C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6CEC7-2E1A-45BB-B881-93BD73BE8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21D8C-E35C-43E2-B675-F58162DCC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19D4F-4198-494A-BF73-B519960AF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B9459-81A6-4D58-BED4-88C5E9E86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5B11F-5A2F-480E-BF9D-27AD0440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F8AFF-241C-498A-B727-50BDA0C9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BAF94-2654-470A-B9BB-D4DDC3ED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3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40C0-A7E1-4F5E-BC0C-DB63BC9C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6C2BD-A6E2-4413-86D8-3B477560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7D61C-D272-41D2-9E17-6BBE87D5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901A9-2323-4F78-8C28-6BB61111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4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73E85-AD98-49B3-A3BA-532F7F58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CF7D7-C7AF-4691-975B-23D6B7BC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5DB99-B670-48FE-986D-AC3477C3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3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EC40-CDBC-4B3D-A38B-43EFAE20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A987-8E25-43CE-A412-15516869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6D3E5-6F88-4BBC-94A5-6B47D0BD0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E0DF7-A5E8-4357-99CC-D080FAE2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3B9FC-E9F9-4CC8-8D4A-B2D344AB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9F76C-4683-40AB-9A6D-914515AD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1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6E73-6901-4BDE-81D4-77C1A98CE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1C77B-B153-4A2D-A80A-2AF18F801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DC2B1-C195-4155-AB9B-9C33DEAA1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D4121-D906-4EE6-AE5C-F0F7FC24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2986A-6D7D-4283-9C4C-B3F917D1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8A740-97E4-41D1-A8F8-B1E2EF52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5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A4835-0D33-43C7-96B6-F4DD4F78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FA9F3-8DD4-4BB5-8CB3-F28109F1B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1B56-D2A9-4DFE-80C3-ED3EA848E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C1142-3C77-4AE9-8356-EE04651AA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B744F-B655-4BBF-853A-015A6BD09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19125" y="428625"/>
            <a:ext cx="10953750" cy="1000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19125" y="1419820"/>
            <a:ext cx="10953750" cy="4723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5917404" y="6509742"/>
            <a:ext cx="291747" cy="2973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66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5901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ransition spd="med"/>
  <p:txStyles>
    <p:titleStyle>
      <a:lvl1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160729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321457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482186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642915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803643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964372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125101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285829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titleStyle>
    <p:bodyStyle>
      <a:lvl1pPr marL="330387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660773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991160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1321547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1651933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1982320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2312707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2643094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2973480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bodyStyle>
    <p:other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1607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32145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482186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642915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803643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964372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125101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2858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1836539" y="2894120"/>
            <a:ext cx="8518922" cy="1069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6600" b="1" i="1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छैन येशू बाहेक</a:t>
            </a:r>
            <a:r>
              <a:rPr kumimoji="0" lang="en-US" sz="6600" b="1" i="1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ne-NP" sz="6600" b="1" i="1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बचाएको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307231" y="77964"/>
            <a:ext cx="9577542" cy="6702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Light"/>
                <a:sym typeface="Avenir Light"/>
              </a:rPr>
              <a:t>(छैन येशू बाहेक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Light"/>
                <a:sym typeface="Avenir Light"/>
              </a:rPr>
              <a:t>बचाएको अरु कोहीले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Light"/>
                <a:sym typeface="Avenir Light"/>
              </a:rPr>
              <a:t>मेरो हृदय जीतेको छ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Light"/>
                <a:sym typeface="Avenir Light"/>
              </a:rPr>
              <a:t>उनको जिउँदो वचन साँचो बोलीले...) २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(</a:t>
            </a:r>
            <a:r>
              <a:rPr kumimoji="0" 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chaina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yeshu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baahek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venir Light"/>
              <a:sym typeface="Avenir Light"/>
            </a:endParaRP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bacaa-yeko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aru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kohi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-le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mero </a:t>
            </a:r>
            <a:r>
              <a:rPr kumimoji="0" 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ridai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jite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-ko cha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unko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jiuňdo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bacan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saaňco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boli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-le...) 2</a:t>
            </a:r>
            <a:endParaRPr kumimoji="0" lang="en-US" altLang="en-US" sz="48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venir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978613" y="77964"/>
            <a:ext cx="10234773" cy="6702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ne-NP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(लैबरी लैबरी लैबरी लैबरी</a:t>
            </a:r>
          </a:p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ne-NP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गाउँछ मेरो मनले</a:t>
            </a:r>
          </a:p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ne-NP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येशूको जीवन प्रेमको कथा</a:t>
            </a:r>
          </a:p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ne-NP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सबलाई सुनाउँछ यो जीवनले) २</a:t>
            </a:r>
          </a:p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kumimoji="0" lang="en-US" altLang="en-US" sz="4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ne-NP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(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laibari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laibari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laibari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laibari</a:t>
            </a:r>
            <a:endParaRPr kumimoji="0" lang="en-US" altLang="en-US" sz="48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gaauň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-cha mero man-le</a:t>
            </a:r>
          </a:p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yeshu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-ko 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jivan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prema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-ko 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kathaa</a:t>
            </a:r>
            <a:endParaRPr kumimoji="0" lang="en-US" altLang="en-US" sz="48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sab-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laai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sunaauň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-cha 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yo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jivan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-le) 2</a:t>
            </a:r>
            <a:endParaRPr kumimoji="0" lang="ne-NP" altLang="en-US" sz="48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622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316045" y="201076"/>
            <a:ext cx="9559909" cy="6455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ne-NP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(भरिएको छ आज</a:t>
            </a:r>
          </a:p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ne-NP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मेरो मन स्वर्गीय शान्तीले</a:t>
            </a:r>
          </a:p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ne-NP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परिवर्तन गर्नुभो मलाई</a:t>
            </a:r>
          </a:p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ne-NP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ख्रीष्टले आफ्नो प्रेमको शक्तिले) २</a:t>
            </a:r>
          </a:p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kumimoji="0" lang="en-US" altLang="en-US" sz="4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ne-NP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(</a:t>
            </a:r>
            <a:r>
              <a:rPr kumimoji="0" lang="en-US" altLang="en-US" sz="4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bhari-yeko</a:t>
            </a:r>
            <a:r>
              <a:rPr kumimoji="0" lang="en-US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cha </a:t>
            </a:r>
            <a:r>
              <a:rPr kumimoji="0" lang="en-US" altLang="en-US" sz="4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aaja</a:t>
            </a:r>
            <a:endParaRPr kumimoji="0" lang="en-US" altLang="en-US" sz="44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mero man </a:t>
            </a:r>
            <a:r>
              <a:rPr kumimoji="0" lang="en-US" altLang="en-US" sz="4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sworgiye</a:t>
            </a:r>
            <a:r>
              <a:rPr kumimoji="0" lang="en-US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4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shaanti</a:t>
            </a:r>
            <a:r>
              <a:rPr kumimoji="0" lang="en-US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-le</a:t>
            </a:r>
          </a:p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4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parivartan</a:t>
            </a:r>
            <a:r>
              <a:rPr kumimoji="0" lang="en-US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4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garnu-bho</a:t>
            </a:r>
            <a:r>
              <a:rPr kumimoji="0" lang="en-US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4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malaai</a:t>
            </a:r>
            <a:endParaRPr kumimoji="0" lang="en-US" altLang="en-US" sz="44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4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khrisT</a:t>
            </a:r>
            <a:r>
              <a:rPr kumimoji="0" lang="en-US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-le </a:t>
            </a:r>
            <a:r>
              <a:rPr kumimoji="0" lang="en-US" altLang="en-US" sz="4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aafno</a:t>
            </a:r>
            <a:r>
              <a:rPr kumimoji="0" lang="en-US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prem-ko shakti-le) 2</a:t>
            </a:r>
            <a:endParaRPr kumimoji="0" sz="4400" b="1" i="1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57126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978613" y="77964"/>
            <a:ext cx="10234773" cy="6702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ne-NP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(लैबरी लैबरी लैबरी लैबरी</a:t>
            </a:r>
          </a:p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ne-NP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गाउँछ मेरो मनले</a:t>
            </a:r>
          </a:p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ne-NP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येशूको जीवन प्रेमको कथा</a:t>
            </a:r>
          </a:p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ne-NP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सबलाई सुनाउँछ यो जीवनले) २</a:t>
            </a:r>
          </a:p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kumimoji="0" lang="en-US" altLang="en-US" sz="4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ne-NP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(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laibari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laibari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laibari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laibari</a:t>
            </a:r>
            <a:endParaRPr kumimoji="0" lang="en-US" altLang="en-US" sz="48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gaauň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-cha mero man-le</a:t>
            </a:r>
          </a:p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yeshu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-ko 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jivan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prema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-ko 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kathaa</a:t>
            </a:r>
            <a:endParaRPr kumimoji="0" lang="en-US" altLang="en-US" sz="48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sab-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laai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sunaauň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-cha 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yo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jivan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-le) 2</a:t>
            </a:r>
            <a:endParaRPr kumimoji="0" lang="ne-NP" altLang="en-US" sz="48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166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1268756" y="201075"/>
            <a:ext cx="9654486" cy="6455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sym typeface="Avenir Light"/>
              </a:rPr>
              <a:t>(सबै थोकलाई बिर्सी</a:t>
            </a:r>
          </a:p>
          <a:p>
            <a:pPr marL="0" marR="0" lvl="0" indent="0" algn="ctr" defTabSz="6857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sym typeface="Avenir Light"/>
              </a:rPr>
              <a:t>आराधना ख्रीष्टको गर्नेछु</a:t>
            </a:r>
          </a:p>
          <a:p>
            <a:pPr marL="0" marR="0" lvl="0" indent="0" algn="ctr" defTabSz="6857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sym typeface="Avenir Light"/>
              </a:rPr>
              <a:t>उनको प्रशंसामा आनन्दले</a:t>
            </a:r>
          </a:p>
          <a:p>
            <a:pPr marL="0" marR="0" lvl="0" indent="0" algn="ctr" defTabSz="6857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sym typeface="Avenir Light"/>
              </a:rPr>
              <a:t>हृदय खोली नाँच्दै गाँउनेछु) २</a:t>
            </a:r>
          </a:p>
          <a:p>
            <a:pPr marL="0" marR="0" lvl="0" indent="0" algn="ctr" defTabSz="6857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/>
              <a:sym typeface="Avenir Light"/>
            </a:endParaRPr>
          </a:p>
          <a:p>
            <a:pPr marL="0" marR="0" lvl="0" indent="0" algn="ctr" defTabSz="6857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(</a:t>
            </a:r>
            <a:r>
              <a:rPr kumimoji="0" lang="en-US" altLang="en-US" sz="4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sabai</a:t>
            </a:r>
            <a:r>
              <a:rPr kumimoji="0" lang="en-US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 </a:t>
            </a:r>
            <a:r>
              <a:rPr kumimoji="0" lang="en-US" altLang="en-US" sz="4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thok-laai</a:t>
            </a:r>
            <a:r>
              <a:rPr kumimoji="0" lang="en-US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 </a:t>
            </a:r>
            <a:r>
              <a:rPr kumimoji="0" lang="en-US" altLang="en-US" sz="4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birsi</a:t>
            </a:r>
            <a:endParaRPr kumimoji="0" lang="en-US" altLang="en-US" sz="44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sym typeface="Avenir Light"/>
            </a:endParaRPr>
          </a:p>
          <a:p>
            <a:pPr marL="0" marR="0" lvl="0" indent="0" algn="ctr" defTabSz="6857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aaraadhanaa</a:t>
            </a:r>
            <a:r>
              <a:rPr kumimoji="0" lang="en-US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 </a:t>
            </a:r>
            <a:r>
              <a:rPr kumimoji="0" lang="en-US" altLang="en-US" sz="4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khrisT</a:t>
            </a:r>
            <a:r>
              <a:rPr kumimoji="0" lang="en-US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-ko </a:t>
            </a:r>
            <a:r>
              <a:rPr kumimoji="0" lang="en-US" altLang="en-US" sz="4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garne</a:t>
            </a:r>
            <a:r>
              <a:rPr kumimoji="0" lang="en-US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-chu</a:t>
            </a:r>
          </a:p>
          <a:p>
            <a:pPr marL="0" marR="0" lvl="0" indent="0" algn="ctr" defTabSz="6857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un-ko </a:t>
            </a:r>
            <a:r>
              <a:rPr kumimoji="0" lang="en-US" altLang="en-US" sz="4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prashaňsaa-maa</a:t>
            </a:r>
            <a:r>
              <a:rPr kumimoji="0" lang="en-US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 </a:t>
            </a:r>
            <a:r>
              <a:rPr kumimoji="0" lang="en-US" altLang="en-US" sz="4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aananda</a:t>
            </a:r>
            <a:r>
              <a:rPr kumimoji="0" lang="en-US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-le</a:t>
            </a:r>
          </a:p>
          <a:p>
            <a:pPr marL="0" marR="0" lvl="0" indent="0" algn="ctr" defTabSz="6857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ridai</a:t>
            </a:r>
            <a:r>
              <a:rPr kumimoji="0" lang="en-US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 </a:t>
            </a:r>
            <a:r>
              <a:rPr kumimoji="0" lang="en-US" altLang="en-US" sz="4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kholi</a:t>
            </a:r>
            <a:r>
              <a:rPr kumimoji="0" lang="en-US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 </a:t>
            </a:r>
            <a:r>
              <a:rPr kumimoji="0" lang="en-US" altLang="en-US" sz="4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naaňcdai</a:t>
            </a:r>
            <a:r>
              <a:rPr kumimoji="0" lang="en-US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 </a:t>
            </a:r>
            <a:r>
              <a:rPr kumimoji="0" lang="en-US" altLang="en-US" sz="4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gaauňne</a:t>
            </a:r>
            <a:r>
              <a:rPr kumimoji="0" lang="en-US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-chu)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978613" y="77964"/>
            <a:ext cx="10234773" cy="6702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ne-NP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(लैबरी लैबरी लैबरी लैबरी</a:t>
            </a:r>
          </a:p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ne-NP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गाउँछ मेरो मनले</a:t>
            </a:r>
          </a:p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ne-NP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येशूको जीवन प्रेमको कथा</a:t>
            </a:r>
          </a:p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ne-NP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सबलाई सुनाउँछ यो जीवनले) २</a:t>
            </a:r>
          </a:p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kumimoji="0" lang="en-US" altLang="en-US" sz="4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ne-NP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(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laibari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laibari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laibari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laibari</a:t>
            </a:r>
            <a:endParaRPr kumimoji="0" lang="en-US" altLang="en-US" sz="48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gaauň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-cha mero man-le</a:t>
            </a:r>
          </a:p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yeshu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-ko 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jivan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prema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-ko 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kathaa</a:t>
            </a:r>
            <a:endParaRPr kumimoji="0" lang="en-US" altLang="en-US" sz="48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sab-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laai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sunaauň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-cha 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yo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jivan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-le) 2</a:t>
            </a:r>
            <a:endParaRPr kumimoji="0" lang="ne-NP" altLang="en-US" sz="48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933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all" spc="384" normalizeH="0" baseline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214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Arial Narrow</vt:lpstr>
      <vt:lpstr>Arial Unicode MS</vt:lpstr>
      <vt:lpstr>Avenir Book</vt:lpstr>
      <vt:lpstr>Avenir Light</vt:lpstr>
      <vt:lpstr>Calibri</vt:lpstr>
      <vt:lpstr>Calibri Light</vt:lpstr>
      <vt:lpstr>Helvetica Light</vt:lpstr>
      <vt:lpstr>Times New Roman</vt:lpstr>
      <vt:lpstr>Office Theme</vt:lpstr>
      <vt:lpstr>New_Template1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sujanay Tamang</dc:creator>
  <cp:lastModifiedBy>Sujan Tamang</cp:lastModifiedBy>
  <cp:revision>37</cp:revision>
  <dcterms:created xsi:type="dcterms:W3CDTF">2019-01-06T18:23:46Z</dcterms:created>
  <dcterms:modified xsi:type="dcterms:W3CDTF">2019-06-08T21:12:02Z</dcterms:modified>
</cp:coreProperties>
</file>