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806" r:id="rId3"/>
    <p:sldId id="807" r:id="rId4"/>
    <p:sldId id="808" r:id="rId5"/>
    <p:sldId id="809" r:id="rId6"/>
    <p:sldId id="810" r:id="rId7"/>
    <p:sldId id="811" r:id="rId8"/>
    <p:sldId id="812" r:id="rId9"/>
    <p:sldId id="813" r:id="rId10"/>
    <p:sldId id="8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E78E2-25EB-48CC-9862-A39E56D1A35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F864-84FE-4BB8-BC8B-275456A6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5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0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1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38192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6653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3003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374079" y="2986455"/>
            <a:ext cx="7447151" cy="8850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sym typeface="Times"/>
              </a:rPr>
              <a:t>हे येशू, मेरो एउटै छ चाहना</a:t>
            </a:r>
          </a:p>
        </p:txBody>
      </p:sp>
    </p:spTree>
    <p:extLst>
      <p:ext uri="{BB962C8B-B14F-4D97-AF65-F5344CB8AC3E}">
        <p14:creationId xmlns:p14="http://schemas.microsoft.com/office/powerpoint/2010/main" val="410600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363277" y="170300"/>
            <a:ext cx="9469756" cy="65174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हे येशू, मेरो एउटै छ चाहना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दिनुहोस् आज मलाई हृदय खोल्न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(मलाई माया भो तपाईंसित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 जस्तै हुन) २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he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 mero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yeuTai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cha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caahanaa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dinu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-hos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aaja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ridai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kholna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maayaa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tapaaiň-sita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jastai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) 2</a:t>
            </a:r>
            <a:endParaRPr kumimoji="0" lang="en-US" alt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6360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881433" y="170300"/>
            <a:ext cx="10427134" cy="65174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हे येशू, तपाईं निष्कलंक पवित्र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भन्‍नुभो म अधर्मीलाई पनि मित्र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मलाई माया भो तपाईंसित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 जस्तै हुन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he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nis-kalaňka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pavitra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bhannu-bho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ma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adharmi-laai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pani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mitra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maayaa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tapaaiň-sita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jastai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437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70399" y="77967"/>
            <a:ext cx="10249200" cy="67020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मलाई माया भो तपाईंसित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तपाईंसँगै हिँड्न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(हे येशू) ३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येशू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maayaa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tapaaiň-sita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tapaaiň-sangai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hiňRna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(he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) 3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167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640080" y="493465"/>
            <a:ext cx="10835640" cy="587107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 जस्तै हुन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तपाईंले जस्तै प्रेम गर्न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तपाईं झैं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(आज्ञाकारी हुन) २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jastai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-le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jastai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prem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garna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jhaiň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(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aagyaa-kaari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) 2</a:t>
            </a:r>
            <a:endParaRPr kumimoji="0" lang="en-US" alt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616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142722" y="170300"/>
            <a:ext cx="9904555" cy="65174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हे येशू, म बिर्सन सक्दिन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तपाईंको त्यो दर्द पिडा क्रूसमा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मलाई माया भो तपाईंसित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 जस्तै हुन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he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 ma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birsana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sakdina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-ko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tyo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darda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piDaa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krusa-maa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maayaa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tapaaiň-sita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jastai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huna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5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70399" y="1324461"/>
            <a:ext cx="10249200" cy="420908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मलाई माया भो तपाईंसित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तपाईंसँगै हिँड्न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maayaa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tapaaiň-sita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tapaaiň-sangai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hiňRna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14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0" y="77966"/>
            <a:ext cx="12085320" cy="67020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हे येशू, पाए नयाँ जीवन तपाईंमा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उद्धार भो म अधर्मीको सित्तैँमा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मलाई माया भो तपाईंसित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 जस्तै हुन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he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paaye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nayaň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jivan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-ma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uddhaar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ma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adharmi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-ko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sittaiň-maa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maayaa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tapaaiň-sita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jastai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48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huna</a:t>
            </a:r>
            <a:endParaRPr kumimoji="0" lang="en-US" alt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501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70400" y="77967"/>
            <a:ext cx="10249200" cy="67020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मलाई माया भो तपाईंसित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चाहन्छु तपाईंसँगै हिँड्न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यहीनै हो मेरो चाहना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यहीनै हो मेरो तृष्णा...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malaai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maayaa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bho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tapaaiň-sita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-chu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tapaaiň-sangai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hiňRna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yehinai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ho mero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caahanaa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yehinai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ho mero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trisaNaa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...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790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36</cp:revision>
  <dcterms:created xsi:type="dcterms:W3CDTF">2019-01-06T18:23:46Z</dcterms:created>
  <dcterms:modified xsi:type="dcterms:W3CDTF">2019-06-08T21:00:42Z</dcterms:modified>
</cp:coreProperties>
</file>